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708" r:id="rId4"/>
    <p:sldMasterId id="2147483744" r:id="rId5"/>
  </p:sldMasterIdLst>
  <p:notesMasterIdLst>
    <p:notesMasterId r:id="rId39"/>
  </p:notesMasterIdLst>
  <p:sldIdLst>
    <p:sldId id="283" r:id="rId6"/>
    <p:sldId id="284" r:id="rId7"/>
    <p:sldId id="285" r:id="rId8"/>
    <p:sldId id="286" r:id="rId9"/>
    <p:sldId id="319" r:id="rId10"/>
    <p:sldId id="320" r:id="rId11"/>
    <p:sldId id="321" r:id="rId12"/>
    <p:sldId id="322" r:id="rId13"/>
    <p:sldId id="290" r:id="rId14"/>
    <p:sldId id="275" r:id="rId15"/>
    <p:sldId id="295" r:id="rId16"/>
    <p:sldId id="294" r:id="rId17"/>
    <p:sldId id="292" r:id="rId18"/>
    <p:sldId id="289" r:id="rId19"/>
    <p:sldId id="267" r:id="rId20"/>
    <p:sldId id="298" r:id="rId21"/>
    <p:sldId id="273" r:id="rId22"/>
    <p:sldId id="270" r:id="rId23"/>
    <p:sldId id="269" r:id="rId24"/>
    <p:sldId id="300" r:id="rId25"/>
    <p:sldId id="296" r:id="rId26"/>
    <p:sldId id="306" r:id="rId27"/>
    <p:sldId id="307" r:id="rId28"/>
    <p:sldId id="308" r:id="rId29"/>
    <p:sldId id="309" r:id="rId30"/>
    <p:sldId id="315" r:id="rId31"/>
    <p:sldId id="312" r:id="rId32"/>
    <p:sldId id="311" r:id="rId33"/>
    <p:sldId id="313" r:id="rId34"/>
    <p:sldId id="314" r:id="rId35"/>
    <p:sldId id="316" r:id="rId36"/>
    <p:sldId id="317" r:id="rId37"/>
    <p:sldId id="280" r:id="rId38"/>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Энх-Амгалан" initials="Э"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4D"/>
    <a:srgbClr val="1A367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7D15A-DC39-98FB-C7D2-B5FD8FE0161F}" v="12100" dt="2023-06-04T23:28:45.717"/>
    <p1510:client id="{29C17F99-54A9-85CF-D6EC-1C52E70E40D3}" v="33" dt="2023-04-05T09:41:56.191"/>
    <p1510:client id="{339DCC23-E3B9-6D03-A086-AFEA9E928606}" v="58" dt="2023-06-05T02:31:49.216"/>
    <p1510:client id="{397E634A-3198-CFD5-5902-EEC65672A45A}" v="48" dt="2023-05-31T02:53:15.317"/>
    <p1510:client id="{491D24CD-28C2-95CE-2A43-7606EAA00733}" v="100" dt="2023-06-05T07:44:38.057"/>
    <p1510:client id="{4A0AC62A-C39A-AD55-735A-E0E230F873BC}" v="62" dt="2023-06-05T05:33:21.742"/>
    <p1510:client id="{5303C7DA-63D7-D467-A360-8DA5152A01DA}" v="148" dt="2023-06-05T01:27:43.945"/>
    <p1510:client id="{784A3FCC-76D0-D375-90E7-841567F946FA}" v="1" dt="2023-05-31T03:49:41.394"/>
    <p1510:client id="{7B4ADBBA-3A1A-6753-E87E-E201F97BF0DD}" v="306" dt="2023-05-29T07:37:54.165"/>
    <p1510:client id="{87D35AD9-FE28-0471-C58D-89DA7C856801}" v="343" dt="2023-05-29T07:46:01.856"/>
    <p1510:client id="{8CD757D1-DA4D-D372-2FBF-D9684A618A46}" v="1" dt="2023-06-05T00:30:52.424"/>
    <p1510:client id="{9D1F5BB8-4D6A-F693-E365-DC0D0662502D}" v="56" dt="2023-06-05T03:07:09.124"/>
    <p1510:client id="{A8103075-C776-5A48-9F6D-9B3320D34B98}" v="31" dt="2023-05-29T10:51:59.135"/>
    <p1510:client id="{BDEC6111-5DF6-4F0A-3462-9CE158BD8A53}" v="6" dt="2023-06-05T01:52:17.500"/>
    <p1510:client id="{C8A661FA-AB4F-067B-62C5-E1D4B125E6A7}" v="16" dt="2022-12-28T02:22:16.096"/>
    <p1510:client id="{C97F8CB0-D9DD-5F08-72F6-15790152EFF0}" v="129" dt="2023-06-05T02:48:45.877"/>
    <p1510:client id="{CFFB9539-62DE-CC64-2E48-7F67EBB05FCB}" v="181" dt="2023-06-05T04:09:01.236"/>
    <p1510:client id="{D7153D97-E983-31B2-747E-1DB6C0B70FE7}" v="121" dt="2022-12-28T01:58:22.031"/>
    <p1510:client id="{DBD471D4-0FA9-EA1B-5967-2A6352DD4F99}" v="894" dt="2023-05-31T03:11:55.678"/>
    <p1510:client id="{E65E3FBD-B80A-2C49-A7A6-62B83F763FFD}" v="24" dt="2023-05-29T09:28:34.862"/>
    <p1510:client id="{F37074FA-AB4D-FDEC-C8C2-B764BCDD3C49}" v="1512" dt="2023-05-29T09:26:25.024"/>
    <p1510:client id="{F6B77B9B-5A34-2D3B-FB1C-D8BF76BAA3BC}" v="16" dt="2023-05-29T10:16:10.283"/>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07T16:21:47.120" idx="1">
    <p:pos x="6054" y="32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267F53-20BC-8CED-B909-4CD3AF3C9C4D}"/>
              </a:ext>
            </a:extLst>
          </p:cNvPr>
          <p:cNvSpPr>
            <a:spLocks noGrp="1"/>
          </p:cNvSpPr>
          <p:nvPr>
            <p:ph type="hdr" sz="quarter"/>
          </p:nvPr>
        </p:nvSpPr>
        <p:spPr>
          <a:xfrm>
            <a:off x="0" y="0"/>
            <a:ext cx="3078163" cy="471488"/>
          </a:xfrm>
          <a:prstGeom prst="rect">
            <a:avLst/>
          </a:prstGeom>
        </p:spPr>
        <p:txBody>
          <a:bodyPr vert="horz" lIns="94229" tIns="47114" rIns="94229" bIns="47114"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D8E02E88-780A-A479-760E-A5EDCB61A283}"/>
              </a:ext>
            </a:extLst>
          </p:cNvPr>
          <p:cNvSpPr>
            <a:spLocks noGrp="1"/>
          </p:cNvSpPr>
          <p:nvPr>
            <p:ph type="dt" idx="1"/>
          </p:nvPr>
        </p:nvSpPr>
        <p:spPr>
          <a:xfrm>
            <a:off x="4022725" y="0"/>
            <a:ext cx="3078163" cy="471488"/>
          </a:xfrm>
          <a:prstGeom prst="rect">
            <a:avLst/>
          </a:prstGeom>
        </p:spPr>
        <p:txBody>
          <a:bodyPr vert="horz" lIns="94229" tIns="47114" rIns="94229" bIns="47114" rtlCol="0"/>
          <a:lstStyle>
            <a:lvl1pPr algn="r">
              <a:defRPr sz="1200"/>
            </a:lvl1pPr>
          </a:lstStyle>
          <a:p>
            <a:pPr>
              <a:defRPr/>
            </a:pPr>
            <a:fld id="{CF00AA0F-E9F5-48A8-9C3A-781E9BD01967}" type="datetimeFigureOut">
              <a:rPr lang="en-US"/>
              <a:pPr>
                <a:defRPr/>
              </a:pPr>
              <a:t>6/5/2023</a:t>
            </a:fld>
            <a:endParaRPr lang="en-US"/>
          </a:p>
        </p:txBody>
      </p:sp>
      <p:sp>
        <p:nvSpPr>
          <p:cNvPr id="4" name="Slide Image Placeholder 3">
            <a:extLst>
              <a:ext uri="{FF2B5EF4-FFF2-40B4-BE49-F238E27FC236}">
                <a16:creationId xmlns:a16="http://schemas.microsoft.com/office/drawing/2014/main" id="{A193EA91-D67E-47A4-8D07-15F8C5BACE43}"/>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a:extLst>
              <a:ext uri="{FF2B5EF4-FFF2-40B4-BE49-F238E27FC236}">
                <a16:creationId xmlns:a16="http://schemas.microsoft.com/office/drawing/2014/main" id="{296C9605-C32B-C5D3-7D90-D1EF69A070CD}"/>
              </a:ext>
            </a:extLst>
          </p:cNvPr>
          <p:cNvSpPr>
            <a:spLocks noGrp="1"/>
          </p:cNvSpPr>
          <p:nvPr>
            <p:ph type="body" sz="quarter" idx="3"/>
          </p:nvPr>
        </p:nvSpPr>
        <p:spPr>
          <a:xfrm>
            <a:off x="709613" y="4518025"/>
            <a:ext cx="5683250" cy="3697288"/>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AB924D9-BCEA-CB24-D046-38CCC5BDBCBA}"/>
              </a:ext>
            </a:extLst>
          </p:cNvPr>
          <p:cNvSpPr>
            <a:spLocks noGrp="1"/>
          </p:cNvSpPr>
          <p:nvPr>
            <p:ph type="ftr" sz="quarter" idx="4"/>
          </p:nvPr>
        </p:nvSpPr>
        <p:spPr>
          <a:xfrm>
            <a:off x="0" y="8916988"/>
            <a:ext cx="3078163" cy="471487"/>
          </a:xfrm>
          <a:prstGeom prst="rect">
            <a:avLst/>
          </a:prstGeom>
        </p:spPr>
        <p:txBody>
          <a:bodyPr vert="horz" lIns="94229" tIns="47114" rIns="94229" bIns="47114"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27A0D0F-9C0F-7125-7FCA-652B5666A178}"/>
              </a:ext>
            </a:extLst>
          </p:cNvPr>
          <p:cNvSpPr>
            <a:spLocks noGrp="1"/>
          </p:cNvSpPr>
          <p:nvPr>
            <p:ph type="sldNum" sz="quarter" idx="5"/>
          </p:nvPr>
        </p:nvSpPr>
        <p:spPr>
          <a:xfrm>
            <a:off x="4022725" y="8916988"/>
            <a:ext cx="3078163" cy="471487"/>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EDF6FA40-3DD8-48BD-AF29-6766142058A2}" type="slidenum">
              <a:rPr lang="en-US" altLang="en-US"/>
              <a:pPr>
                <a:defRPr/>
              </a:pPr>
              <a:t>‹#›</a:t>
            </a:fld>
            <a:endParaRPr lang="en-US" altLang="en-US"/>
          </a:p>
        </p:txBody>
      </p:sp>
    </p:spTree>
    <p:extLst>
      <p:ext uri="{BB962C8B-B14F-4D97-AF65-F5344CB8AC3E}">
        <p14:creationId xmlns:p14="http://schemas.microsoft.com/office/powerpoint/2010/main" val="1397623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BFD3A05-55D9-0968-0C61-EC76308DA6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4A06C13-8B8C-B6A9-ED47-67A0E55F63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1CEB7333-6849-19DD-8D4B-184A2BC16D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Calibri" panose="020F0502020204030204" pitchFamily="34" charset="0"/>
              </a:defRPr>
            </a:lvl1pPr>
            <a:lvl2pPr marL="742950" indent="-285750" defTabSz="941388">
              <a:defRPr>
                <a:solidFill>
                  <a:schemeClr val="tx1"/>
                </a:solidFill>
                <a:latin typeface="Calibri" panose="020F0502020204030204" pitchFamily="34" charset="0"/>
              </a:defRPr>
            </a:lvl2pPr>
            <a:lvl3pPr marL="1143000" indent="-228600" defTabSz="941388">
              <a:defRPr>
                <a:solidFill>
                  <a:schemeClr val="tx1"/>
                </a:solidFill>
                <a:latin typeface="Calibri" panose="020F0502020204030204" pitchFamily="34" charset="0"/>
              </a:defRPr>
            </a:lvl3pPr>
            <a:lvl4pPr marL="1600200" indent="-228600" defTabSz="941388">
              <a:defRPr>
                <a:solidFill>
                  <a:schemeClr val="tx1"/>
                </a:solidFill>
                <a:latin typeface="Calibri" panose="020F0502020204030204" pitchFamily="34" charset="0"/>
              </a:defRPr>
            </a:lvl4pPr>
            <a:lvl5pPr marL="2057400" indent="-228600" defTabSz="941388">
              <a:defRPr>
                <a:solidFill>
                  <a:schemeClr val="tx1"/>
                </a:solidFill>
                <a:latin typeface="Calibri" panose="020F0502020204030204" pitchFamily="34" charset="0"/>
              </a:defRPr>
            </a:lvl5pPr>
            <a:lvl6pPr marL="2514600" indent="-228600" defTabSz="941388" eaLnBrk="0" fontAlgn="base" hangingPunct="0">
              <a:spcBef>
                <a:spcPct val="0"/>
              </a:spcBef>
              <a:spcAft>
                <a:spcPct val="0"/>
              </a:spcAft>
              <a:defRPr>
                <a:solidFill>
                  <a:schemeClr val="tx1"/>
                </a:solidFill>
                <a:latin typeface="Calibri" panose="020F0502020204030204" pitchFamily="34" charset="0"/>
              </a:defRPr>
            </a:lvl6pPr>
            <a:lvl7pPr marL="2971800" indent="-228600" defTabSz="941388" eaLnBrk="0" fontAlgn="base" hangingPunct="0">
              <a:spcBef>
                <a:spcPct val="0"/>
              </a:spcBef>
              <a:spcAft>
                <a:spcPct val="0"/>
              </a:spcAft>
              <a:defRPr>
                <a:solidFill>
                  <a:schemeClr val="tx1"/>
                </a:solidFill>
                <a:latin typeface="Calibri" panose="020F0502020204030204" pitchFamily="34" charset="0"/>
              </a:defRPr>
            </a:lvl7pPr>
            <a:lvl8pPr marL="3429000" indent="-228600" defTabSz="941388" eaLnBrk="0" fontAlgn="base" hangingPunct="0">
              <a:spcBef>
                <a:spcPct val="0"/>
              </a:spcBef>
              <a:spcAft>
                <a:spcPct val="0"/>
              </a:spcAft>
              <a:defRPr>
                <a:solidFill>
                  <a:schemeClr val="tx1"/>
                </a:solidFill>
                <a:latin typeface="Calibri" panose="020F0502020204030204" pitchFamily="34" charset="0"/>
              </a:defRPr>
            </a:lvl8pPr>
            <a:lvl9pPr marL="3886200" indent="-228600" defTabSz="941388" eaLnBrk="0" fontAlgn="base" hangingPunct="0">
              <a:spcBef>
                <a:spcPct val="0"/>
              </a:spcBef>
              <a:spcAft>
                <a:spcPct val="0"/>
              </a:spcAft>
              <a:defRPr>
                <a:solidFill>
                  <a:schemeClr val="tx1"/>
                </a:solidFill>
                <a:latin typeface="Calibri" panose="020F0502020204030204" pitchFamily="34" charset="0"/>
              </a:defRPr>
            </a:lvl9pPr>
          </a:lstStyle>
          <a:p>
            <a:fld id="{F8F243EC-F662-4D96-90EF-A5F53DA92E7C}" type="slidenum">
              <a:rPr lang="en-US" altLang="en-US" smtClean="0">
                <a:solidFill>
                  <a:srgbClr val="000000"/>
                </a:solidFill>
              </a:rPr>
              <a:pPr/>
              <a:t>2</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9F04F8E-7496-6768-B41E-08A5B8B38F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D30C09C-94B4-3B95-5BF1-5505F6876E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F2FF5E74-B47E-7681-32DD-4063EE6902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Calibri" panose="020F0502020204030204" pitchFamily="34" charset="0"/>
              </a:defRPr>
            </a:lvl1pPr>
            <a:lvl2pPr marL="742950" indent="-285750" defTabSz="941388">
              <a:defRPr>
                <a:solidFill>
                  <a:schemeClr val="tx1"/>
                </a:solidFill>
                <a:latin typeface="Calibri" panose="020F0502020204030204" pitchFamily="34" charset="0"/>
              </a:defRPr>
            </a:lvl2pPr>
            <a:lvl3pPr marL="1143000" indent="-228600" defTabSz="941388">
              <a:defRPr>
                <a:solidFill>
                  <a:schemeClr val="tx1"/>
                </a:solidFill>
                <a:latin typeface="Calibri" panose="020F0502020204030204" pitchFamily="34" charset="0"/>
              </a:defRPr>
            </a:lvl3pPr>
            <a:lvl4pPr marL="1600200" indent="-228600" defTabSz="941388">
              <a:defRPr>
                <a:solidFill>
                  <a:schemeClr val="tx1"/>
                </a:solidFill>
                <a:latin typeface="Calibri" panose="020F0502020204030204" pitchFamily="34" charset="0"/>
              </a:defRPr>
            </a:lvl4pPr>
            <a:lvl5pPr marL="2057400" indent="-228600" defTabSz="941388">
              <a:defRPr>
                <a:solidFill>
                  <a:schemeClr val="tx1"/>
                </a:solidFill>
                <a:latin typeface="Calibri" panose="020F0502020204030204" pitchFamily="34" charset="0"/>
              </a:defRPr>
            </a:lvl5pPr>
            <a:lvl6pPr marL="2514600" indent="-228600" defTabSz="941388" eaLnBrk="0" fontAlgn="base" hangingPunct="0">
              <a:spcBef>
                <a:spcPct val="0"/>
              </a:spcBef>
              <a:spcAft>
                <a:spcPct val="0"/>
              </a:spcAft>
              <a:defRPr>
                <a:solidFill>
                  <a:schemeClr val="tx1"/>
                </a:solidFill>
                <a:latin typeface="Calibri" panose="020F0502020204030204" pitchFamily="34" charset="0"/>
              </a:defRPr>
            </a:lvl6pPr>
            <a:lvl7pPr marL="2971800" indent="-228600" defTabSz="941388" eaLnBrk="0" fontAlgn="base" hangingPunct="0">
              <a:spcBef>
                <a:spcPct val="0"/>
              </a:spcBef>
              <a:spcAft>
                <a:spcPct val="0"/>
              </a:spcAft>
              <a:defRPr>
                <a:solidFill>
                  <a:schemeClr val="tx1"/>
                </a:solidFill>
                <a:latin typeface="Calibri" panose="020F0502020204030204" pitchFamily="34" charset="0"/>
              </a:defRPr>
            </a:lvl7pPr>
            <a:lvl8pPr marL="3429000" indent="-228600" defTabSz="941388" eaLnBrk="0" fontAlgn="base" hangingPunct="0">
              <a:spcBef>
                <a:spcPct val="0"/>
              </a:spcBef>
              <a:spcAft>
                <a:spcPct val="0"/>
              </a:spcAft>
              <a:defRPr>
                <a:solidFill>
                  <a:schemeClr val="tx1"/>
                </a:solidFill>
                <a:latin typeface="Calibri" panose="020F0502020204030204" pitchFamily="34" charset="0"/>
              </a:defRPr>
            </a:lvl8pPr>
            <a:lvl9pPr marL="3886200" indent="-228600" defTabSz="941388" eaLnBrk="0" fontAlgn="base" hangingPunct="0">
              <a:spcBef>
                <a:spcPct val="0"/>
              </a:spcBef>
              <a:spcAft>
                <a:spcPct val="0"/>
              </a:spcAft>
              <a:defRPr>
                <a:solidFill>
                  <a:schemeClr val="tx1"/>
                </a:solidFill>
                <a:latin typeface="Calibri" panose="020F0502020204030204" pitchFamily="34" charset="0"/>
              </a:defRPr>
            </a:lvl9pPr>
          </a:lstStyle>
          <a:p>
            <a:fld id="{4E9376FB-4F9B-4D16-8F55-B3648942D4CA}" type="slidenum">
              <a:rPr lang="en-US" altLang="en-US" smtClean="0">
                <a:solidFill>
                  <a:srgbClr val="000000"/>
                </a:solidFill>
              </a:rPr>
              <a:pPr/>
              <a:t>3</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67F765C-1020-279A-3F95-74724DA1C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8600965-1D2C-D35A-D8A1-0BE7466362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D5BBB31-3E25-BAE8-5C4F-D810EC2315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Calibri" panose="020F0502020204030204" pitchFamily="34" charset="0"/>
              </a:defRPr>
            </a:lvl1pPr>
            <a:lvl2pPr marL="742950" indent="-285750" defTabSz="941388">
              <a:defRPr>
                <a:solidFill>
                  <a:schemeClr val="tx1"/>
                </a:solidFill>
                <a:latin typeface="Calibri" panose="020F0502020204030204" pitchFamily="34" charset="0"/>
              </a:defRPr>
            </a:lvl2pPr>
            <a:lvl3pPr marL="1143000" indent="-228600" defTabSz="941388">
              <a:defRPr>
                <a:solidFill>
                  <a:schemeClr val="tx1"/>
                </a:solidFill>
                <a:latin typeface="Calibri" panose="020F0502020204030204" pitchFamily="34" charset="0"/>
              </a:defRPr>
            </a:lvl3pPr>
            <a:lvl4pPr marL="1600200" indent="-228600" defTabSz="941388">
              <a:defRPr>
                <a:solidFill>
                  <a:schemeClr val="tx1"/>
                </a:solidFill>
                <a:latin typeface="Calibri" panose="020F0502020204030204" pitchFamily="34" charset="0"/>
              </a:defRPr>
            </a:lvl4pPr>
            <a:lvl5pPr marL="2057400" indent="-228600" defTabSz="941388">
              <a:defRPr>
                <a:solidFill>
                  <a:schemeClr val="tx1"/>
                </a:solidFill>
                <a:latin typeface="Calibri" panose="020F0502020204030204" pitchFamily="34" charset="0"/>
              </a:defRPr>
            </a:lvl5pPr>
            <a:lvl6pPr marL="2514600" indent="-228600" defTabSz="941388" eaLnBrk="0" fontAlgn="base" hangingPunct="0">
              <a:spcBef>
                <a:spcPct val="0"/>
              </a:spcBef>
              <a:spcAft>
                <a:spcPct val="0"/>
              </a:spcAft>
              <a:defRPr>
                <a:solidFill>
                  <a:schemeClr val="tx1"/>
                </a:solidFill>
                <a:latin typeface="Calibri" panose="020F0502020204030204" pitchFamily="34" charset="0"/>
              </a:defRPr>
            </a:lvl6pPr>
            <a:lvl7pPr marL="2971800" indent="-228600" defTabSz="941388" eaLnBrk="0" fontAlgn="base" hangingPunct="0">
              <a:spcBef>
                <a:spcPct val="0"/>
              </a:spcBef>
              <a:spcAft>
                <a:spcPct val="0"/>
              </a:spcAft>
              <a:defRPr>
                <a:solidFill>
                  <a:schemeClr val="tx1"/>
                </a:solidFill>
                <a:latin typeface="Calibri" panose="020F0502020204030204" pitchFamily="34" charset="0"/>
              </a:defRPr>
            </a:lvl7pPr>
            <a:lvl8pPr marL="3429000" indent="-228600" defTabSz="941388" eaLnBrk="0" fontAlgn="base" hangingPunct="0">
              <a:spcBef>
                <a:spcPct val="0"/>
              </a:spcBef>
              <a:spcAft>
                <a:spcPct val="0"/>
              </a:spcAft>
              <a:defRPr>
                <a:solidFill>
                  <a:schemeClr val="tx1"/>
                </a:solidFill>
                <a:latin typeface="Calibri" panose="020F0502020204030204" pitchFamily="34" charset="0"/>
              </a:defRPr>
            </a:lvl8pPr>
            <a:lvl9pPr marL="3886200" indent="-228600" defTabSz="941388" eaLnBrk="0" fontAlgn="base" hangingPunct="0">
              <a:spcBef>
                <a:spcPct val="0"/>
              </a:spcBef>
              <a:spcAft>
                <a:spcPct val="0"/>
              </a:spcAft>
              <a:defRPr>
                <a:solidFill>
                  <a:schemeClr val="tx1"/>
                </a:solidFill>
                <a:latin typeface="Calibri" panose="020F0502020204030204" pitchFamily="34" charset="0"/>
              </a:defRPr>
            </a:lvl9pPr>
          </a:lstStyle>
          <a:p>
            <a:fld id="{15542F9D-A704-4696-8F74-C25CCFFB6C2D}" type="slidenum">
              <a:rPr lang="en-US" altLang="en-US" smtClean="0">
                <a:solidFill>
                  <a:srgbClr val="000000"/>
                </a:solidFill>
              </a:rPr>
              <a:pPr/>
              <a:t>4</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ABB316-4C99-262A-405E-C461D13DF61C}"/>
              </a:ext>
            </a:extLst>
          </p:cNvPr>
          <p:cNvSpPr>
            <a:spLocks noGrp="1"/>
          </p:cNvSpPr>
          <p:nvPr>
            <p:ph type="dt" sz="half" idx="10"/>
          </p:nvPr>
        </p:nvSpPr>
        <p:spPr/>
        <p:txBody>
          <a:bodyPr/>
          <a:lstStyle>
            <a:lvl1pPr>
              <a:defRPr/>
            </a:lvl1pPr>
          </a:lstStyle>
          <a:p>
            <a:pPr>
              <a:defRPr/>
            </a:pPr>
            <a:fld id="{D9EB9331-3D69-4B81-ADD9-8CA7F88DB176}" type="datetimeFigureOut">
              <a:rPr lang="en-US"/>
              <a:pPr>
                <a:defRPr/>
              </a:pPr>
              <a:t>6/5/2023</a:t>
            </a:fld>
            <a:endParaRPr lang="en-US"/>
          </a:p>
        </p:txBody>
      </p:sp>
      <p:sp>
        <p:nvSpPr>
          <p:cNvPr id="5" name="Footer Placeholder 4">
            <a:extLst>
              <a:ext uri="{FF2B5EF4-FFF2-40B4-BE49-F238E27FC236}">
                <a16:creationId xmlns:a16="http://schemas.microsoft.com/office/drawing/2014/main" id="{4EE85C55-EB95-4521-3F58-0495188ED1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1E7536-9FE0-D8B3-17C3-84310543C042}"/>
              </a:ext>
            </a:extLst>
          </p:cNvPr>
          <p:cNvSpPr>
            <a:spLocks noGrp="1"/>
          </p:cNvSpPr>
          <p:nvPr>
            <p:ph type="sldNum" sz="quarter" idx="12"/>
          </p:nvPr>
        </p:nvSpPr>
        <p:spPr/>
        <p:txBody>
          <a:bodyPr/>
          <a:lstStyle>
            <a:lvl1pPr>
              <a:defRPr/>
            </a:lvl1pPr>
          </a:lstStyle>
          <a:p>
            <a:pPr>
              <a:defRPr/>
            </a:pPr>
            <a:fld id="{3A0FB6E9-6FE2-4467-BD68-917165075BA9}" type="slidenum">
              <a:rPr lang="en-US" altLang="en-US"/>
              <a:pPr>
                <a:defRPr/>
              </a:pPr>
              <a:t>‹#›</a:t>
            </a:fld>
            <a:endParaRPr lang="en-US" altLang="en-US"/>
          </a:p>
        </p:txBody>
      </p:sp>
    </p:spTree>
    <p:extLst>
      <p:ext uri="{BB962C8B-B14F-4D97-AF65-F5344CB8AC3E}">
        <p14:creationId xmlns:p14="http://schemas.microsoft.com/office/powerpoint/2010/main" val="405491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1C25F-5F60-A410-43F9-632B9A5ECD26}"/>
              </a:ext>
            </a:extLst>
          </p:cNvPr>
          <p:cNvSpPr>
            <a:spLocks noGrp="1"/>
          </p:cNvSpPr>
          <p:nvPr>
            <p:ph type="dt" sz="half" idx="10"/>
          </p:nvPr>
        </p:nvSpPr>
        <p:spPr/>
        <p:txBody>
          <a:bodyPr/>
          <a:lstStyle>
            <a:lvl1pPr>
              <a:defRPr/>
            </a:lvl1pPr>
          </a:lstStyle>
          <a:p>
            <a:pPr>
              <a:defRPr/>
            </a:pPr>
            <a:fld id="{88407596-59E6-45B0-B173-60438CEB98FE}" type="datetimeFigureOut">
              <a:rPr lang="en-US"/>
              <a:pPr>
                <a:defRPr/>
              </a:pPr>
              <a:t>6/5/2023</a:t>
            </a:fld>
            <a:endParaRPr lang="en-US"/>
          </a:p>
        </p:txBody>
      </p:sp>
      <p:sp>
        <p:nvSpPr>
          <p:cNvPr id="5" name="Footer Placeholder 4">
            <a:extLst>
              <a:ext uri="{FF2B5EF4-FFF2-40B4-BE49-F238E27FC236}">
                <a16:creationId xmlns:a16="http://schemas.microsoft.com/office/drawing/2014/main" id="{3B0FCDFE-5632-2D32-FE76-215646809B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3DBF2D-AD06-B662-6FD8-BD5C5FA5AC8A}"/>
              </a:ext>
            </a:extLst>
          </p:cNvPr>
          <p:cNvSpPr>
            <a:spLocks noGrp="1"/>
          </p:cNvSpPr>
          <p:nvPr>
            <p:ph type="sldNum" sz="quarter" idx="12"/>
          </p:nvPr>
        </p:nvSpPr>
        <p:spPr/>
        <p:txBody>
          <a:bodyPr/>
          <a:lstStyle>
            <a:lvl1pPr>
              <a:defRPr/>
            </a:lvl1pPr>
          </a:lstStyle>
          <a:p>
            <a:pPr>
              <a:defRPr/>
            </a:pPr>
            <a:fld id="{FCEF6FFF-D381-48E7-BBE1-F1A2B37C4601}" type="slidenum">
              <a:rPr lang="en-US" altLang="en-US"/>
              <a:pPr>
                <a:defRPr/>
              </a:pPr>
              <a:t>‹#›</a:t>
            </a:fld>
            <a:endParaRPr lang="en-US" altLang="en-US"/>
          </a:p>
        </p:txBody>
      </p:sp>
    </p:spTree>
    <p:extLst>
      <p:ext uri="{BB962C8B-B14F-4D97-AF65-F5344CB8AC3E}">
        <p14:creationId xmlns:p14="http://schemas.microsoft.com/office/powerpoint/2010/main" val="212103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D1919-9A91-01C9-478E-581BE41611BB}"/>
              </a:ext>
            </a:extLst>
          </p:cNvPr>
          <p:cNvSpPr>
            <a:spLocks noGrp="1"/>
          </p:cNvSpPr>
          <p:nvPr>
            <p:ph type="dt" sz="half" idx="10"/>
          </p:nvPr>
        </p:nvSpPr>
        <p:spPr/>
        <p:txBody>
          <a:bodyPr/>
          <a:lstStyle>
            <a:lvl1pPr>
              <a:defRPr/>
            </a:lvl1pPr>
          </a:lstStyle>
          <a:p>
            <a:pPr>
              <a:defRPr/>
            </a:pPr>
            <a:fld id="{B72BBCDE-1F79-40E6-AFA3-7A810728D4F6}" type="datetimeFigureOut">
              <a:rPr lang="en-US"/>
              <a:pPr>
                <a:defRPr/>
              </a:pPr>
              <a:t>6/5/2023</a:t>
            </a:fld>
            <a:endParaRPr lang="en-US"/>
          </a:p>
        </p:txBody>
      </p:sp>
      <p:sp>
        <p:nvSpPr>
          <p:cNvPr id="5" name="Footer Placeholder 4">
            <a:extLst>
              <a:ext uri="{FF2B5EF4-FFF2-40B4-BE49-F238E27FC236}">
                <a16:creationId xmlns:a16="http://schemas.microsoft.com/office/drawing/2014/main" id="{EE82FDC6-B22A-BF10-C212-D13995550D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21A895-4ABC-FAFB-D617-46A4445D0D40}"/>
              </a:ext>
            </a:extLst>
          </p:cNvPr>
          <p:cNvSpPr>
            <a:spLocks noGrp="1"/>
          </p:cNvSpPr>
          <p:nvPr>
            <p:ph type="sldNum" sz="quarter" idx="12"/>
          </p:nvPr>
        </p:nvSpPr>
        <p:spPr/>
        <p:txBody>
          <a:bodyPr/>
          <a:lstStyle>
            <a:lvl1pPr>
              <a:defRPr/>
            </a:lvl1pPr>
          </a:lstStyle>
          <a:p>
            <a:pPr>
              <a:defRPr/>
            </a:pPr>
            <a:fld id="{4B4985C6-D827-46BD-9D96-56720645D0FC}" type="slidenum">
              <a:rPr lang="en-US" altLang="en-US"/>
              <a:pPr>
                <a:defRPr/>
              </a:pPr>
              <a:t>‹#›</a:t>
            </a:fld>
            <a:endParaRPr lang="en-US" altLang="en-US"/>
          </a:p>
        </p:txBody>
      </p:sp>
    </p:spTree>
    <p:extLst>
      <p:ext uri="{BB962C8B-B14F-4D97-AF65-F5344CB8AC3E}">
        <p14:creationId xmlns:p14="http://schemas.microsoft.com/office/powerpoint/2010/main" val="182205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1DAA74-486B-2974-B095-621D51E322C9}"/>
              </a:ext>
            </a:extLst>
          </p:cNvPr>
          <p:cNvSpPr>
            <a:spLocks noGrp="1"/>
          </p:cNvSpPr>
          <p:nvPr>
            <p:ph type="dt" sz="half" idx="10"/>
          </p:nvPr>
        </p:nvSpPr>
        <p:spPr/>
        <p:txBody>
          <a:bodyPr/>
          <a:lstStyle>
            <a:lvl1pPr>
              <a:defRPr/>
            </a:lvl1pPr>
          </a:lstStyle>
          <a:p>
            <a:pPr>
              <a:defRPr/>
            </a:pPr>
            <a:fld id="{53CAB62E-5593-42E7-851A-76A4283BA83B}" type="datetimeFigureOut">
              <a:rPr lang="en-US"/>
              <a:pPr>
                <a:defRPr/>
              </a:pPr>
              <a:t>6/5/2023</a:t>
            </a:fld>
            <a:endParaRPr lang="en-US"/>
          </a:p>
        </p:txBody>
      </p:sp>
      <p:sp>
        <p:nvSpPr>
          <p:cNvPr id="5" name="Footer Placeholder 4">
            <a:extLst>
              <a:ext uri="{FF2B5EF4-FFF2-40B4-BE49-F238E27FC236}">
                <a16:creationId xmlns:a16="http://schemas.microsoft.com/office/drawing/2014/main" id="{5FA17BB7-0BB5-0DF5-DF35-8B31D1C1FB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A53AF9-3F53-0A98-922A-03B602585307}"/>
              </a:ext>
            </a:extLst>
          </p:cNvPr>
          <p:cNvSpPr>
            <a:spLocks noGrp="1"/>
          </p:cNvSpPr>
          <p:nvPr>
            <p:ph type="sldNum" sz="quarter" idx="12"/>
          </p:nvPr>
        </p:nvSpPr>
        <p:spPr/>
        <p:txBody>
          <a:bodyPr/>
          <a:lstStyle>
            <a:lvl1pPr>
              <a:defRPr/>
            </a:lvl1pPr>
          </a:lstStyle>
          <a:p>
            <a:pPr>
              <a:defRPr/>
            </a:pPr>
            <a:fld id="{478E6025-FAB9-4637-9FB0-D4DEE5D16F1A}" type="slidenum">
              <a:rPr lang="en-US" altLang="en-US"/>
              <a:pPr>
                <a:defRPr/>
              </a:pPr>
              <a:t>‹#›</a:t>
            </a:fld>
            <a:endParaRPr lang="en-US" altLang="en-US"/>
          </a:p>
        </p:txBody>
      </p:sp>
    </p:spTree>
    <p:extLst>
      <p:ext uri="{BB962C8B-B14F-4D97-AF65-F5344CB8AC3E}">
        <p14:creationId xmlns:p14="http://schemas.microsoft.com/office/powerpoint/2010/main" val="1748154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E4872-9A3A-D1E5-5C62-FF6D7D9722C5}"/>
              </a:ext>
            </a:extLst>
          </p:cNvPr>
          <p:cNvSpPr>
            <a:spLocks noGrp="1"/>
          </p:cNvSpPr>
          <p:nvPr>
            <p:ph type="dt" sz="half" idx="10"/>
          </p:nvPr>
        </p:nvSpPr>
        <p:spPr/>
        <p:txBody>
          <a:bodyPr/>
          <a:lstStyle>
            <a:lvl1pPr>
              <a:defRPr/>
            </a:lvl1pPr>
          </a:lstStyle>
          <a:p>
            <a:pPr>
              <a:defRPr/>
            </a:pPr>
            <a:fld id="{5C783DF7-5D8C-4888-BCEF-B1980467F5EB}" type="datetimeFigureOut">
              <a:rPr lang="en-US"/>
              <a:pPr>
                <a:defRPr/>
              </a:pPr>
              <a:t>6/5/2023</a:t>
            </a:fld>
            <a:endParaRPr lang="en-US"/>
          </a:p>
        </p:txBody>
      </p:sp>
      <p:sp>
        <p:nvSpPr>
          <p:cNvPr id="5" name="Footer Placeholder 4">
            <a:extLst>
              <a:ext uri="{FF2B5EF4-FFF2-40B4-BE49-F238E27FC236}">
                <a16:creationId xmlns:a16="http://schemas.microsoft.com/office/drawing/2014/main" id="{60F4029B-51BB-350B-2E5C-8342D008CE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B26296-D53C-8619-CDCC-E9F5E6F63629}"/>
              </a:ext>
            </a:extLst>
          </p:cNvPr>
          <p:cNvSpPr>
            <a:spLocks noGrp="1"/>
          </p:cNvSpPr>
          <p:nvPr>
            <p:ph type="sldNum" sz="quarter" idx="12"/>
          </p:nvPr>
        </p:nvSpPr>
        <p:spPr/>
        <p:txBody>
          <a:bodyPr/>
          <a:lstStyle>
            <a:lvl1pPr>
              <a:defRPr/>
            </a:lvl1pPr>
          </a:lstStyle>
          <a:p>
            <a:pPr>
              <a:defRPr/>
            </a:pPr>
            <a:fld id="{C10F0E1C-537A-4BC5-A37B-03530416E37B}" type="slidenum">
              <a:rPr lang="en-US" altLang="en-US"/>
              <a:pPr>
                <a:defRPr/>
              </a:pPr>
              <a:t>‹#›</a:t>
            </a:fld>
            <a:endParaRPr lang="en-US" altLang="en-US"/>
          </a:p>
        </p:txBody>
      </p:sp>
    </p:spTree>
    <p:extLst>
      <p:ext uri="{BB962C8B-B14F-4D97-AF65-F5344CB8AC3E}">
        <p14:creationId xmlns:p14="http://schemas.microsoft.com/office/powerpoint/2010/main" val="202678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A3675">
            <a:alpha val="8392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BC4FD-3D1C-9807-F1FC-5F7C3BCDDD9B}"/>
              </a:ext>
            </a:extLst>
          </p:cNvPr>
          <p:cNvSpPr>
            <a:spLocks noGrp="1"/>
          </p:cNvSpPr>
          <p:nvPr>
            <p:ph type="dt" sz="half" idx="10"/>
          </p:nvPr>
        </p:nvSpPr>
        <p:spPr/>
        <p:txBody>
          <a:bodyPr/>
          <a:lstStyle>
            <a:lvl1pPr>
              <a:defRPr/>
            </a:lvl1pPr>
          </a:lstStyle>
          <a:p>
            <a:pPr>
              <a:defRPr/>
            </a:pPr>
            <a:fld id="{DCA71293-2748-423F-82EC-744E1A5C0B15}" type="datetimeFigureOut">
              <a:rPr lang="en-US"/>
              <a:pPr>
                <a:defRPr/>
              </a:pPr>
              <a:t>6/5/2023</a:t>
            </a:fld>
            <a:endParaRPr lang="en-US"/>
          </a:p>
        </p:txBody>
      </p:sp>
      <p:sp>
        <p:nvSpPr>
          <p:cNvPr id="5" name="Footer Placeholder 4">
            <a:extLst>
              <a:ext uri="{FF2B5EF4-FFF2-40B4-BE49-F238E27FC236}">
                <a16:creationId xmlns:a16="http://schemas.microsoft.com/office/drawing/2014/main" id="{A77A65E4-DFCF-8904-9C2E-5FEFF1901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494282-6762-9895-DDD3-5B05761AD0DE}"/>
              </a:ext>
            </a:extLst>
          </p:cNvPr>
          <p:cNvSpPr>
            <a:spLocks noGrp="1"/>
          </p:cNvSpPr>
          <p:nvPr>
            <p:ph type="sldNum" sz="quarter" idx="12"/>
          </p:nvPr>
        </p:nvSpPr>
        <p:spPr/>
        <p:txBody>
          <a:bodyPr/>
          <a:lstStyle>
            <a:lvl1pPr>
              <a:defRPr/>
            </a:lvl1pPr>
          </a:lstStyle>
          <a:p>
            <a:pPr>
              <a:defRPr/>
            </a:pPr>
            <a:fld id="{2F5EC88F-F91F-41E7-806F-2397149DB777}" type="slidenum">
              <a:rPr lang="en-US" altLang="en-US"/>
              <a:pPr>
                <a:defRPr/>
              </a:pPr>
              <a:t>‹#›</a:t>
            </a:fld>
            <a:endParaRPr lang="en-US" altLang="en-US"/>
          </a:p>
        </p:txBody>
      </p:sp>
    </p:spTree>
    <p:extLst>
      <p:ext uri="{BB962C8B-B14F-4D97-AF65-F5344CB8AC3E}">
        <p14:creationId xmlns:p14="http://schemas.microsoft.com/office/powerpoint/2010/main" val="2764400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B9F1AD-A6A3-3C54-94DF-4FE8903FC95B}"/>
              </a:ext>
            </a:extLst>
          </p:cNvPr>
          <p:cNvSpPr>
            <a:spLocks noGrp="1"/>
          </p:cNvSpPr>
          <p:nvPr>
            <p:ph type="dt" sz="half" idx="10"/>
          </p:nvPr>
        </p:nvSpPr>
        <p:spPr/>
        <p:txBody>
          <a:bodyPr/>
          <a:lstStyle>
            <a:lvl1pPr>
              <a:defRPr/>
            </a:lvl1pPr>
          </a:lstStyle>
          <a:p>
            <a:pPr>
              <a:defRPr/>
            </a:pPr>
            <a:fld id="{07D65C94-077C-4ABE-88FE-0F8713D3DF12}" type="datetimeFigureOut">
              <a:rPr lang="en-US"/>
              <a:pPr>
                <a:defRPr/>
              </a:pPr>
              <a:t>6/5/2023</a:t>
            </a:fld>
            <a:endParaRPr lang="en-US"/>
          </a:p>
        </p:txBody>
      </p:sp>
      <p:sp>
        <p:nvSpPr>
          <p:cNvPr id="6" name="Footer Placeholder 4">
            <a:extLst>
              <a:ext uri="{FF2B5EF4-FFF2-40B4-BE49-F238E27FC236}">
                <a16:creationId xmlns:a16="http://schemas.microsoft.com/office/drawing/2014/main" id="{B0D8DC96-45FF-600B-C15A-513063FA66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9DD290-22A3-F0FE-4026-F306DD0C62C0}"/>
              </a:ext>
            </a:extLst>
          </p:cNvPr>
          <p:cNvSpPr>
            <a:spLocks noGrp="1"/>
          </p:cNvSpPr>
          <p:nvPr>
            <p:ph type="sldNum" sz="quarter" idx="12"/>
          </p:nvPr>
        </p:nvSpPr>
        <p:spPr/>
        <p:txBody>
          <a:bodyPr/>
          <a:lstStyle>
            <a:lvl1pPr>
              <a:defRPr/>
            </a:lvl1pPr>
          </a:lstStyle>
          <a:p>
            <a:pPr>
              <a:defRPr/>
            </a:pPr>
            <a:fld id="{79DD6777-E095-472A-B574-0FFAD763B93E}" type="slidenum">
              <a:rPr lang="en-US" altLang="en-US"/>
              <a:pPr>
                <a:defRPr/>
              </a:pPr>
              <a:t>‹#›</a:t>
            </a:fld>
            <a:endParaRPr lang="en-US" altLang="en-US"/>
          </a:p>
        </p:txBody>
      </p:sp>
    </p:spTree>
    <p:extLst>
      <p:ext uri="{BB962C8B-B14F-4D97-AF65-F5344CB8AC3E}">
        <p14:creationId xmlns:p14="http://schemas.microsoft.com/office/powerpoint/2010/main" val="3821254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F24820-ABA1-68FB-F4D5-6DA440F48E6E}"/>
              </a:ext>
            </a:extLst>
          </p:cNvPr>
          <p:cNvSpPr>
            <a:spLocks noGrp="1"/>
          </p:cNvSpPr>
          <p:nvPr>
            <p:ph type="dt" sz="half" idx="10"/>
          </p:nvPr>
        </p:nvSpPr>
        <p:spPr/>
        <p:txBody>
          <a:bodyPr/>
          <a:lstStyle>
            <a:lvl1pPr>
              <a:defRPr/>
            </a:lvl1pPr>
          </a:lstStyle>
          <a:p>
            <a:pPr>
              <a:defRPr/>
            </a:pPr>
            <a:fld id="{74A3E309-675D-4D8D-9BB6-7D6294A11250}" type="datetimeFigureOut">
              <a:rPr lang="en-US"/>
              <a:pPr>
                <a:defRPr/>
              </a:pPr>
              <a:t>6/5/2023</a:t>
            </a:fld>
            <a:endParaRPr lang="en-US"/>
          </a:p>
        </p:txBody>
      </p:sp>
      <p:sp>
        <p:nvSpPr>
          <p:cNvPr id="8" name="Footer Placeholder 4">
            <a:extLst>
              <a:ext uri="{FF2B5EF4-FFF2-40B4-BE49-F238E27FC236}">
                <a16:creationId xmlns:a16="http://schemas.microsoft.com/office/drawing/2014/main" id="{365622C2-0AFA-87F8-1355-26FA02EF86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08AEE8E-A6AA-E678-A281-9E3067654841}"/>
              </a:ext>
            </a:extLst>
          </p:cNvPr>
          <p:cNvSpPr>
            <a:spLocks noGrp="1"/>
          </p:cNvSpPr>
          <p:nvPr>
            <p:ph type="sldNum" sz="quarter" idx="12"/>
          </p:nvPr>
        </p:nvSpPr>
        <p:spPr/>
        <p:txBody>
          <a:bodyPr/>
          <a:lstStyle>
            <a:lvl1pPr>
              <a:defRPr/>
            </a:lvl1pPr>
          </a:lstStyle>
          <a:p>
            <a:pPr>
              <a:defRPr/>
            </a:pPr>
            <a:fld id="{31372615-5FD1-4F82-8C2C-42930BB26AA9}" type="slidenum">
              <a:rPr lang="en-US" altLang="en-US"/>
              <a:pPr>
                <a:defRPr/>
              </a:pPr>
              <a:t>‹#›</a:t>
            </a:fld>
            <a:endParaRPr lang="en-US" altLang="en-US"/>
          </a:p>
        </p:txBody>
      </p:sp>
    </p:spTree>
    <p:extLst>
      <p:ext uri="{BB962C8B-B14F-4D97-AF65-F5344CB8AC3E}">
        <p14:creationId xmlns:p14="http://schemas.microsoft.com/office/powerpoint/2010/main" val="240081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54A913D0-AD9B-EF43-4D84-DD7849AF56F4}"/>
              </a:ext>
            </a:extLst>
          </p:cNvPr>
          <p:cNvSpPr>
            <a:spLocks noGrp="1"/>
          </p:cNvSpPr>
          <p:nvPr>
            <p:ph type="dt" sz="half" idx="10"/>
          </p:nvPr>
        </p:nvSpPr>
        <p:spPr/>
        <p:txBody>
          <a:bodyPr/>
          <a:lstStyle>
            <a:lvl1pPr>
              <a:defRPr/>
            </a:lvl1pPr>
          </a:lstStyle>
          <a:p>
            <a:pPr>
              <a:defRPr/>
            </a:pPr>
            <a:fld id="{6E87EF4E-FD61-46A7-AFCD-BDB58E988C4E}" type="datetimeFigureOut">
              <a:rPr lang="en-US"/>
              <a:pPr>
                <a:defRPr/>
              </a:pPr>
              <a:t>6/5/2023</a:t>
            </a:fld>
            <a:endParaRPr lang="en-US"/>
          </a:p>
        </p:txBody>
      </p:sp>
      <p:sp>
        <p:nvSpPr>
          <p:cNvPr id="4" name="Footer Placeholder 4">
            <a:extLst>
              <a:ext uri="{FF2B5EF4-FFF2-40B4-BE49-F238E27FC236}">
                <a16:creationId xmlns:a16="http://schemas.microsoft.com/office/drawing/2014/main" id="{AD866E90-0ADD-A337-2BFD-3D81754C3F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9E5D9B2-795A-48E6-3E26-F746A470FC4D}"/>
              </a:ext>
            </a:extLst>
          </p:cNvPr>
          <p:cNvSpPr>
            <a:spLocks noGrp="1"/>
          </p:cNvSpPr>
          <p:nvPr>
            <p:ph type="sldNum" sz="quarter" idx="12"/>
          </p:nvPr>
        </p:nvSpPr>
        <p:spPr/>
        <p:txBody>
          <a:bodyPr/>
          <a:lstStyle>
            <a:lvl1pPr>
              <a:defRPr/>
            </a:lvl1pPr>
          </a:lstStyle>
          <a:p>
            <a:pPr>
              <a:defRPr/>
            </a:pPr>
            <a:fld id="{8F65ECC7-7583-4A74-B38C-96F9AF9D0027}" type="slidenum">
              <a:rPr lang="en-US" altLang="en-US"/>
              <a:pPr>
                <a:defRPr/>
              </a:pPr>
              <a:t>‹#›</a:t>
            </a:fld>
            <a:endParaRPr lang="en-US" altLang="en-US"/>
          </a:p>
        </p:txBody>
      </p:sp>
    </p:spTree>
    <p:extLst>
      <p:ext uri="{BB962C8B-B14F-4D97-AF65-F5344CB8AC3E}">
        <p14:creationId xmlns:p14="http://schemas.microsoft.com/office/powerpoint/2010/main" val="3311632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4011E1-DC43-5145-5C3B-E6D83CDBD669}"/>
              </a:ext>
            </a:extLst>
          </p:cNvPr>
          <p:cNvSpPr>
            <a:spLocks noGrp="1"/>
          </p:cNvSpPr>
          <p:nvPr>
            <p:ph type="dt" sz="half" idx="10"/>
          </p:nvPr>
        </p:nvSpPr>
        <p:spPr/>
        <p:txBody>
          <a:bodyPr/>
          <a:lstStyle>
            <a:lvl1pPr>
              <a:defRPr/>
            </a:lvl1pPr>
          </a:lstStyle>
          <a:p>
            <a:pPr>
              <a:defRPr/>
            </a:pPr>
            <a:fld id="{DA18A809-2620-452A-87BD-D6B3AB1077E9}" type="datetimeFigureOut">
              <a:rPr lang="en-US"/>
              <a:pPr>
                <a:defRPr/>
              </a:pPr>
              <a:t>6/5/2023</a:t>
            </a:fld>
            <a:endParaRPr lang="en-US"/>
          </a:p>
        </p:txBody>
      </p:sp>
      <p:sp>
        <p:nvSpPr>
          <p:cNvPr id="3" name="Footer Placeholder 4">
            <a:extLst>
              <a:ext uri="{FF2B5EF4-FFF2-40B4-BE49-F238E27FC236}">
                <a16:creationId xmlns:a16="http://schemas.microsoft.com/office/drawing/2014/main" id="{D99793D4-1E98-BEF4-9810-5002FACECF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341DF5-3E79-11F6-106E-D4167C4EDB66}"/>
              </a:ext>
            </a:extLst>
          </p:cNvPr>
          <p:cNvSpPr>
            <a:spLocks noGrp="1"/>
          </p:cNvSpPr>
          <p:nvPr>
            <p:ph type="sldNum" sz="quarter" idx="12"/>
          </p:nvPr>
        </p:nvSpPr>
        <p:spPr/>
        <p:txBody>
          <a:bodyPr/>
          <a:lstStyle>
            <a:lvl1pPr>
              <a:defRPr/>
            </a:lvl1pPr>
          </a:lstStyle>
          <a:p>
            <a:pPr>
              <a:defRPr/>
            </a:pPr>
            <a:fld id="{EA7C5644-F881-4AAB-A8DC-4F862B822056}" type="slidenum">
              <a:rPr lang="en-US" altLang="en-US"/>
              <a:pPr>
                <a:defRPr/>
              </a:pPr>
              <a:t>‹#›</a:t>
            </a:fld>
            <a:endParaRPr lang="en-US" altLang="en-US"/>
          </a:p>
        </p:txBody>
      </p:sp>
    </p:spTree>
    <p:extLst>
      <p:ext uri="{BB962C8B-B14F-4D97-AF65-F5344CB8AC3E}">
        <p14:creationId xmlns:p14="http://schemas.microsoft.com/office/powerpoint/2010/main" val="25451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16B25C-ACD7-EB61-DC96-C68A4D7C2B98}"/>
              </a:ext>
            </a:extLst>
          </p:cNvPr>
          <p:cNvSpPr>
            <a:spLocks noGrp="1"/>
          </p:cNvSpPr>
          <p:nvPr>
            <p:ph type="dt" sz="half" idx="10"/>
          </p:nvPr>
        </p:nvSpPr>
        <p:spPr/>
        <p:txBody>
          <a:bodyPr/>
          <a:lstStyle>
            <a:lvl1pPr>
              <a:defRPr/>
            </a:lvl1pPr>
          </a:lstStyle>
          <a:p>
            <a:pPr>
              <a:defRPr/>
            </a:pPr>
            <a:fld id="{12CBFC8F-017E-4D87-A404-CB156F0493E2}" type="datetimeFigureOut">
              <a:rPr lang="en-US"/>
              <a:pPr>
                <a:defRPr/>
              </a:pPr>
              <a:t>6/5/2023</a:t>
            </a:fld>
            <a:endParaRPr lang="en-US"/>
          </a:p>
        </p:txBody>
      </p:sp>
      <p:sp>
        <p:nvSpPr>
          <p:cNvPr id="6" name="Footer Placeholder 4">
            <a:extLst>
              <a:ext uri="{FF2B5EF4-FFF2-40B4-BE49-F238E27FC236}">
                <a16:creationId xmlns:a16="http://schemas.microsoft.com/office/drawing/2014/main" id="{8B6635F3-18E7-3A6A-8092-BE5468EE10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81D3C76-6A1B-2981-FE53-007633ECD45E}"/>
              </a:ext>
            </a:extLst>
          </p:cNvPr>
          <p:cNvSpPr>
            <a:spLocks noGrp="1"/>
          </p:cNvSpPr>
          <p:nvPr>
            <p:ph type="sldNum" sz="quarter" idx="12"/>
          </p:nvPr>
        </p:nvSpPr>
        <p:spPr/>
        <p:txBody>
          <a:bodyPr/>
          <a:lstStyle>
            <a:lvl1pPr>
              <a:defRPr/>
            </a:lvl1pPr>
          </a:lstStyle>
          <a:p>
            <a:pPr>
              <a:defRPr/>
            </a:pPr>
            <a:fld id="{01A2385E-9550-4E13-B240-158467384E9E}" type="slidenum">
              <a:rPr lang="en-US" altLang="en-US"/>
              <a:pPr>
                <a:defRPr/>
              </a:pPr>
              <a:t>‹#›</a:t>
            </a:fld>
            <a:endParaRPr lang="en-US" altLang="en-US"/>
          </a:p>
        </p:txBody>
      </p:sp>
    </p:spTree>
    <p:extLst>
      <p:ext uri="{BB962C8B-B14F-4D97-AF65-F5344CB8AC3E}">
        <p14:creationId xmlns:p14="http://schemas.microsoft.com/office/powerpoint/2010/main" val="418676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315EA-2A55-B541-4110-DA2E6728A28B}"/>
              </a:ext>
            </a:extLst>
          </p:cNvPr>
          <p:cNvSpPr>
            <a:spLocks noGrp="1"/>
          </p:cNvSpPr>
          <p:nvPr>
            <p:ph type="dt" sz="half" idx="10"/>
          </p:nvPr>
        </p:nvSpPr>
        <p:spPr/>
        <p:txBody>
          <a:bodyPr/>
          <a:lstStyle>
            <a:lvl1pPr>
              <a:defRPr/>
            </a:lvl1pPr>
          </a:lstStyle>
          <a:p>
            <a:pPr>
              <a:defRPr/>
            </a:pPr>
            <a:fld id="{3FF0F3EB-0E97-4B4E-B414-9317E1112A19}" type="datetimeFigureOut">
              <a:rPr lang="en-US"/>
              <a:pPr>
                <a:defRPr/>
              </a:pPr>
              <a:t>6/5/2023</a:t>
            </a:fld>
            <a:endParaRPr lang="en-US"/>
          </a:p>
        </p:txBody>
      </p:sp>
      <p:sp>
        <p:nvSpPr>
          <p:cNvPr id="5" name="Footer Placeholder 4">
            <a:extLst>
              <a:ext uri="{FF2B5EF4-FFF2-40B4-BE49-F238E27FC236}">
                <a16:creationId xmlns:a16="http://schemas.microsoft.com/office/drawing/2014/main" id="{5275B65F-2DFA-15B3-7024-5E370AC349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AEFDAA-80B2-CE3E-7D7C-3776593141C2}"/>
              </a:ext>
            </a:extLst>
          </p:cNvPr>
          <p:cNvSpPr>
            <a:spLocks noGrp="1"/>
          </p:cNvSpPr>
          <p:nvPr>
            <p:ph type="sldNum" sz="quarter" idx="12"/>
          </p:nvPr>
        </p:nvSpPr>
        <p:spPr/>
        <p:txBody>
          <a:bodyPr/>
          <a:lstStyle>
            <a:lvl1pPr>
              <a:defRPr/>
            </a:lvl1pPr>
          </a:lstStyle>
          <a:p>
            <a:pPr>
              <a:defRPr/>
            </a:pPr>
            <a:fld id="{2EA791E0-D454-4D99-B307-969714A41D7D}" type="slidenum">
              <a:rPr lang="en-US" altLang="en-US"/>
              <a:pPr>
                <a:defRPr/>
              </a:pPr>
              <a:t>‹#›</a:t>
            </a:fld>
            <a:endParaRPr lang="en-US" altLang="en-US"/>
          </a:p>
        </p:txBody>
      </p:sp>
    </p:spTree>
    <p:extLst>
      <p:ext uri="{BB962C8B-B14F-4D97-AF65-F5344CB8AC3E}">
        <p14:creationId xmlns:p14="http://schemas.microsoft.com/office/powerpoint/2010/main" val="2267674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5F89CF2-43EC-C09A-CAE7-2C2A86D964E1}"/>
              </a:ext>
            </a:extLst>
          </p:cNvPr>
          <p:cNvSpPr>
            <a:spLocks noGrp="1"/>
          </p:cNvSpPr>
          <p:nvPr>
            <p:ph type="dt" sz="half" idx="10"/>
          </p:nvPr>
        </p:nvSpPr>
        <p:spPr/>
        <p:txBody>
          <a:bodyPr/>
          <a:lstStyle>
            <a:lvl1pPr>
              <a:defRPr/>
            </a:lvl1pPr>
          </a:lstStyle>
          <a:p>
            <a:pPr>
              <a:defRPr/>
            </a:pPr>
            <a:fld id="{CD55553D-F79A-4A9E-9788-8067D6143794}" type="datetimeFigureOut">
              <a:rPr lang="en-US"/>
              <a:pPr>
                <a:defRPr/>
              </a:pPr>
              <a:t>6/5/2023</a:t>
            </a:fld>
            <a:endParaRPr lang="en-US"/>
          </a:p>
        </p:txBody>
      </p:sp>
      <p:sp>
        <p:nvSpPr>
          <p:cNvPr id="6" name="Footer Placeholder 4">
            <a:extLst>
              <a:ext uri="{FF2B5EF4-FFF2-40B4-BE49-F238E27FC236}">
                <a16:creationId xmlns:a16="http://schemas.microsoft.com/office/drawing/2014/main" id="{7F2DDE20-405E-9B80-665B-68E2EFAECC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BF4F43-0FDB-9D82-4176-F37A3DFE176E}"/>
              </a:ext>
            </a:extLst>
          </p:cNvPr>
          <p:cNvSpPr>
            <a:spLocks noGrp="1"/>
          </p:cNvSpPr>
          <p:nvPr>
            <p:ph type="sldNum" sz="quarter" idx="12"/>
          </p:nvPr>
        </p:nvSpPr>
        <p:spPr/>
        <p:txBody>
          <a:bodyPr/>
          <a:lstStyle>
            <a:lvl1pPr>
              <a:defRPr/>
            </a:lvl1pPr>
          </a:lstStyle>
          <a:p>
            <a:pPr>
              <a:defRPr/>
            </a:pPr>
            <a:fld id="{A76A26FB-FFF3-44A7-AC71-037E0EE6A60F}" type="slidenum">
              <a:rPr lang="en-US" altLang="en-US"/>
              <a:pPr>
                <a:defRPr/>
              </a:pPr>
              <a:t>‹#›</a:t>
            </a:fld>
            <a:endParaRPr lang="en-US" altLang="en-US"/>
          </a:p>
        </p:txBody>
      </p:sp>
    </p:spTree>
    <p:extLst>
      <p:ext uri="{BB962C8B-B14F-4D97-AF65-F5344CB8AC3E}">
        <p14:creationId xmlns:p14="http://schemas.microsoft.com/office/powerpoint/2010/main" val="2734801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F576B-88F2-BDE9-4E71-9259DCE8745E}"/>
              </a:ext>
            </a:extLst>
          </p:cNvPr>
          <p:cNvSpPr>
            <a:spLocks noGrp="1"/>
          </p:cNvSpPr>
          <p:nvPr>
            <p:ph type="dt" sz="half" idx="10"/>
          </p:nvPr>
        </p:nvSpPr>
        <p:spPr/>
        <p:txBody>
          <a:bodyPr/>
          <a:lstStyle>
            <a:lvl1pPr>
              <a:defRPr/>
            </a:lvl1pPr>
          </a:lstStyle>
          <a:p>
            <a:pPr>
              <a:defRPr/>
            </a:pPr>
            <a:fld id="{A1A8BAB5-6B2A-4BEE-877F-FBD0D576585B}" type="datetimeFigureOut">
              <a:rPr lang="en-US"/>
              <a:pPr>
                <a:defRPr/>
              </a:pPr>
              <a:t>6/5/2023</a:t>
            </a:fld>
            <a:endParaRPr lang="en-US"/>
          </a:p>
        </p:txBody>
      </p:sp>
      <p:sp>
        <p:nvSpPr>
          <p:cNvPr id="5" name="Footer Placeholder 4">
            <a:extLst>
              <a:ext uri="{FF2B5EF4-FFF2-40B4-BE49-F238E27FC236}">
                <a16:creationId xmlns:a16="http://schemas.microsoft.com/office/drawing/2014/main" id="{C47BF16A-E38D-6EAC-A31A-40FA12C283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F3410E-838C-C10C-4C5C-14B66AAC60FA}"/>
              </a:ext>
            </a:extLst>
          </p:cNvPr>
          <p:cNvSpPr>
            <a:spLocks noGrp="1"/>
          </p:cNvSpPr>
          <p:nvPr>
            <p:ph type="sldNum" sz="quarter" idx="12"/>
          </p:nvPr>
        </p:nvSpPr>
        <p:spPr/>
        <p:txBody>
          <a:bodyPr/>
          <a:lstStyle>
            <a:lvl1pPr>
              <a:defRPr/>
            </a:lvl1pPr>
          </a:lstStyle>
          <a:p>
            <a:pPr>
              <a:defRPr/>
            </a:pPr>
            <a:fld id="{158CE3B2-6224-4EB0-9692-457CBCFA0455}" type="slidenum">
              <a:rPr lang="en-US" altLang="en-US"/>
              <a:pPr>
                <a:defRPr/>
              </a:pPr>
              <a:t>‹#›</a:t>
            </a:fld>
            <a:endParaRPr lang="en-US" altLang="en-US"/>
          </a:p>
        </p:txBody>
      </p:sp>
    </p:spTree>
    <p:extLst>
      <p:ext uri="{BB962C8B-B14F-4D97-AF65-F5344CB8AC3E}">
        <p14:creationId xmlns:p14="http://schemas.microsoft.com/office/powerpoint/2010/main" val="6212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E899D-BBBD-A316-4C4B-6068125A8365}"/>
              </a:ext>
            </a:extLst>
          </p:cNvPr>
          <p:cNvSpPr>
            <a:spLocks noGrp="1"/>
          </p:cNvSpPr>
          <p:nvPr>
            <p:ph type="dt" sz="half" idx="10"/>
          </p:nvPr>
        </p:nvSpPr>
        <p:spPr/>
        <p:txBody>
          <a:bodyPr/>
          <a:lstStyle>
            <a:lvl1pPr>
              <a:defRPr/>
            </a:lvl1pPr>
          </a:lstStyle>
          <a:p>
            <a:pPr>
              <a:defRPr/>
            </a:pPr>
            <a:fld id="{E11975E4-F991-44A9-A042-36C1E0856CAF}" type="datetimeFigureOut">
              <a:rPr lang="en-US"/>
              <a:pPr>
                <a:defRPr/>
              </a:pPr>
              <a:t>6/5/2023</a:t>
            </a:fld>
            <a:endParaRPr lang="en-US"/>
          </a:p>
        </p:txBody>
      </p:sp>
      <p:sp>
        <p:nvSpPr>
          <p:cNvPr id="5" name="Footer Placeholder 4">
            <a:extLst>
              <a:ext uri="{FF2B5EF4-FFF2-40B4-BE49-F238E27FC236}">
                <a16:creationId xmlns:a16="http://schemas.microsoft.com/office/drawing/2014/main" id="{087B78E3-F640-7AF7-34D4-904CF0C328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1D683F-B8BD-6AE9-ED68-C11544E9A8CE}"/>
              </a:ext>
            </a:extLst>
          </p:cNvPr>
          <p:cNvSpPr>
            <a:spLocks noGrp="1"/>
          </p:cNvSpPr>
          <p:nvPr>
            <p:ph type="sldNum" sz="quarter" idx="12"/>
          </p:nvPr>
        </p:nvSpPr>
        <p:spPr/>
        <p:txBody>
          <a:bodyPr/>
          <a:lstStyle>
            <a:lvl1pPr>
              <a:defRPr/>
            </a:lvl1pPr>
          </a:lstStyle>
          <a:p>
            <a:pPr>
              <a:defRPr/>
            </a:pPr>
            <a:fld id="{84CAFD9D-BD31-4EB6-A299-D22B23043A07}" type="slidenum">
              <a:rPr lang="en-US" altLang="en-US"/>
              <a:pPr>
                <a:defRPr/>
              </a:pPr>
              <a:t>‹#›</a:t>
            </a:fld>
            <a:endParaRPr lang="en-US" altLang="en-US"/>
          </a:p>
        </p:txBody>
      </p:sp>
    </p:spTree>
    <p:extLst>
      <p:ext uri="{BB962C8B-B14F-4D97-AF65-F5344CB8AC3E}">
        <p14:creationId xmlns:p14="http://schemas.microsoft.com/office/powerpoint/2010/main" val="262272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724DCF-C082-7143-96CE-56DA984C2B45}"/>
              </a:ext>
            </a:extLst>
          </p:cNvPr>
          <p:cNvSpPr>
            <a:spLocks noGrp="1"/>
          </p:cNvSpPr>
          <p:nvPr>
            <p:ph type="dt" sz="half" idx="10"/>
          </p:nvPr>
        </p:nvSpPr>
        <p:spPr/>
        <p:txBody>
          <a:bodyPr/>
          <a:lstStyle>
            <a:lvl1pPr>
              <a:defRPr/>
            </a:lvl1pPr>
          </a:lstStyle>
          <a:p>
            <a:pPr>
              <a:defRPr/>
            </a:pPr>
            <a:fld id="{17682B3A-D7EE-4645-B4CC-A94586458E3F}" type="datetimeFigureOut">
              <a:rPr lang="en-US"/>
              <a:pPr>
                <a:defRPr/>
              </a:pPr>
              <a:t>6/5/2023</a:t>
            </a:fld>
            <a:endParaRPr lang="en-US"/>
          </a:p>
        </p:txBody>
      </p:sp>
      <p:sp>
        <p:nvSpPr>
          <p:cNvPr id="5" name="Footer Placeholder 4">
            <a:extLst>
              <a:ext uri="{FF2B5EF4-FFF2-40B4-BE49-F238E27FC236}">
                <a16:creationId xmlns:a16="http://schemas.microsoft.com/office/drawing/2014/main" id="{12652365-EB8B-860E-8D49-A2221149AC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F677A4-B304-BF7D-FB42-6CB84042E100}"/>
              </a:ext>
            </a:extLst>
          </p:cNvPr>
          <p:cNvSpPr>
            <a:spLocks noGrp="1"/>
          </p:cNvSpPr>
          <p:nvPr>
            <p:ph type="sldNum" sz="quarter" idx="12"/>
          </p:nvPr>
        </p:nvSpPr>
        <p:spPr/>
        <p:txBody>
          <a:bodyPr/>
          <a:lstStyle>
            <a:lvl1pPr>
              <a:defRPr/>
            </a:lvl1pPr>
          </a:lstStyle>
          <a:p>
            <a:pPr>
              <a:defRPr/>
            </a:pPr>
            <a:fld id="{B92F3E3A-EFE2-49A1-B404-FE4111572519}" type="slidenum">
              <a:rPr lang="en-US" altLang="en-US"/>
              <a:pPr>
                <a:defRPr/>
              </a:pPr>
              <a:t>‹#›</a:t>
            </a:fld>
            <a:endParaRPr lang="en-US" altLang="en-US"/>
          </a:p>
        </p:txBody>
      </p:sp>
    </p:spTree>
    <p:extLst>
      <p:ext uri="{BB962C8B-B14F-4D97-AF65-F5344CB8AC3E}">
        <p14:creationId xmlns:p14="http://schemas.microsoft.com/office/powerpoint/2010/main" val="1794347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97B61-647F-9865-B511-51EA729416C1}"/>
              </a:ext>
            </a:extLst>
          </p:cNvPr>
          <p:cNvSpPr>
            <a:spLocks noGrp="1"/>
          </p:cNvSpPr>
          <p:nvPr>
            <p:ph type="dt" sz="half" idx="10"/>
          </p:nvPr>
        </p:nvSpPr>
        <p:spPr/>
        <p:txBody>
          <a:bodyPr/>
          <a:lstStyle>
            <a:lvl1pPr>
              <a:defRPr/>
            </a:lvl1pPr>
          </a:lstStyle>
          <a:p>
            <a:pPr>
              <a:defRPr/>
            </a:pPr>
            <a:fld id="{511B8E93-CAE8-4D85-A7D2-E23B69F896D5}" type="datetimeFigureOut">
              <a:rPr lang="en-US"/>
              <a:pPr>
                <a:defRPr/>
              </a:pPr>
              <a:t>6/5/2023</a:t>
            </a:fld>
            <a:endParaRPr lang="en-US"/>
          </a:p>
        </p:txBody>
      </p:sp>
      <p:sp>
        <p:nvSpPr>
          <p:cNvPr id="5" name="Footer Placeholder 4">
            <a:extLst>
              <a:ext uri="{FF2B5EF4-FFF2-40B4-BE49-F238E27FC236}">
                <a16:creationId xmlns:a16="http://schemas.microsoft.com/office/drawing/2014/main" id="{7A39D33E-05A8-8403-6D7A-6E24FFAACD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47334F-BE43-F88C-CF39-7BDDED5E19C1}"/>
              </a:ext>
            </a:extLst>
          </p:cNvPr>
          <p:cNvSpPr>
            <a:spLocks noGrp="1"/>
          </p:cNvSpPr>
          <p:nvPr>
            <p:ph type="sldNum" sz="quarter" idx="12"/>
          </p:nvPr>
        </p:nvSpPr>
        <p:spPr/>
        <p:txBody>
          <a:bodyPr/>
          <a:lstStyle>
            <a:lvl1pPr>
              <a:defRPr/>
            </a:lvl1pPr>
          </a:lstStyle>
          <a:p>
            <a:pPr>
              <a:defRPr/>
            </a:pPr>
            <a:fld id="{FD23E731-7C71-4DBE-810E-244C3120C11E}" type="slidenum">
              <a:rPr lang="en-US" altLang="en-US"/>
              <a:pPr>
                <a:defRPr/>
              </a:pPr>
              <a:t>‹#›</a:t>
            </a:fld>
            <a:endParaRPr lang="en-US" altLang="en-US"/>
          </a:p>
        </p:txBody>
      </p:sp>
    </p:spTree>
    <p:extLst>
      <p:ext uri="{BB962C8B-B14F-4D97-AF65-F5344CB8AC3E}">
        <p14:creationId xmlns:p14="http://schemas.microsoft.com/office/powerpoint/2010/main" val="133071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A3675">
            <a:alpha val="8392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D176AA-5D4C-3D67-4835-E3FAF5D10D74}"/>
              </a:ext>
            </a:extLst>
          </p:cNvPr>
          <p:cNvSpPr>
            <a:spLocks noGrp="1"/>
          </p:cNvSpPr>
          <p:nvPr>
            <p:ph type="dt" sz="half" idx="10"/>
          </p:nvPr>
        </p:nvSpPr>
        <p:spPr/>
        <p:txBody>
          <a:bodyPr/>
          <a:lstStyle>
            <a:lvl1pPr>
              <a:defRPr/>
            </a:lvl1pPr>
          </a:lstStyle>
          <a:p>
            <a:pPr>
              <a:defRPr/>
            </a:pPr>
            <a:fld id="{D2E211A1-8AFC-4C64-8107-F961E66F7E8C}" type="datetimeFigureOut">
              <a:rPr lang="en-US"/>
              <a:pPr>
                <a:defRPr/>
              </a:pPr>
              <a:t>6/5/2023</a:t>
            </a:fld>
            <a:endParaRPr lang="en-US"/>
          </a:p>
        </p:txBody>
      </p:sp>
      <p:sp>
        <p:nvSpPr>
          <p:cNvPr id="5" name="Footer Placeholder 4">
            <a:extLst>
              <a:ext uri="{FF2B5EF4-FFF2-40B4-BE49-F238E27FC236}">
                <a16:creationId xmlns:a16="http://schemas.microsoft.com/office/drawing/2014/main" id="{8525AEC5-4215-BB05-D507-4D7D14153A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AFB554-BCBE-0A85-8019-BB9A00B59729}"/>
              </a:ext>
            </a:extLst>
          </p:cNvPr>
          <p:cNvSpPr>
            <a:spLocks noGrp="1"/>
          </p:cNvSpPr>
          <p:nvPr>
            <p:ph type="sldNum" sz="quarter" idx="12"/>
          </p:nvPr>
        </p:nvSpPr>
        <p:spPr/>
        <p:txBody>
          <a:bodyPr/>
          <a:lstStyle>
            <a:lvl1pPr>
              <a:defRPr/>
            </a:lvl1pPr>
          </a:lstStyle>
          <a:p>
            <a:pPr>
              <a:defRPr/>
            </a:pPr>
            <a:fld id="{531D22BD-6D04-4028-AB9B-3AD8EDF1D850}" type="slidenum">
              <a:rPr lang="en-US" altLang="en-US"/>
              <a:pPr>
                <a:defRPr/>
              </a:pPr>
              <a:t>‹#›</a:t>
            </a:fld>
            <a:endParaRPr lang="en-US" altLang="en-US"/>
          </a:p>
        </p:txBody>
      </p:sp>
    </p:spTree>
    <p:extLst>
      <p:ext uri="{BB962C8B-B14F-4D97-AF65-F5344CB8AC3E}">
        <p14:creationId xmlns:p14="http://schemas.microsoft.com/office/powerpoint/2010/main" val="2689257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FDF71A5-09D3-9860-C06A-C71BB2A96C0D}"/>
              </a:ext>
            </a:extLst>
          </p:cNvPr>
          <p:cNvSpPr>
            <a:spLocks noGrp="1"/>
          </p:cNvSpPr>
          <p:nvPr>
            <p:ph type="dt" sz="half" idx="10"/>
          </p:nvPr>
        </p:nvSpPr>
        <p:spPr/>
        <p:txBody>
          <a:bodyPr/>
          <a:lstStyle>
            <a:lvl1pPr>
              <a:defRPr/>
            </a:lvl1pPr>
          </a:lstStyle>
          <a:p>
            <a:pPr>
              <a:defRPr/>
            </a:pPr>
            <a:fld id="{717EFC94-A915-4092-AD60-0E0884D266C0}" type="datetimeFigureOut">
              <a:rPr lang="en-US"/>
              <a:pPr>
                <a:defRPr/>
              </a:pPr>
              <a:t>6/5/2023</a:t>
            </a:fld>
            <a:endParaRPr lang="en-US"/>
          </a:p>
        </p:txBody>
      </p:sp>
      <p:sp>
        <p:nvSpPr>
          <p:cNvPr id="6" name="Footer Placeholder 4">
            <a:extLst>
              <a:ext uri="{FF2B5EF4-FFF2-40B4-BE49-F238E27FC236}">
                <a16:creationId xmlns:a16="http://schemas.microsoft.com/office/drawing/2014/main" id="{EC062419-BC4D-F39C-36BE-EDC311B37D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EF0E23-DB46-6032-9185-E8AF436BD0F6}"/>
              </a:ext>
            </a:extLst>
          </p:cNvPr>
          <p:cNvSpPr>
            <a:spLocks noGrp="1"/>
          </p:cNvSpPr>
          <p:nvPr>
            <p:ph type="sldNum" sz="quarter" idx="12"/>
          </p:nvPr>
        </p:nvSpPr>
        <p:spPr/>
        <p:txBody>
          <a:bodyPr/>
          <a:lstStyle>
            <a:lvl1pPr>
              <a:defRPr/>
            </a:lvl1pPr>
          </a:lstStyle>
          <a:p>
            <a:pPr>
              <a:defRPr/>
            </a:pPr>
            <a:fld id="{4CC3992E-B08E-4712-9111-3F339B59CFC0}" type="slidenum">
              <a:rPr lang="en-US" altLang="en-US"/>
              <a:pPr>
                <a:defRPr/>
              </a:pPr>
              <a:t>‹#›</a:t>
            </a:fld>
            <a:endParaRPr lang="en-US" altLang="en-US"/>
          </a:p>
        </p:txBody>
      </p:sp>
    </p:spTree>
    <p:extLst>
      <p:ext uri="{BB962C8B-B14F-4D97-AF65-F5344CB8AC3E}">
        <p14:creationId xmlns:p14="http://schemas.microsoft.com/office/powerpoint/2010/main" val="4254856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9E2116E-96E2-E0A2-E615-FC9A5CA4C724}"/>
              </a:ext>
            </a:extLst>
          </p:cNvPr>
          <p:cNvSpPr>
            <a:spLocks noGrp="1"/>
          </p:cNvSpPr>
          <p:nvPr>
            <p:ph type="dt" sz="half" idx="10"/>
          </p:nvPr>
        </p:nvSpPr>
        <p:spPr/>
        <p:txBody>
          <a:bodyPr/>
          <a:lstStyle>
            <a:lvl1pPr>
              <a:defRPr/>
            </a:lvl1pPr>
          </a:lstStyle>
          <a:p>
            <a:pPr>
              <a:defRPr/>
            </a:pPr>
            <a:fld id="{75DBD331-546C-480D-AF68-CB40CFE8CDD8}" type="datetimeFigureOut">
              <a:rPr lang="en-US"/>
              <a:pPr>
                <a:defRPr/>
              </a:pPr>
              <a:t>6/5/2023</a:t>
            </a:fld>
            <a:endParaRPr lang="en-US"/>
          </a:p>
        </p:txBody>
      </p:sp>
      <p:sp>
        <p:nvSpPr>
          <p:cNvPr id="8" name="Footer Placeholder 4">
            <a:extLst>
              <a:ext uri="{FF2B5EF4-FFF2-40B4-BE49-F238E27FC236}">
                <a16:creationId xmlns:a16="http://schemas.microsoft.com/office/drawing/2014/main" id="{E64F0216-4C63-B02F-52AA-60B3373E20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4FC62FF-C020-1D91-F66C-E1E9D82FC440}"/>
              </a:ext>
            </a:extLst>
          </p:cNvPr>
          <p:cNvSpPr>
            <a:spLocks noGrp="1"/>
          </p:cNvSpPr>
          <p:nvPr>
            <p:ph type="sldNum" sz="quarter" idx="12"/>
          </p:nvPr>
        </p:nvSpPr>
        <p:spPr/>
        <p:txBody>
          <a:bodyPr/>
          <a:lstStyle>
            <a:lvl1pPr>
              <a:defRPr/>
            </a:lvl1pPr>
          </a:lstStyle>
          <a:p>
            <a:pPr>
              <a:defRPr/>
            </a:pPr>
            <a:fld id="{CCD16083-EBAB-4C0E-B0C6-1314D3CC1AF3}" type="slidenum">
              <a:rPr lang="en-US" altLang="en-US"/>
              <a:pPr>
                <a:defRPr/>
              </a:pPr>
              <a:t>‹#›</a:t>
            </a:fld>
            <a:endParaRPr lang="en-US" altLang="en-US"/>
          </a:p>
        </p:txBody>
      </p:sp>
    </p:spTree>
    <p:extLst>
      <p:ext uri="{BB962C8B-B14F-4D97-AF65-F5344CB8AC3E}">
        <p14:creationId xmlns:p14="http://schemas.microsoft.com/office/powerpoint/2010/main" val="930762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5807F97A-BB7C-2B62-E16A-0552072B7657}"/>
              </a:ext>
            </a:extLst>
          </p:cNvPr>
          <p:cNvSpPr>
            <a:spLocks noGrp="1"/>
          </p:cNvSpPr>
          <p:nvPr>
            <p:ph type="dt" sz="half" idx="10"/>
          </p:nvPr>
        </p:nvSpPr>
        <p:spPr/>
        <p:txBody>
          <a:bodyPr/>
          <a:lstStyle>
            <a:lvl1pPr>
              <a:defRPr/>
            </a:lvl1pPr>
          </a:lstStyle>
          <a:p>
            <a:pPr>
              <a:defRPr/>
            </a:pPr>
            <a:fld id="{2050285F-07FE-47B5-AB41-675A09B1D5E0}" type="datetimeFigureOut">
              <a:rPr lang="en-US"/>
              <a:pPr>
                <a:defRPr/>
              </a:pPr>
              <a:t>6/5/2023</a:t>
            </a:fld>
            <a:endParaRPr lang="en-US"/>
          </a:p>
        </p:txBody>
      </p:sp>
      <p:sp>
        <p:nvSpPr>
          <p:cNvPr id="4" name="Footer Placeholder 4">
            <a:extLst>
              <a:ext uri="{FF2B5EF4-FFF2-40B4-BE49-F238E27FC236}">
                <a16:creationId xmlns:a16="http://schemas.microsoft.com/office/drawing/2014/main" id="{F004384C-EB51-02A2-07B9-93B3AE9C95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A677F8-4EFF-086E-A57D-DA0DAFCAC3F3}"/>
              </a:ext>
            </a:extLst>
          </p:cNvPr>
          <p:cNvSpPr>
            <a:spLocks noGrp="1"/>
          </p:cNvSpPr>
          <p:nvPr>
            <p:ph type="sldNum" sz="quarter" idx="12"/>
          </p:nvPr>
        </p:nvSpPr>
        <p:spPr/>
        <p:txBody>
          <a:bodyPr/>
          <a:lstStyle>
            <a:lvl1pPr>
              <a:defRPr/>
            </a:lvl1pPr>
          </a:lstStyle>
          <a:p>
            <a:pPr>
              <a:defRPr/>
            </a:pPr>
            <a:fld id="{5CE155F6-91F5-441F-A18D-17B209B1F89E}" type="slidenum">
              <a:rPr lang="en-US" altLang="en-US"/>
              <a:pPr>
                <a:defRPr/>
              </a:pPr>
              <a:t>‹#›</a:t>
            </a:fld>
            <a:endParaRPr lang="en-US" altLang="en-US"/>
          </a:p>
        </p:txBody>
      </p:sp>
    </p:spTree>
    <p:extLst>
      <p:ext uri="{BB962C8B-B14F-4D97-AF65-F5344CB8AC3E}">
        <p14:creationId xmlns:p14="http://schemas.microsoft.com/office/powerpoint/2010/main" val="973594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9CE8A2-1DF4-E5BA-B67B-16943C7F046F}"/>
              </a:ext>
            </a:extLst>
          </p:cNvPr>
          <p:cNvSpPr>
            <a:spLocks noGrp="1"/>
          </p:cNvSpPr>
          <p:nvPr>
            <p:ph type="dt" sz="half" idx="10"/>
          </p:nvPr>
        </p:nvSpPr>
        <p:spPr/>
        <p:txBody>
          <a:bodyPr/>
          <a:lstStyle>
            <a:lvl1pPr>
              <a:defRPr/>
            </a:lvl1pPr>
          </a:lstStyle>
          <a:p>
            <a:pPr>
              <a:defRPr/>
            </a:pPr>
            <a:fld id="{B2CEDC96-0FE5-4CDD-9EA0-78DE266DE01B}" type="datetimeFigureOut">
              <a:rPr lang="en-US"/>
              <a:pPr>
                <a:defRPr/>
              </a:pPr>
              <a:t>6/5/2023</a:t>
            </a:fld>
            <a:endParaRPr lang="en-US"/>
          </a:p>
        </p:txBody>
      </p:sp>
      <p:sp>
        <p:nvSpPr>
          <p:cNvPr id="3" name="Footer Placeholder 4">
            <a:extLst>
              <a:ext uri="{FF2B5EF4-FFF2-40B4-BE49-F238E27FC236}">
                <a16:creationId xmlns:a16="http://schemas.microsoft.com/office/drawing/2014/main" id="{4F097499-C96F-BA2F-D110-0AF83F14FA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522C6C-C1B5-7FAD-C6A1-F65598FAEE70}"/>
              </a:ext>
            </a:extLst>
          </p:cNvPr>
          <p:cNvSpPr>
            <a:spLocks noGrp="1"/>
          </p:cNvSpPr>
          <p:nvPr>
            <p:ph type="sldNum" sz="quarter" idx="12"/>
          </p:nvPr>
        </p:nvSpPr>
        <p:spPr/>
        <p:txBody>
          <a:bodyPr/>
          <a:lstStyle>
            <a:lvl1pPr>
              <a:defRPr/>
            </a:lvl1pPr>
          </a:lstStyle>
          <a:p>
            <a:pPr>
              <a:defRPr/>
            </a:pPr>
            <a:fld id="{5D771A34-8306-4CEC-A213-DDD5A8E48966}" type="slidenum">
              <a:rPr lang="en-US" altLang="en-US"/>
              <a:pPr>
                <a:defRPr/>
              </a:pPr>
              <a:t>‹#›</a:t>
            </a:fld>
            <a:endParaRPr lang="en-US" altLang="en-US"/>
          </a:p>
        </p:txBody>
      </p:sp>
    </p:spTree>
    <p:extLst>
      <p:ext uri="{BB962C8B-B14F-4D97-AF65-F5344CB8AC3E}">
        <p14:creationId xmlns:p14="http://schemas.microsoft.com/office/powerpoint/2010/main" val="4811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A3675">
            <a:alpha val="8392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BAEE0F-D0AE-4FA3-7FDF-814C8B2D70DC}"/>
              </a:ext>
            </a:extLst>
          </p:cNvPr>
          <p:cNvSpPr>
            <a:spLocks noGrp="1"/>
          </p:cNvSpPr>
          <p:nvPr>
            <p:ph type="dt" sz="half" idx="10"/>
          </p:nvPr>
        </p:nvSpPr>
        <p:spPr/>
        <p:txBody>
          <a:bodyPr/>
          <a:lstStyle>
            <a:lvl1pPr>
              <a:defRPr/>
            </a:lvl1pPr>
          </a:lstStyle>
          <a:p>
            <a:pPr>
              <a:defRPr/>
            </a:pPr>
            <a:fld id="{7B70930F-BD5E-4382-8D81-A78AEA9692E1}" type="datetimeFigureOut">
              <a:rPr lang="en-US"/>
              <a:pPr>
                <a:defRPr/>
              </a:pPr>
              <a:t>6/5/2023</a:t>
            </a:fld>
            <a:endParaRPr lang="en-US"/>
          </a:p>
        </p:txBody>
      </p:sp>
      <p:sp>
        <p:nvSpPr>
          <p:cNvPr id="5" name="Footer Placeholder 4">
            <a:extLst>
              <a:ext uri="{FF2B5EF4-FFF2-40B4-BE49-F238E27FC236}">
                <a16:creationId xmlns:a16="http://schemas.microsoft.com/office/drawing/2014/main" id="{13CF0FFC-0AD1-84B3-4717-0314592DF6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79DFB1-97A9-A4F8-378E-D8874DB49138}"/>
              </a:ext>
            </a:extLst>
          </p:cNvPr>
          <p:cNvSpPr>
            <a:spLocks noGrp="1"/>
          </p:cNvSpPr>
          <p:nvPr>
            <p:ph type="sldNum" sz="quarter" idx="12"/>
          </p:nvPr>
        </p:nvSpPr>
        <p:spPr/>
        <p:txBody>
          <a:bodyPr/>
          <a:lstStyle>
            <a:lvl1pPr>
              <a:defRPr/>
            </a:lvl1pPr>
          </a:lstStyle>
          <a:p>
            <a:pPr>
              <a:defRPr/>
            </a:pPr>
            <a:fld id="{40CB6B34-7505-40C0-AD94-9170D91333C9}" type="slidenum">
              <a:rPr lang="en-US" altLang="en-US"/>
              <a:pPr>
                <a:defRPr/>
              </a:pPr>
              <a:t>‹#›</a:t>
            </a:fld>
            <a:endParaRPr lang="en-US" altLang="en-US"/>
          </a:p>
        </p:txBody>
      </p:sp>
    </p:spTree>
    <p:extLst>
      <p:ext uri="{BB962C8B-B14F-4D97-AF65-F5344CB8AC3E}">
        <p14:creationId xmlns:p14="http://schemas.microsoft.com/office/powerpoint/2010/main" val="153650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DF4A1D5-8F56-BE4C-171C-5949AD8CC7B5}"/>
              </a:ext>
            </a:extLst>
          </p:cNvPr>
          <p:cNvSpPr>
            <a:spLocks noGrp="1"/>
          </p:cNvSpPr>
          <p:nvPr>
            <p:ph type="dt" sz="half" idx="10"/>
          </p:nvPr>
        </p:nvSpPr>
        <p:spPr/>
        <p:txBody>
          <a:bodyPr/>
          <a:lstStyle>
            <a:lvl1pPr>
              <a:defRPr/>
            </a:lvl1pPr>
          </a:lstStyle>
          <a:p>
            <a:pPr>
              <a:defRPr/>
            </a:pPr>
            <a:fld id="{554349DF-ABD2-4E11-8C98-40286C5FF413}" type="datetimeFigureOut">
              <a:rPr lang="en-US"/>
              <a:pPr>
                <a:defRPr/>
              </a:pPr>
              <a:t>6/5/2023</a:t>
            </a:fld>
            <a:endParaRPr lang="en-US"/>
          </a:p>
        </p:txBody>
      </p:sp>
      <p:sp>
        <p:nvSpPr>
          <p:cNvPr id="6" name="Footer Placeholder 4">
            <a:extLst>
              <a:ext uri="{FF2B5EF4-FFF2-40B4-BE49-F238E27FC236}">
                <a16:creationId xmlns:a16="http://schemas.microsoft.com/office/drawing/2014/main" id="{7C0810B6-1EEB-B0B3-7AE0-E972B9BAA2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518150-BEC6-ABBD-5BE7-FF99B47C3FBE}"/>
              </a:ext>
            </a:extLst>
          </p:cNvPr>
          <p:cNvSpPr>
            <a:spLocks noGrp="1"/>
          </p:cNvSpPr>
          <p:nvPr>
            <p:ph type="sldNum" sz="quarter" idx="12"/>
          </p:nvPr>
        </p:nvSpPr>
        <p:spPr/>
        <p:txBody>
          <a:bodyPr/>
          <a:lstStyle>
            <a:lvl1pPr>
              <a:defRPr/>
            </a:lvl1pPr>
          </a:lstStyle>
          <a:p>
            <a:pPr>
              <a:defRPr/>
            </a:pPr>
            <a:fld id="{CD80B92A-63AE-46BC-AEEE-E44D8DAA89E2}" type="slidenum">
              <a:rPr lang="en-US" altLang="en-US"/>
              <a:pPr>
                <a:defRPr/>
              </a:pPr>
              <a:t>‹#›</a:t>
            </a:fld>
            <a:endParaRPr lang="en-US" altLang="en-US"/>
          </a:p>
        </p:txBody>
      </p:sp>
    </p:spTree>
    <p:extLst>
      <p:ext uri="{BB962C8B-B14F-4D97-AF65-F5344CB8AC3E}">
        <p14:creationId xmlns:p14="http://schemas.microsoft.com/office/powerpoint/2010/main" val="4241194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11BCD17-3FCA-E300-8171-048E14BF6633}"/>
              </a:ext>
            </a:extLst>
          </p:cNvPr>
          <p:cNvSpPr>
            <a:spLocks noGrp="1"/>
          </p:cNvSpPr>
          <p:nvPr>
            <p:ph type="dt" sz="half" idx="10"/>
          </p:nvPr>
        </p:nvSpPr>
        <p:spPr/>
        <p:txBody>
          <a:bodyPr/>
          <a:lstStyle>
            <a:lvl1pPr>
              <a:defRPr/>
            </a:lvl1pPr>
          </a:lstStyle>
          <a:p>
            <a:pPr>
              <a:defRPr/>
            </a:pPr>
            <a:fld id="{83929CC1-9815-4821-BC4D-6767D9F75FAF}" type="datetimeFigureOut">
              <a:rPr lang="en-US"/>
              <a:pPr>
                <a:defRPr/>
              </a:pPr>
              <a:t>6/5/2023</a:t>
            </a:fld>
            <a:endParaRPr lang="en-US"/>
          </a:p>
        </p:txBody>
      </p:sp>
      <p:sp>
        <p:nvSpPr>
          <p:cNvPr id="6" name="Footer Placeholder 4">
            <a:extLst>
              <a:ext uri="{FF2B5EF4-FFF2-40B4-BE49-F238E27FC236}">
                <a16:creationId xmlns:a16="http://schemas.microsoft.com/office/drawing/2014/main" id="{E13013BA-7C06-0BCE-83CE-7093335F95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F6D87D-6058-5F0C-98A6-C2D86EEA4AE6}"/>
              </a:ext>
            </a:extLst>
          </p:cNvPr>
          <p:cNvSpPr>
            <a:spLocks noGrp="1"/>
          </p:cNvSpPr>
          <p:nvPr>
            <p:ph type="sldNum" sz="quarter" idx="12"/>
          </p:nvPr>
        </p:nvSpPr>
        <p:spPr/>
        <p:txBody>
          <a:bodyPr/>
          <a:lstStyle>
            <a:lvl1pPr>
              <a:defRPr/>
            </a:lvl1pPr>
          </a:lstStyle>
          <a:p>
            <a:pPr>
              <a:defRPr/>
            </a:pPr>
            <a:fld id="{5C9E52A9-CF9B-471B-8351-59DDB691E9B3}" type="slidenum">
              <a:rPr lang="en-US" altLang="en-US"/>
              <a:pPr>
                <a:defRPr/>
              </a:pPr>
              <a:t>‹#›</a:t>
            </a:fld>
            <a:endParaRPr lang="en-US" altLang="en-US"/>
          </a:p>
        </p:txBody>
      </p:sp>
    </p:spTree>
    <p:extLst>
      <p:ext uri="{BB962C8B-B14F-4D97-AF65-F5344CB8AC3E}">
        <p14:creationId xmlns:p14="http://schemas.microsoft.com/office/powerpoint/2010/main" val="1076630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A7262-8B97-3FE1-7108-CD76A7A61204}"/>
              </a:ext>
            </a:extLst>
          </p:cNvPr>
          <p:cNvSpPr>
            <a:spLocks noGrp="1"/>
          </p:cNvSpPr>
          <p:nvPr>
            <p:ph type="dt" sz="half" idx="10"/>
          </p:nvPr>
        </p:nvSpPr>
        <p:spPr/>
        <p:txBody>
          <a:bodyPr/>
          <a:lstStyle>
            <a:lvl1pPr>
              <a:defRPr/>
            </a:lvl1pPr>
          </a:lstStyle>
          <a:p>
            <a:pPr>
              <a:defRPr/>
            </a:pPr>
            <a:fld id="{7B6923D2-EAF1-499C-B3BD-F9AE7BBBA1E6}" type="datetimeFigureOut">
              <a:rPr lang="en-US"/>
              <a:pPr>
                <a:defRPr/>
              </a:pPr>
              <a:t>6/5/2023</a:t>
            </a:fld>
            <a:endParaRPr lang="en-US"/>
          </a:p>
        </p:txBody>
      </p:sp>
      <p:sp>
        <p:nvSpPr>
          <p:cNvPr id="5" name="Footer Placeholder 4">
            <a:extLst>
              <a:ext uri="{FF2B5EF4-FFF2-40B4-BE49-F238E27FC236}">
                <a16:creationId xmlns:a16="http://schemas.microsoft.com/office/drawing/2014/main" id="{522D4C23-6929-3C1E-E44D-DA1053BBF8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0FA09-45C6-DEFD-C3DF-CD900D9C878D}"/>
              </a:ext>
            </a:extLst>
          </p:cNvPr>
          <p:cNvSpPr>
            <a:spLocks noGrp="1"/>
          </p:cNvSpPr>
          <p:nvPr>
            <p:ph type="sldNum" sz="quarter" idx="12"/>
          </p:nvPr>
        </p:nvSpPr>
        <p:spPr/>
        <p:txBody>
          <a:bodyPr/>
          <a:lstStyle>
            <a:lvl1pPr>
              <a:defRPr/>
            </a:lvl1pPr>
          </a:lstStyle>
          <a:p>
            <a:pPr>
              <a:defRPr/>
            </a:pPr>
            <a:fld id="{37549FC8-0981-4DD3-BC66-9705ECAC0351}" type="slidenum">
              <a:rPr lang="en-US" altLang="en-US"/>
              <a:pPr>
                <a:defRPr/>
              </a:pPr>
              <a:t>‹#›</a:t>
            </a:fld>
            <a:endParaRPr lang="en-US" altLang="en-US"/>
          </a:p>
        </p:txBody>
      </p:sp>
    </p:spTree>
    <p:extLst>
      <p:ext uri="{BB962C8B-B14F-4D97-AF65-F5344CB8AC3E}">
        <p14:creationId xmlns:p14="http://schemas.microsoft.com/office/powerpoint/2010/main" val="542725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DCDDB-2A88-4C63-CC3C-41149DF19E0C}"/>
              </a:ext>
            </a:extLst>
          </p:cNvPr>
          <p:cNvSpPr>
            <a:spLocks noGrp="1"/>
          </p:cNvSpPr>
          <p:nvPr>
            <p:ph type="dt" sz="half" idx="10"/>
          </p:nvPr>
        </p:nvSpPr>
        <p:spPr/>
        <p:txBody>
          <a:bodyPr/>
          <a:lstStyle>
            <a:lvl1pPr>
              <a:defRPr/>
            </a:lvl1pPr>
          </a:lstStyle>
          <a:p>
            <a:pPr>
              <a:defRPr/>
            </a:pPr>
            <a:fld id="{CF8C6016-D92D-4082-B0BC-A38C728999C0}" type="datetimeFigureOut">
              <a:rPr lang="en-US"/>
              <a:pPr>
                <a:defRPr/>
              </a:pPr>
              <a:t>6/5/2023</a:t>
            </a:fld>
            <a:endParaRPr lang="en-US"/>
          </a:p>
        </p:txBody>
      </p:sp>
      <p:sp>
        <p:nvSpPr>
          <p:cNvPr id="5" name="Footer Placeholder 4">
            <a:extLst>
              <a:ext uri="{FF2B5EF4-FFF2-40B4-BE49-F238E27FC236}">
                <a16:creationId xmlns:a16="http://schemas.microsoft.com/office/drawing/2014/main" id="{45909AD6-5D03-A607-6BA3-1084BC5140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D29951-572B-6308-1425-A96534F27973}"/>
              </a:ext>
            </a:extLst>
          </p:cNvPr>
          <p:cNvSpPr>
            <a:spLocks noGrp="1"/>
          </p:cNvSpPr>
          <p:nvPr>
            <p:ph type="sldNum" sz="quarter" idx="12"/>
          </p:nvPr>
        </p:nvSpPr>
        <p:spPr/>
        <p:txBody>
          <a:bodyPr/>
          <a:lstStyle>
            <a:lvl1pPr>
              <a:defRPr/>
            </a:lvl1pPr>
          </a:lstStyle>
          <a:p>
            <a:pPr>
              <a:defRPr/>
            </a:pPr>
            <a:fld id="{D0C79004-65B0-4B3A-8DCC-937376959F38}" type="slidenum">
              <a:rPr lang="en-US" altLang="en-US"/>
              <a:pPr>
                <a:defRPr/>
              </a:pPr>
              <a:t>‹#›</a:t>
            </a:fld>
            <a:endParaRPr lang="en-US" altLang="en-US"/>
          </a:p>
        </p:txBody>
      </p:sp>
    </p:spTree>
    <p:extLst>
      <p:ext uri="{BB962C8B-B14F-4D97-AF65-F5344CB8AC3E}">
        <p14:creationId xmlns:p14="http://schemas.microsoft.com/office/powerpoint/2010/main" val="2347050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7" name="Text Placeholder 6"/>
          <p:cNvSpPr>
            <a:spLocks noGrp="1"/>
          </p:cNvSpPr>
          <p:nvPr>
            <p:ph type="body" sz="quarter" idx="13"/>
          </p:nvPr>
        </p:nvSpPr>
        <p:spPr>
          <a:xfrm>
            <a:off x="2247900" y="2133600"/>
            <a:ext cx="7696200" cy="2590800"/>
          </a:xfrm>
          <a:prstGeom prst="rect">
            <a:avLst/>
          </a:prstGeom>
        </p:spPr>
        <p:txBody>
          <a:bodyPr anchor="ctr">
            <a:normAutofit/>
          </a:bodyPr>
          <a:lstStyle>
            <a:lvl1pPr marL="0" indent="0" algn="ctr">
              <a:buNone/>
              <a:defRPr sz="3600"/>
            </a:lvl1pPr>
          </a:lstStyle>
          <a:p>
            <a:pPr lvl="0"/>
            <a:r>
              <a:rPr lang="en-US"/>
              <a:t>Edit Master text styles</a:t>
            </a:r>
          </a:p>
        </p:txBody>
      </p:sp>
      <p:sp>
        <p:nvSpPr>
          <p:cNvPr id="2" name="Date Placeholder 3">
            <a:extLst>
              <a:ext uri="{FF2B5EF4-FFF2-40B4-BE49-F238E27FC236}">
                <a16:creationId xmlns:a16="http://schemas.microsoft.com/office/drawing/2014/main" id="{5D0E927F-CD0C-0E22-5448-44EBA67E3F31}"/>
              </a:ext>
            </a:extLst>
          </p:cNvPr>
          <p:cNvSpPr>
            <a:spLocks noGrp="1"/>
          </p:cNvSpPr>
          <p:nvPr>
            <p:ph type="dt" sz="half" idx="14"/>
          </p:nvPr>
        </p:nvSpPr>
        <p:spPr/>
        <p:txBody>
          <a:bodyPr/>
          <a:lstStyle>
            <a:lvl1pPr>
              <a:defRPr/>
            </a:lvl1pPr>
          </a:lstStyle>
          <a:p>
            <a:pPr>
              <a:defRPr/>
            </a:pPr>
            <a:fld id="{231C4718-1666-4CDF-9E49-CA9F7EC8DA1D}" type="datetimeFigureOut">
              <a:rPr lang="en-US"/>
              <a:pPr>
                <a:defRPr/>
              </a:pPr>
              <a:t>6/5/2023</a:t>
            </a:fld>
            <a:endParaRPr lang="en-US"/>
          </a:p>
        </p:txBody>
      </p:sp>
      <p:sp>
        <p:nvSpPr>
          <p:cNvPr id="3" name="Footer Placeholder 4">
            <a:extLst>
              <a:ext uri="{FF2B5EF4-FFF2-40B4-BE49-F238E27FC236}">
                <a16:creationId xmlns:a16="http://schemas.microsoft.com/office/drawing/2014/main" id="{20D52CC9-F827-F038-BE64-0DC187E28BA4}"/>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CD12043-A58E-54E2-9012-9EE056BBA789}"/>
              </a:ext>
            </a:extLst>
          </p:cNvPr>
          <p:cNvSpPr>
            <a:spLocks noGrp="1"/>
          </p:cNvSpPr>
          <p:nvPr>
            <p:ph type="sldNum" sz="quarter" idx="16"/>
          </p:nvPr>
        </p:nvSpPr>
        <p:spPr/>
        <p:txBody>
          <a:bodyPr/>
          <a:lstStyle>
            <a:lvl1pPr>
              <a:defRPr/>
            </a:lvl1pPr>
          </a:lstStyle>
          <a:p>
            <a:pPr>
              <a:defRPr/>
            </a:pPr>
            <a:fld id="{A15B5E25-4E01-42CB-B610-4B4215FE9341}" type="slidenum">
              <a:rPr lang="en-US" altLang="en-US"/>
              <a:pPr>
                <a:defRPr/>
              </a:pPr>
              <a:t>‹#›</a:t>
            </a:fld>
            <a:endParaRPr lang="en-US" altLang="en-US"/>
          </a:p>
        </p:txBody>
      </p:sp>
    </p:spTree>
    <p:extLst>
      <p:ext uri="{BB962C8B-B14F-4D97-AF65-F5344CB8AC3E}">
        <p14:creationId xmlns:p14="http://schemas.microsoft.com/office/powerpoint/2010/main" val="187452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aam slide layout">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
        <p:nvSpPr>
          <p:cNvPr id="4" name="Picture Placeholder 2"/>
          <p:cNvSpPr>
            <a:spLocks noGrp="1"/>
          </p:cNvSpPr>
          <p:nvPr>
            <p:ph type="pic" idx="15"/>
          </p:nvPr>
        </p:nvSpPr>
        <p:spPr>
          <a:xfrm>
            <a:off x="0" y="3959525"/>
            <a:ext cx="2812211" cy="2898475"/>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r>
              <a:rPr lang="en-US" altLang="ko-KR" noProof="0"/>
              <a:t>Click icon to add picture</a:t>
            </a:r>
            <a:endParaRPr lang="ko-KR" altLang="en-US" noProof="0"/>
          </a:p>
        </p:txBody>
      </p:sp>
      <p:sp>
        <p:nvSpPr>
          <p:cNvPr id="5" name="Picture Placeholder 2"/>
          <p:cNvSpPr>
            <a:spLocks noGrp="1"/>
          </p:cNvSpPr>
          <p:nvPr>
            <p:ph type="pic" idx="16"/>
          </p:nvPr>
        </p:nvSpPr>
        <p:spPr>
          <a:xfrm>
            <a:off x="2938732" y="3959525"/>
            <a:ext cx="2812211" cy="2898475"/>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r>
              <a:rPr lang="en-US" altLang="ko-KR" noProof="0"/>
              <a:t>Click icon to add picture</a:t>
            </a:r>
            <a:endParaRPr lang="ko-KR" altLang="en-US" noProof="0"/>
          </a:p>
        </p:txBody>
      </p:sp>
      <p:sp>
        <p:nvSpPr>
          <p:cNvPr id="6" name="Picture Placeholder 2"/>
          <p:cNvSpPr>
            <a:spLocks noGrp="1"/>
          </p:cNvSpPr>
          <p:nvPr>
            <p:ph type="pic" idx="17"/>
          </p:nvPr>
        </p:nvSpPr>
        <p:spPr>
          <a:xfrm>
            <a:off x="5877464" y="3959525"/>
            <a:ext cx="2812211" cy="2898475"/>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r>
              <a:rPr lang="en-US" altLang="ko-KR" noProof="0"/>
              <a:t>Click icon to add picture</a:t>
            </a:r>
            <a:endParaRPr lang="ko-KR" altLang="en-US" noProof="0"/>
          </a:p>
        </p:txBody>
      </p:sp>
    </p:spTree>
    <p:extLst>
      <p:ext uri="{BB962C8B-B14F-4D97-AF65-F5344CB8AC3E}">
        <p14:creationId xmlns:p14="http://schemas.microsoft.com/office/powerpoint/2010/main" val="226403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D52E20-066D-82D7-C207-0BC969B294E9}"/>
              </a:ext>
            </a:extLst>
          </p:cNvPr>
          <p:cNvSpPr>
            <a:spLocks noGrp="1"/>
          </p:cNvSpPr>
          <p:nvPr>
            <p:ph type="dt" sz="half" idx="10"/>
          </p:nvPr>
        </p:nvSpPr>
        <p:spPr/>
        <p:txBody>
          <a:bodyPr/>
          <a:lstStyle>
            <a:lvl1pPr>
              <a:defRPr/>
            </a:lvl1pPr>
          </a:lstStyle>
          <a:p>
            <a:pPr>
              <a:defRPr/>
            </a:pPr>
            <a:fld id="{86AD7756-CAFF-4289-8D36-6B32A1A4F45F}" type="datetimeFigureOut">
              <a:rPr lang="en-US"/>
              <a:pPr>
                <a:defRPr/>
              </a:pPr>
              <a:t>6/5/2023</a:t>
            </a:fld>
            <a:endParaRPr lang="en-US"/>
          </a:p>
        </p:txBody>
      </p:sp>
      <p:sp>
        <p:nvSpPr>
          <p:cNvPr id="6" name="Footer Placeholder 4">
            <a:extLst>
              <a:ext uri="{FF2B5EF4-FFF2-40B4-BE49-F238E27FC236}">
                <a16:creationId xmlns:a16="http://schemas.microsoft.com/office/drawing/2014/main" id="{B556B884-6DC8-2D66-DB9C-69417BF5B1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43F065-F2AC-B96E-FBAD-6AD9C0D384BA}"/>
              </a:ext>
            </a:extLst>
          </p:cNvPr>
          <p:cNvSpPr>
            <a:spLocks noGrp="1"/>
          </p:cNvSpPr>
          <p:nvPr>
            <p:ph type="sldNum" sz="quarter" idx="12"/>
          </p:nvPr>
        </p:nvSpPr>
        <p:spPr/>
        <p:txBody>
          <a:bodyPr/>
          <a:lstStyle>
            <a:lvl1pPr>
              <a:defRPr/>
            </a:lvl1pPr>
          </a:lstStyle>
          <a:p>
            <a:pPr>
              <a:defRPr/>
            </a:pPr>
            <a:fld id="{22DDF04E-8A0D-4738-9E73-61B5DF669C51}" type="slidenum">
              <a:rPr lang="en-US" altLang="en-US"/>
              <a:pPr>
                <a:defRPr/>
              </a:pPr>
              <a:t>‹#›</a:t>
            </a:fld>
            <a:endParaRPr lang="en-US" altLang="en-US"/>
          </a:p>
        </p:txBody>
      </p:sp>
    </p:spTree>
    <p:extLst>
      <p:ext uri="{BB962C8B-B14F-4D97-AF65-F5344CB8AC3E}">
        <p14:creationId xmlns:p14="http://schemas.microsoft.com/office/powerpoint/2010/main" val="93760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9E1179-2C89-1AAD-148F-A3459772697F}"/>
              </a:ext>
            </a:extLst>
          </p:cNvPr>
          <p:cNvSpPr>
            <a:spLocks noGrp="1"/>
          </p:cNvSpPr>
          <p:nvPr>
            <p:ph type="dt" sz="half" idx="10"/>
          </p:nvPr>
        </p:nvSpPr>
        <p:spPr/>
        <p:txBody>
          <a:bodyPr/>
          <a:lstStyle>
            <a:lvl1pPr>
              <a:defRPr/>
            </a:lvl1pPr>
          </a:lstStyle>
          <a:p>
            <a:pPr>
              <a:defRPr/>
            </a:pPr>
            <a:fld id="{02D1A3EA-AAED-4DB6-A5C6-68426F1C84CC}" type="datetimeFigureOut">
              <a:rPr lang="en-US"/>
              <a:pPr>
                <a:defRPr/>
              </a:pPr>
              <a:t>6/5/2023</a:t>
            </a:fld>
            <a:endParaRPr lang="en-US"/>
          </a:p>
        </p:txBody>
      </p:sp>
      <p:sp>
        <p:nvSpPr>
          <p:cNvPr id="8" name="Footer Placeholder 4">
            <a:extLst>
              <a:ext uri="{FF2B5EF4-FFF2-40B4-BE49-F238E27FC236}">
                <a16:creationId xmlns:a16="http://schemas.microsoft.com/office/drawing/2014/main" id="{7EAC79AF-900A-F09E-398D-3CA453A0BC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C62F055-5FA7-B418-F210-818E96A2DC3F}"/>
              </a:ext>
            </a:extLst>
          </p:cNvPr>
          <p:cNvSpPr>
            <a:spLocks noGrp="1"/>
          </p:cNvSpPr>
          <p:nvPr>
            <p:ph type="sldNum" sz="quarter" idx="12"/>
          </p:nvPr>
        </p:nvSpPr>
        <p:spPr/>
        <p:txBody>
          <a:bodyPr/>
          <a:lstStyle>
            <a:lvl1pPr>
              <a:defRPr/>
            </a:lvl1pPr>
          </a:lstStyle>
          <a:p>
            <a:pPr>
              <a:defRPr/>
            </a:pPr>
            <a:fld id="{DA729179-71DD-4048-8577-4023B7887AFF}" type="slidenum">
              <a:rPr lang="en-US" altLang="en-US"/>
              <a:pPr>
                <a:defRPr/>
              </a:pPr>
              <a:t>‹#›</a:t>
            </a:fld>
            <a:endParaRPr lang="en-US" altLang="en-US"/>
          </a:p>
        </p:txBody>
      </p:sp>
    </p:spTree>
    <p:extLst>
      <p:ext uri="{BB962C8B-B14F-4D97-AF65-F5344CB8AC3E}">
        <p14:creationId xmlns:p14="http://schemas.microsoft.com/office/powerpoint/2010/main" val="188735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4143CD03-C634-0B3D-1D49-0AE9CD067624}"/>
              </a:ext>
            </a:extLst>
          </p:cNvPr>
          <p:cNvSpPr>
            <a:spLocks noGrp="1"/>
          </p:cNvSpPr>
          <p:nvPr>
            <p:ph type="dt" sz="half" idx="10"/>
          </p:nvPr>
        </p:nvSpPr>
        <p:spPr/>
        <p:txBody>
          <a:bodyPr/>
          <a:lstStyle>
            <a:lvl1pPr>
              <a:defRPr/>
            </a:lvl1pPr>
          </a:lstStyle>
          <a:p>
            <a:pPr>
              <a:defRPr/>
            </a:pPr>
            <a:fld id="{E56AB517-8A0A-4CEC-88F3-B7BD8AFD28CA}" type="datetimeFigureOut">
              <a:rPr lang="en-US"/>
              <a:pPr>
                <a:defRPr/>
              </a:pPr>
              <a:t>6/5/2023</a:t>
            </a:fld>
            <a:endParaRPr lang="en-US"/>
          </a:p>
        </p:txBody>
      </p:sp>
      <p:sp>
        <p:nvSpPr>
          <p:cNvPr id="4" name="Footer Placeholder 4">
            <a:extLst>
              <a:ext uri="{FF2B5EF4-FFF2-40B4-BE49-F238E27FC236}">
                <a16:creationId xmlns:a16="http://schemas.microsoft.com/office/drawing/2014/main" id="{CEF4C599-1E73-12C6-8F35-A58EE4025B5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06D34D4-D8BE-CA2D-BC77-214AAADE78B7}"/>
              </a:ext>
            </a:extLst>
          </p:cNvPr>
          <p:cNvSpPr>
            <a:spLocks noGrp="1"/>
          </p:cNvSpPr>
          <p:nvPr>
            <p:ph type="sldNum" sz="quarter" idx="12"/>
          </p:nvPr>
        </p:nvSpPr>
        <p:spPr/>
        <p:txBody>
          <a:bodyPr/>
          <a:lstStyle>
            <a:lvl1pPr>
              <a:defRPr/>
            </a:lvl1pPr>
          </a:lstStyle>
          <a:p>
            <a:pPr>
              <a:defRPr/>
            </a:pPr>
            <a:fld id="{C8E97B52-647B-4A44-B25E-C0B6655DADAA}" type="slidenum">
              <a:rPr lang="en-US" altLang="en-US"/>
              <a:pPr>
                <a:defRPr/>
              </a:pPr>
              <a:t>‹#›</a:t>
            </a:fld>
            <a:endParaRPr lang="en-US" altLang="en-US"/>
          </a:p>
        </p:txBody>
      </p:sp>
    </p:spTree>
    <p:extLst>
      <p:ext uri="{BB962C8B-B14F-4D97-AF65-F5344CB8AC3E}">
        <p14:creationId xmlns:p14="http://schemas.microsoft.com/office/powerpoint/2010/main" val="291223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97929C-A035-FF13-DABE-46C141C36F2D}"/>
              </a:ext>
            </a:extLst>
          </p:cNvPr>
          <p:cNvSpPr>
            <a:spLocks noGrp="1"/>
          </p:cNvSpPr>
          <p:nvPr>
            <p:ph type="dt" sz="half" idx="10"/>
          </p:nvPr>
        </p:nvSpPr>
        <p:spPr/>
        <p:txBody>
          <a:bodyPr/>
          <a:lstStyle>
            <a:lvl1pPr>
              <a:defRPr/>
            </a:lvl1pPr>
          </a:lstStyle>
          <a:p>
            <a:pPr>
              <a:defRPr/>
            </a:pPr>
            <a:fld id="{B85ED0A3-8E09-4C2D-AFE8-E75217E3FE40}" type="datetimeFigureOut">
              <a:rPr lang="en-US"/>
              <a:pPr>
                <a:defRPr/>
              </a:pPr>
              <a:t>6/5/2023</a:t>
            </a:fld>
            <a:endParaRPr lang="en-US"/>
          </a:p>
        </p:txBody>
      </p:sp>
      <p:sp>
        <p:nvSpPr>
          <p:cNvPr id="3" name="Footer Placeholder 4">
            <a:extLst>
              <a:ext uri="{FF2B5EF4-FFF2-40B4-BE49-F238E27FC236}">
                <a16:creationId xmlns:a16="http://schemas.microsoft.com/office/drawing/2014/main" id="{EA29BF1F-3D0E-CC79-ABA6-C9D8C943A8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2C5E33A-725A-A7BA-09E1-E8B131F4F7CB}"/>
              </a:ext>
            </a:extLst>
          </p:cNvPr>
          <p:cNvSpPr>
            <a:spLocks noGrp="1"/>
          </p:cNvSpPr>
          <p:nvPr>
            <p:ph type="sldNum" sz="quarter" idx="12"/>
          </p:nvPr>
        </p:nvSpPr>
        <p:spPr/>
        <p:txBody>
          <a:bodyPr/>
          <a:lstStyle>
            <a:lvl1pPr>
              <a:defRPr/>
            </a:lvl1pPr>
          </a:lstStyle>
          <a:p>
            <a:pPr>
              <a:defRPr/>
            </a:pPr>
            <a:fld id="{B54B818F-7B4D-43A5-89D9-66C82CC66821}" type="slidenum">
              <a:rPr lang="en-US" altLang="en-US"/>
              <a:pPr>
                <a:defRPr/>
              </a:pPr>
              <a:t>‹#›</a:t>
            </a:fld>
            <a:endParaRPr lang="en-US" altLang="en-US"/>
          </a:p>
        </p:txBody>
      </p:sp>
    </p:spTree>
    <p:extLst>
      <p:ext uri="{BB962C8B-B14F-4D97-AF65-F5344CB8AC3E}">
        <p14:creationId xmlns:p14="http://schemas.microsoft.com/office/powerpoint/2010/main" val="322599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DFBE4E-0257-B662-63A2-FA72B6B9A4A8}"/>
              </a:ext>
            </a:extLst>
          </p:cNvPr>
          <p:cNvSpPr>
            <a:spLocks noGrp="1"/>
          </p:cNvSpPr>
          <p:nvPr>
            <p:ph type="dt" sz="half" idx="10"/>
          </p:nvPr>
        </p:nvSpPr>
        <p:spPr/>
        <p:txBody>
          <a:bodyPr/>
          <a:lstStyle>
            <a:lvl1pPr>
              <a:defRPr/>
            </a:lvl1pPr>
          </a:lstStyle>
          <a:p>
            <a:pPr>
              <a:defRPr/>
            </a:pPr>
            <a:fld id="{52CBDA37-3342-462A-94E6-F25645AB789C}" type="datetimeFigureOut">
              <a:rPr lang="en-US"/>
              <a:pPr>
                <a:defRPr/>
              </a:pPr>
              <a:t>6/5/2023</a:t>
            </a:fld>
            <a:endParaRPr lang="en-US"/>
          </a:p>
        </p:txBody>
      </p:sp>
      <p:sp>
        <p:nvSpPr>
          <p:cNvPr id="6" name="Footer Placeholder 4">
            <a:extLst>
              <a:ext uri="{FF2B5EF4-FFF2-40B4-BE49-F238E27FC236}">
                <a16:creationId xmlns:a16="http://schemas.microsoft.com/office/drawing/2014/main" id="{ACBF2BF0-0DF7-B6E8-C51A-0580FE4C6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B6EE45-D3A9-5596-23B3-65DDB413AACE}"/>
              </a:ext>
            </a:extLst>
          </p:cNvPr>
          <p:cNvSpPr>
            <a:spLocks noGrp="1"/>
          </p:cNvSpPr>
          <p:nvPr>
            <p:ph type="sldNum" sz="quarter" idx="12"/>
          </p:nvPr>
        </p:nvSpPr>
        <p:spPr/>
        <p:txBody>
          <a:bodyPr/>
          <a:lstStyle>
            <a:lvl1pPr>
              <a:defRPr/>
            </a:lvl1pPr>
          </a:lstStyle>
          <a:p>
            <a:pPr>
              <a:defRPr/>
            </a:pPr>
            <a:fld id="{D87C572C-A815-4944-8C87-3EE999D6FBDF}" type="slidenum">
              <a:rPr lang="en-US" altLang="en-US"/>
              <a:pPr>
                <a:defRPr/>
              </a:pPr>
              <a:t>‹#›</a:t>
            </a:fld>
            <a:endParaRPr lang="en-US" altLang="en-US"/>
          </a:p>
        </p:txBody>
      </p:sp>
    </p:spTree>
    <p:extLst>
      <p:ext uri="{BB962C8B-B14F-4D97-AF65-F5344CB8AC3E}">
        <p14:creationId xmlns:p14="http://schemas.microsoft.com/office/powerpoint/2010/main" val="87131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C592EA1-B518-2982-D9C3-0E2DF80E5068}"/>
              </a:ext>
            </a:extLst>
          </p:cNvPr>
          <p:cNvSpPr>
            <a:spLocks noGrp="1"/>
          </p:cNvSpPr>
          <p:nvPr>
            <p:ph type="dt" sz="half" idx="10"/>
          </p:nvPr>
        </p:nvSpPr>
        <p:spPr/>
        <p:txBody>
          <a:bodyPr/>
          <a:lstStyle>
            <a:lvl1pPr>
              <a:defRPr/>
            </a:lvl1pPr>
          </a:lstStyle>
          <a:p>
            <a:pPr>
              <a:defRPr/>
            </a:pPr>
            <a:fld id="{35139BE9-E7D3-4861-9258-EBFDF819F44D}" type="datetimeFigureOut">
              <a:rPr lang="en-US"/>
              <a:pPr>
                <a:defRPr/>
              </a:pPr>
              <a:t>6/5/2023</a:t>
            </a:fld>
            <a:endParaRPr lang="en-US"/>
          </a:p>
        </p:txBody>
      </p:sp>
      <p:sp>
        <p:nvSpPr>
          <p:cNvPr id="6" name="Footer Placeholder 4">
            <a:extLst>
              <a:ext uri="{FF2B5EF4-FFF2-40B4-BE49-F238E27FC236}">
                <a16:creationId xmlns:a16="http://schemas.microsoft.com/office/drawing/2014/main" id="{CF4C8390-9D72-868B-8215-C6F590630E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A3C505-CC49-8259-5F10-8B233334BD5A}"/>
              </a:ext>
            </a:extLst>
          </p:cNvPr>
          <p:cNvSpPr>
            <a:spLocks noGrp="1"/>
          </p:cNvSpPr>
          <p:nvPr>
            <p:ph type="sldNum" sz="quarter" idx="12"/>
          </p:nvPr>
        </p:nvSpPr>
        <p:spPr/>
        <p:txBody>
          <a:bodyPr/>
          <a:lstStyle>
            <a:lvl1pPr>
              <a:defRPr/>
            </a:lvl1pPr>
          </a:lstStyle>
          <a:p>
            <a:pPr>
              <a:defRPr/>
            </a:pPr>
            <a:fld id="{C439CBB8-23D9-42FF-A7CE-FD1A7CF91EA0}" type="slidenum">
              <a:rPr lang="en-US" altLang="en-US"/>
              <a:pPr>
                <a:defRPr/>
              </a:pPr>
              <a:t>‹#›</a:t>
            </a:fld>
            <a:endParaRPr lang="en-US" altLang="en-US"/>
          </a:p>
        </p:txBody>
      </p:sp>
    </p:spTree>
    <p:extLst>
      <p:ext uri="{BB962C8B-B14F-4D97-AF65-F5344CB8AC3E}">
        <p14:creationId xmlns:p14="http://schemas.microsoft.com/office/powerpoint/2010/main" val="266349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3675">
            <a:alpha val="87842"/>
          </a:srgbClr>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9A5BF326-3A40-4B2F-331E-044A3C0E881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C728A84-3F91-8E7C-AEC0-790C71B546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0329743-FD63-4825-8AF3-C3B41A2A118E}" type="datetimeFigureOut">
              <a:rPr lang="en-US"/>
              <a:pPr>
                <a:defRPr/>
              </a:pPr>
              <a:t>6/5/2023</a:t>
            </a:fld>
            <a:endParaRPr lang="en-US"/>
          </a:p>
        </p:txBody>
      </p:sp>
      <p:sp>
        <p:nvSpPr>
          <p:cNvPr id="5" name="Footer Placeholder 4">
            <a:extLst>
              <a:ext uri="{FF2B5EF4-FFF2-40B4-BE49-F238E27FC236}">
                <a16:creationId xmlns:a16="http://schemas.microsoft.com/office/drawing/2014/main" id="{2C5E3172-8758-12C6-F77C-983D89A3A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0A838DB-C122-C85C-2238-5055F66256E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6153B9E-5A48-4592-9BB6-B4924A6E2CD2}" type="slidenum">
              <a:rPr lang="en-US" altLang="en-US"/>
              <a:pPr>
                <a:defRPr/>
              </a:pPr>
              <a:t>‹#›</a:t>
            </a:fld>
            <a:endParaRPr lang="en-US" altLang="en-US"/>
          </a:p>
        </p:txBody>
      </p:sp>
      <p:pic>
        <p:nvPicPr>
          <p:cNvPr id="8" name="Picture 7">
            <a:extLst>
              <a:ext uri="{FF2B5EF4-FFF2-40B4-BE49-F238E27FC236}">
                <a16:creationId xmlns:a16="http://schemas.microsoft.com/office/drawing/2014/main" id="{8F28A5CC-4D05-DE81-47A9-75914FEF7339}"/>
              </a:ext>
            </a:extLst>
          </p:cNvPr>
          <p:cNvPicPr>
            <a:picLocks noChangeAspect="1"/>
          </p:cNvPicPr>
          <p:nvPr userDrawn="1"/>
        </p:nvPicPr>
        <p:blipFill>
          <a:blip r:embed="rId13"/>
          <a:stretch>
            <a:fillRect/>
          </a:stretch>
        </p:blipFill>
        <p:spPr>
          <a:xfrm>
            <a:off x="10401300" y="38100"/>
            <a:ext cx="1971675" cy="1743075"/>
          </a:xfrm>
          <a:prstGeom prst="rect">
            <a:avLst/>
          </a:prstGeom>
          <a:effectLst>
            <a:glow>
              <a:schemeClr val="accent1">
                <a:alpha val="40000"/>
              </a:schemeClr>
            </a:glow>
            <a:outerShdw blurRad="50800" dist="50800" dir="5400000" algn="ctr" rotWithShape="0">
              <a:srgbClr val="000000">
                <a:alpha val="44000"/>
              </a:srgbClr>
            </a:outerShdw>
          </a:effectLst>
        </p:spPr>
      </p:pic>
    </p:spTree>
  </p:cSld>
  <p:clrMap bg1="lt1" tx1="dk1" bg2="lt2" tx2="dk2" accent1="accent1" accent2="accent2" accent3="accent3" accent4="accent4" accent5="accent5" accent6="accent6" hlink="hlink" folHlink="folHlink"/>
  <p:sldLayoutIdLst>
    <p:sldLayoutId id="2147484074" r:id="rId1"/>
    <p:sldLayoutId id="2147484075" r:id="rId2"/>
    <p:sldLayoutId id="214748410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A3675">
            <a:alpha val="87842"/>
          </a:srgbClr>
        </a:solidFill>
        <a:effectLst/>
      </p:bgPr>
    </p:bg>
    <p:spTree>
      <p:nvGrpSpPr>
        <p:cNvPr id="1" name=""/>
        <p:cNvGrpSpPr/>
        <p:nvPr/>
      </p:nvGrpSpPr>
      <p:grpSpPr>
        <a:xfrm>
          <a:off x="0" y="0"/>
          <a:ext cx="0" cy="0"/>
          <a:chOff x="0" y="0"/>
          <a:chExt cx="0" cy="0"/>
        </a:xfrm>
      </p:grpSpPr>
      <p:sp>
        <p:nvSpPr>
          <p:cNvPr id="2050" name="Text Placeholder 2">
            <a:extLst>
              <a:ext uri="{FF2B5EF4-FFF2-40B4-BE49-F238E27FC236}">
                <a16:creationId xmlns:a16="http://schemas.microsoft.com/office/drawing/2014/main" id="{7649D5C1-6D62-E75E-1A1E-77C545A116C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C1648A-DF66-9099-5DE2-E1AA7C86F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CD9D583-7134-48E9-8B2B-FC7B2974D354}" type="datetimeFigureOut">
              <a:rPr lang="en-US"/>
              <a:pPr>
                <a:defRPr/>
              </a:pPr>
              <a:t>6/5/2023</a:t>
            </a:fld>
            <a:endParaRPr lang="en-US"/>
          </a:p>
        </p:txBody>
      </p:sp>
      <p:sp>
        <p:nvSpPr>
          <p:cNvPr id="5" name="Footer Placeholder 4">
            <a:extLst>
              <a:ext uri="{FF2B5EF4-FFF2-40B4-BE49-F238E27FC236}">
                <a16:creationId xmlns:a16="http://schemas.microsoft.com/office/drawing/2014/main" id="{C587E40C-EFFF-43D1-EB5C-018657165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24CC8EF-9AC5-7996-BC28-1DB5329DB1F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FD84E53-5111-4642-9C6D-6F7A9A0D5359}" type="slidenum">
              <a:rPr lang="en-US" altLang="en-US"/>
              <a:pPr>
                <a:defRPr/>
              </a:pPr>
              <a:t>‹#›</a:t>
            </a:fld>
            <a:endParaRPr lang="en-US" altLang="en-US"/>
          </a:p>
        </p:txBody>
      </p:sp>
      <p:pic>
        <p:nvPicPr>
          <p:cNvPr id="8" name="Picture 7">
            <a:extLst>
              <a:ext uri="{FF2B5EF4-FFF2-40B4-BE49-F238E27FC236}">
                <a16:creationId xmlns:a16="http://schemas.microsoft.com/office/drawing/2014/main" id="{2028D682-489C-0942-D468-F6F93060623F}"/>
              </a:ext>
            </a:extLst>
          </p:cNvPr>
          <p:cNvPicPr>
            <a:picLocks noChangeAspect="1"/>
          </p:cNvPicPr>
          <p:nvPr userDrawn="1"/>
        </p:nvPicPr>
        <p:blipFill>
          <a:blip r:embed="rId13"/>
          <a:stretch>
            <a:fillRect/>
          </a:stretch>
        </p:blipFill>
        <p:spPr>
          <a:xfrm>
            <a:off x="10401300" y="38100"/>
            <a:ext cx="1971675" cy="1743075"/>
          </a:xfrm>
          <a:prstGeom prst="rect">
            <a:avLst/>
          </a:prstGeom>
          <a:effectLst>
            <a:glow>
              <a:schemeClr val="accent1">
                <a:alpha val="40000"/>
              </a:schemeClr>
            </a:glow>
            <a:outerShdw blurRad="50800" dist="50800" dir="5400000" algn="ctr" rotWithShape="0">
              <a:srgbClr val="000000">
                <a:alpha val="44000"/>
              </a:srgbClr>
            </a:outerShdw>
          </a:effectLst>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106"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A3675">
            <a:alpha val="87842"/>
          </a:srgbClr>
        </a:solidFill>
        <a:effectLst/>
      </p:bgPr>
    </p:bg>
    <p:spTree>
      <p:nvGrpSpPr>
        <p:cNvPr id="1" name=""/>
        <p:cNvGrpSpPr/>
        <p:nvPr/>
      </p:nvGrpSpPr>
      <p:grpSpPr>
        <a:xfrm>
          <a:off x="0" y="0"/>
          <a:ext cx="0" cy="0"/>
          <a:chOff x="0" y="0"/>
          <a:chExt cx="0" cy="0"/>
        </a:xfrm>
      </p:grpSpPr>
      <p:sp>
        <p:nvSpPr>
          <p:cNvPr id="3074" name="Text Placeholder 2">
            <a:extLst>
              <a:ext uri="{FF2B5EF4-FFF2-40B4-BE49-F238E27FC236}">
                <a16:creationId xmlns:a16="http://schemas.microsoft.com/office/drawing/2014/main" id="{9C3F2950-D0DA-0080-2552-13F10C487A4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71A71B-0808-0BF3-B278-9620E58CB2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F4803CE-1B22-41B1-AFC8-6A1FF11A17A8}" type="datetimeFigureOut">
              <a:rPr lang="en-US"/>
              <a:pPr>
                <a:defRPr/>
              </a:pPr>
              <a:t>6/5/2023</a:t>
            </a:fld>
            <a:endParaRPr lang="en-US"/>
          </a:p>
        </p:txBody>
      </p:sp>
      <p:sp>
        <p:nvSpPr>
          <p:cNvPr id="5" name="Footer Placeholder 4">
            <a:extLst>
              <a:ext uri="{FF2B5EF4-FFF2-40B4-BE49-F238E27FC236}">
                <a16:creationId xmlns:a16="http://schemas.microsoft.com/office/drawing/2014/main" id="{1C74D567-12E7-8A3E-095F-FE6224F6E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23C701F-CB25-54C2-4B9E-47D2F4733B6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DD3E4FF-99C9-4CD1-85DD-52A97BE15460}" type="slidenum">
              <a:rPr lang="en-US" altLang="en-US"/>
              <a:pPr>
                <a:defRPr/>
              </a:pPr>
              <a:t>‹#›</a:t>
            </a:fld>
            <a:endParaRPr lang="en-US" altLang="en-US"/>
          </a:p>
        </p:txBody>
      </p:sp>
      <p:pic>
        <p:nvPicPr>
          <p:cNvPr id="8" name="Picture 7">
            <a:extLst>
              <a:ext uri="{FF2B5EF4-FFF2-40B4-BE49-F238E27FC236}">
                <a16:creationId xmlns:a16="http://schemas.microsoft.com/office/drawing/2014/main" id="{C46BD9D3-B3E5-D498-A730-E8C59EDFD520}"/>
              </a:ext>
            </a:extLst>
          </p:cNvPr>
          <p:cNvPicPr>
            <a:picLocks noChangeAspect="1"/>
          </p:cNvPicPr>
          <p:nvPr userDrawn="1"/>
        </p:nvPicPr>
        <p:blipFill>
          <a:blip r:embed="rId15"/>
          <a:stretch>
            <a:fillRect/>
          </a:stretch>
        </p:blipFill>
        <p:spPr>
          <a:xfrm>
            <a:off x="10401300" y="38100"/>
            <a:ext cx="1971675" cy="1743075"/>
          </a:xfrm>
          <a:prstGeom prst="rect">
            <a:avLst/>
          </a:prstGeom>
          <a:effectLst>
            <a:glow>
              <a:schemeClr val="accent1">
                <a:alpha val="40000"/>
              </a:schemeClr>
            </a:glow>
            <a:outerShdw blurRad="50800" dist="50800" dir="5400000" algn="ctr" rotWithShape="0">
              <a:srgbClr val="000000">
                <a:alpha val="44000"/>
              </a:srgbClr>
            </a:outerShdw>
          </a:effectLst>
        </p:spPr>
      </p:pic>
    </p:spTree>
  </p:cSld>
  <p:clrMap bg1="lt1" tx1="dk1" bg2="lt2" tx2="dk2" accent1="accent1" accent2="accent2" accent3="accent3" accent4="accent4" accent5="accent5" accent6="accent6" hlink="hlink" folHlink="folHlink"/>
  <p:sldLayoutIdLst>
    <p:sldLayoutId id="2147484094" r:id="rId1"/>
    <p:sldLayoutId id="2147484095" r:id="rId2"/>
    <p:sldLayoutId id="2147484107"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8"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4.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7842"/>
          </a:schemeClr>
        </a:solidFill>
        <a:effectLst/>
      </p:bgPr>
    </p:bg>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592F9F60-BB08-E73D-2371-63B974C0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213" y="147638"/>
            <a:ext cx="2033587"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a:extLst>
              <a:ext uri="{FF2B5EF4-FFF2-40B4-BE49-F238E27FC236}">
                <a16:creationId xmlns:a16="http://schemas.microsoft.com/office/drawing/2014/main" id="{7532C49A-0FF3-C9EC-1B61-7B4D1A61A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80963"/>
            <a:ext cx="2366963"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a:extLst>
              <a:ext uri="{FF2B5EF4-FFF2-40B4-BE49-F238E27FC236}">
                <a16:creationId xmlns:a16="http://schemas.microsoft.com/office/drawing/2014/main" id="{AF64B703-2D66-F90B-3F1D-B16418A2B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441325"/>
            <a:ext cx="4916487"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37E0B2ED-8AEA-0106-8039-79DC59FB64DE}"/>
              </a:ext>
            </a:extLst>
          </p:cNvPr>
          <p:cNvSpPr>
            <a:spLocks noGrp="1"/>
          </p:cNvSpPr>
          <p:nvPr>
            <p:ph type="ctrTitle"/>
          </p:nvPr>
        </p:nvSpPr>
        <p:spPr>
          <a:xfrm>
            <a:off x="137376" y="2513887"/>
            <a:ext cx="12054624" cy="2472775"/>
          </a:xfrm>
          <a:solidFill>
            <a:schemeClr val="bg1"/>
          </a:solidFill>
        </p:spPr>
        <p:txBody>
          <a:bodyPr>
            <a:normAutofit fontScale="90000"/>
          </a:bodyPr>
          <a:lstStyle/>
          <a:p>
            <a:pPr eaLnBrk="1" fontAlgn="auto" hangingPunct="1">
              <a:spcAft>
                <a:spcPts val="0"/>
              </a:spcAft>
              <a:defRPr/>
            </a:pPr>
            <a:r>
              <a:rPr lang="mn-MN" b="1">
                <a:ln w="38100">
                  <a:solidFill>
                    <a:srgbClr val="7030A0"/>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ГОВЬСҮМБЭР АЙМГИЙН БОЛОВСРОЛЫН САЛБАРЫН ТАНИЛЦУУЛГА</a:t>
            </a:r>
          </a:p>
        </p:txBody>
      </p:sp>
      <p:sp>
        <p:nvSpPr>
          <p:cNvPr id="9" name="Rectangle 8">
            <a:extLst>
              <a:ext uri="{FF2B5EF4-FFF2-40B4-BE49-F238E27FC236}">
                <a16:creationId xmlns:a16="http://schemas.microsoft.com/office/drawing/2014/main" id="{79C673E6-F931-A0E9-42F6-51766F4DEF5F}"/>
              </a:ext>
            </a:extLst>
          </p:cNvPr>
          <p:cNvSpPr/>
          <p:nvPr/>
        </p:nvSpPr>
        <p:spPr>
          <a:xfrm>
            <a:off x="10753725" y="0"/>
            <a:ext cx="1300163" cy="203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15" name="Group 14">
            <a:extLst>
              <a:ext uri="{FF2B5EF4-FFF2-40B4-BE49-F238E27FC236}">
                <a16:creationId xmlns:a16="http://schemas.microsoft.com/office/drawing/2014/main" id="{E62BD47B-77A9-A450-A47B-D0D0AF29E0AB}"/>
              </a:ext>
            </a:extLst>
          </p:cNvPr>
          <p:cNvGrpSpPr/>
          <p:nvPr/>
        </p:nvGrpSpPr>
        <p:grpSpPr>
          <a:xfrm>
            <a:off x="261519" y="5022628"/>
            <a:ext cx="11793104" cy="1606344"/>
            <a:chOff x="261519" y="4985392"/>
            <a:chExt cx="11793104" cy="1606344"/>
          </a:xfrm>
          <a:effectLst>
            <a:glow>
              <a:schemeClr val="accent1"/>
            </a:glow>
            <a:reflection blurRad="6350" stA="52000" endA="300" endPos="35000" dir="5400000" sy="-100000" algn="bl" rotWithShape="0"/>
          </a:effectLst>
        </p:grpSpPr>
        <p:pic>
          <p:nvPicPr>
            <p:cNvPr id="1032" name="Picture 8" descr="Horizontal banner with hands typing on computer and various office supplies drawn with contour lines on white Premium Vector">
              <a:extLst>
                <a:ext uri="{FF2B5EF4-FFF2-40B4-BE49-F238E27FC236}">
                  <a16:creationId xmlns:a16="http://schemas.microsoft.com/office/drawing/2014/main" id="{E27D46DC-AC85-D3CA-868C-B8CEFF0C21A0}"/>
                </a:ext>
              </a:extLst>
            </p:cNvPr>
            <p:cNvPicPr>
              <a:picLocks noChangeAspect="1" noChangeArrowheads="1"/>
            </p:cNvPicPr>
            <p:nvPr/>
          </p:nvPicPr>
          <p:blipFill rotWithShape="1">
            <a:blip r:embed="rId5"/>
            <a:srcRect t="38848"/>
            <a:stretch/>
          </p:blipFill>
          <p:spPr bwMode="auto">
            <a:xfrm>
              <a:off x="261519" y="4986662"/>
              <a:ext cx="6572250" cy="1605074"/>
            </a:xfrm>
            <a:prstGeom prst="rect">
              <a:avLst/>
            </a:prstGeom>
            <a:noFill/>
          </p:spPr>
        </p:pic>
        <p:pic>
          <p:nvPicPr>
            <p:cNvPr id="22" name="Picture 8" descr="Horizontal banner with hands typing on computer and various office supplies drawn with contour lines on white Premium Vector">
              <a:extLst>
                <a:ext uri="{FF2B5EF4-FFF2-40B4-BE49-F238E27FC236}">
                  <a16:creationId xmlns:a16="http://schemas.microsoft.com/office/drawing/2014/main" id="{D771BBDF-8546-0A9F-8106-0D9F93A65781}"/>
                </a:ext>
              </a:extLst>
            </p:cNvPr>
            <p:cNvPicPr>
              <a:picLocks noChangeAspect="1" noChangeArrowheads="1"/>
            </p:cNvPicPr>
            <p:nvPr/>
          </p:nvPicPr>
          <p:blipFill rotWithShape="1">
            <a:blip r:embed="rId5"/>
            <a:srcRect t="38848" r="20562"/>
            <a:stretch/>
          </p:blipFill>
          <p:spPr bwMode="auto">
            <a:xfrm>
              <a:off x="6833769" y="4985392"/>
              <a:ext cx="5220854" cy="1605074"/>
            </a:xfrm>
            <a:prstGeom prst="rect">
              <a:avLst/>
            </a:prstGeom>
            <a:noFill/>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C9BACF-CABE-AD65-689B-CEE5B4B9CE23}"/>
              </a:ext>
            </a:extLst>
          </p:cNvPr>
          <p:cNvSpPr/>
          <p:nvPr/>
        </p:nvSpPr>
        <p:spPr>
          <a:xfrm>
            <a:off x="517525" y="193675"/>
            <a:ext cx="9998075" cy="6699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“ТОГТВОРТОЙ ХӨГЖЛИЙН БОЛОВСРОЛ –ОУ-ЫН ЭКО СУРГУУЛЬ ЦЭЦЭРЛЭГ</a:t>
            </a:r>
            <a:r>
              <a:rPr lang="en-US" sz="2000" b="1" dirty="0">
                <a:solidFill>
                  <a:srgbClr val="002060"/>
                </a:solidFill>
                <a:latin typeface="Arial" panose="020B0604020202020204" pitchFamily="34" charset="0"/>
                <a:cs typeface="Arial" panose="020B0604020202020204" pitchFamily="34" charset="0"/>
              </a:rPr>
              <a:t> </a:t>
            </a:r>
          </a:p>
        </p:txBody>
      </p:sp>
      <p:pic>
        <p:nvPicPr>
          <p:cNvPr id="19459" name="Picture 5">
            <a:extLst>
              <a:ext uri="{FF2B5EF4-FFF2-40B4-BE49-F238E27FC236}">
                <a16:creationId xmlns:a16="http://schemas.microsoft.com/office/drawing/2014/main" id="{1B3B7DB7-53C2-6C66-455D-45A3345B78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75" y="1430338"/>
            <a:ext cx="33750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id="{8B8A2B73-8339-B4C5-F15A-37FC377BD8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2278063"/>
            <a:ext cx="337502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4">
            <a:extLst>
              <a:ext uri="{FF2B5EF4-FFF2-40B4-BE49-F238E27FC236}">
                <a16:creationId xmlns:a16="http://schemas.microsoft.com/office/drawing/2014/main" id="{3198686B-F43E-F9C5-6AF9-44ED744190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425" y="3014663"/>
            <a:ext cx="3379788"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0D5A3EB-3746-DF5E-26F2-A91487081B84}"/>
              </a:ext>
            </a:extLst>
          </p:cNvPr>
          <p:cNvSpPr/>
          <p:nvPr/>
        </p:nvSpPr>
        <p:spPr>
          <a:xfrm>
            <a:off x="127000" y="1062492"/>
            <a:ext cx="3663950" cy="549070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mn-MN" sz="1600">
                <a:solidFill>
                  <a:srgbClr val="002060"/>
                </a:solidFill>
                <a:latin typeface="Arial" panose="020B0604020202020204" pitchFamily="34" charset="0"/>
                <a:cs typeface="Arial" panose="020B0604020202020204" pitchFamily="34" charset="0"/>
              </a:rPr>
              <a:t>НОГООН ТУГ     - 5-р сургууль</a:t>
            </a:r>
          </a:p>
          <a:p>
            <a:pPr>
              <a:defRPr/>
            </a:pPr>
            <a:r>
              <a:rPr lang="mn-MN" sz="1600">
                <a:solidFill>
                  <a:srgbClr val="002060"/>
                </a:solidFill>
                <a:latin typeface="Arial" panose="020B0604020202020204" pitchFamily="34" charset="0"/>
                <a:cs typeface="Arial" panose="020B0604020202020204" pitchFamily="34" charset="0"/>
              </a:rPr>
              <a:t>ХҮРЭЛ ГЭРЭГЭ – 4-р сургууль</a:t>
            </a:r>
          </a:p>
          <a:p>
            <a:pPr>
              <a:defRPr/>
            </a:pPr>
            <a:r>
              <a:rPr lang="mn-MN" sz="1600">
                <a:solidFill>
                  <a:srgbClr val="002060"/>
                </a:solidFill>
                <a:latin typeface="Arial" panose="020B0604020202020204" pitchFamily="34" charset="0"/>
                <a:cs typeface="Arial" panose="020B0604020202020204" pitchFamily="34" charset="0"/>
              </a:rPr>
              <a:t>                              2-р цэцэрлэг</a:t>
            </a:r>
          </a:p>
          <a:p>
            <a:pPr>
              <a:defRPr/>
            </a:pPr>
            <a:r>
              <a:rPr lang="mn-MN" sz="1600">
                <a:solidFill>
                  <a:srgbClr val="002060"/>
                </a:solidFill>
                <a:latin typeface="Arial" panose="020B0604020202020204" pitchFamily="34" charset="0"/>
                <a:cs typeface="Arial" panose="020B0604020202020204" pitchFamily="34" charset="0"/>
              </a:rPr>
              <a:t>                              5-р цэцэрлэг</a:t>
            </a:r>
          </a:p>
          <a:p>
            <a:pPr>
              <a:defRPr/>
            </a:pPr>
            <a:r>
              <a:rPr lang="mn-MN" sz="1600">
                <a:solidFill>
                  <a:srgbClr val="002060"/>
                </a:solidFill>
                <a:latin typeface="Arial" panose="020B0604020202020204" pitchFamily="34" charset="0"/>
                <a:cs typeface="Arial" panose="020B0604020202020204" pitchFamily="34" charset="0"/>
              </a:rPr>
              <a:t>                              6-р цэцэрлэг</a:t>
            </a:r>
          </a:p>
          <a:p>
            <a:pPr>
              <a:defRPr/>
            </a:pPr>
            <a:r>
              <a:rPr lang="mn-MN" sz="1600">
                <a:solidFill>
                  <a:srgbClr val="002060"/>
                </a:solidFill>
                <a:latin typeface="Arial" panose="020B0604020202020204" pitchFamily="34" charset="0"/>
                <a:cs typeface="Arial" panose="020B0604020202020204" pitchFamily="34" charset="0"/>
              </a:rPr>
              <a:t>                              ПТК</a:t>
            </a:r>
            <a:endParaRPr lang="mn-MN">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1" descr="data:image/png;base64,iVBORw0KGgoAAAANSUhEUgAAAkMAAACTCAYAAACNmB2dAAAAAXNSR0IArs4c6QAAAARnQU1BAACxjwv8YQUAAAAJcEhZcwAADsMAAA7DAcdvqGQAAP+lSURBVHhe7P31U13b3i767h9O1b11z9n7fdeac8bd3RMSiBEhkCAJ7gS3EIhgIcAgCQmE4O7u7u4W3N1dQtz1ud/WSeaaS+65f8DZVD3V+lDG6NLap7Uu43+E+xpAVfoQIgJNUVXkgup8J5RnOcDSUBhHNvwNp7b8hnNb/xtC2/8OoZ1/QHjXUlzcswQX9/0B0YMrIXFkDa7wr4Xi2S2QP7UZl4+ug9jBVRDZvxwX9i3Dub1LcI6VdPvcAbqPni/EtxrSwjuhLH0EyrLHoKF6GiryR3H50i6oKB2HsjI/VBX5oSLHh0vnN9L92yEvfRgSItshdm47RI5tgdiZ/XT7AGSE90Lu0j6YaF1Aeqw1qovsUZFnh8rc+6jKv4/KgvuoyL/HpZLur8i1RXmODcqyrbny1/RfU5p9B2VZFhRrpIQbISv2Bj3PCmU5lvS4FSoyLbiUZViiNM0cZek0TSmh6aIMMxSnU5l6B0VpZihKN0FxiglKkmk69RaVxihNNERxvD4KYvWQF62P3GBtBKry4xH/RvjqHYWH/kE46R+Am95BeJzehIC96xGmLYBYlytI9JZDgp8sYgJkER+giMQABSQEKiEuUAUJQcpICFFEUqgyUsLUkBRxdTGR6kjmooGUSE2kRmsjNUYLabHaSI/TXUysPjLiDBYTb4DMhOvISDRCOn3WzCQWI8oNpKfcQEYKzZOUa5TryEk1QjYli75XbpIJcpNvIJOSlnSLYk65gyRKfIIlEhLvIi7eBjHRPERF3UNExH0EBPDg4W4DN4qrmx0cnKzx8KEpXJ0t4O5sCicHI7g8NID3EyN4OerC7b4qvB6oINhJHWHOqgh1UUKYkxL8nPXhF+iAtMwEpGfFIi09FikZMUhNj0JaWjh9bn/kZz1CWQEl355LSe49WtY8/I///fe///4f+NdbEmHbVxbxY7A8FONP4/G8qxBvhirxcaQSP6Ya8W2+FV/mO/BxugOfZjrw/Xkv8G4Y+DBGmQDes3KcylHQC4FXAz8zCLyg8nkffjzvwbeFDnx9Ru/1rBmDjVGozuChlermxnRrNGXaob3AEU+zH6OpOJT+TwPeTdZR6vFunKYnGvB2vBFvxljq8Wq8djFjNXg5WoXn9FmfURaGqyk0PVSOFyOl6KkPRZTPVcR4qyA1RJ/qSW1Euasg0VcLkS5UR/ppIJPuTw/Wo3pEFlmRNzFYl4ChhjQMN6SjuSAUT/OD0V0dh7aKOKRF+yMvzge1uSEwNdKBl4MN6gqCqX1wxJ1bxqjMDKa63RPu98xQluKJ/to4DNYmYq4zHS96czHZkome6kT0VyWiu8wfTXnaaCk2RndVBPpqUtFTk4K5vjJKKXqfpmGsLR/j7XkYacmm5GCiIx+TnYUYp7KXPuMYla9GarAwUIXRjlJMDtRioK0Y7dWZGGkto+eWY6y9FAMtxRhqL0d3YyGG2yswP9yEWcrUYANGOisx0VON6YE6jHbRdN9TjPfUYqyrmm5XYay3FuN9dRjorEJdZRb6Oyow0leD0f6nGB2ox1B/PTrbq9DSUIrO1goM03193VXo76mi6Vp0tZdhdKgRM5MdVLZgeLAJA4ONaGouQV8vvc9IAwaH6H+PdeLl8zG8eT2C1y/HMDfTj9mpXizM9nP3f//+ET9+/MD3H9/w/u1zzM8O4NWLYbxaGMaL+QG8WBjA82fD9HnaUF6URv+f5gW9/2BPJQZ6ajA13k3vO4M3L+fx5tVzfPzwHsAPfPvyAS8XplBaWvp/cBtEeuwd6KmexIO7Cnha5oGqPCdU5TrCxVYZfBv+C6c2/x3nt/4NQtv+BuGdSyDCYegPLgw94kdWQ0FwC67L8kP/ymGoXdgDudPbIHZkLUQISyzCB1dQlkPk0EqIHlsLdYl9MNM7Ay2Fw1AlBKmrnoGs1FEoyx2DutppqNHnuapyHFJiuyEuvA0yV/ZBVnI/FGUOQUZ0L4FqPQHoGKREjxCq9kJebD/01QQRG3ILtSUOHHqq8h78iaG/piLXjmDDQLSIov+EobLsuyjLZfixpY3gBnISTVGeS/fnEJIIRRyMshiYLFFCICqmlGTcQUmmFeUOSglKxekMQ5R0U5Rl0gZCMCpNvYHiRGOC0HUUxF1HbowBsqN1kOKjBFfpA3h8ajs8NY/A4+p+uCruwaPLm+F+cD0C9mxCuNZJxDlLIcFLDol+cojzJxQFKCE+UJEgpIy4YBXEhRCIwghE4SpICr+K5AhNpERoUTSQyhAUpYG0KE2kR2sRfn4CiOCTEW9IuUYoMqKSYEOfLyv+BsUYGQmEnqTryE42QTZhiJUZ9B3S4kyQGkfgibdASpwl4mMsERtjgfg4K4KOFcLDrBEczIOPjzVc3CzxxOUOHB+bg3fPCHfu6sHKWh9mllrQN5CFooow5BTPQ05WEKJCeyF8Yi1cbRQQ+kSNQvBxlEeIoxzCnRUR66mKRKrk4jxUEO2hjChPJUS6KSLY8yZCwz2RlhWP9Ow4ZBCKMrISkEnTWVkxyM4IQkGmA4ehykJHlFNZmncfJTl2/xtD//vv/5F/BSEPbYvCH/3oKQrGbGMqXrXn4H1/IRZ68vBhshHfFzoJJa1oLk1BXoI/KrIj0d9chDFqaEc7SjDUUoDBlnwq8+l2MZ6PNhBUmvCalcP1VNZz70PKIiwRpN72ErCayU+leDuYjYnGaHQV+6Gt0Bs9VeEYacsifLXiw3QT/V+GIoLQTwy9HWvCW3rf12N1HAJejlTjJQHo5UjVYjlYg+eDhKLBCsIQNbQdaUgI1kW0D9WFQdqI99NCnK8GRRMhTtSRpDokI1gfaYG6iPFURm7ULQwxDDWmYaQ5HfW5AajLC0F/XTLayuOQGe9P7UIA6kuDYGmiC3/XB2ipoE5W7GOY6GsiJ84NRcmucLIyoc6uNwZqYjFcm4D5jmy86CPIEIa6CFU9FYSh8gDCkAbaS40JX4mEpFS0V9Bz+8u4dFYloa8uHaOtuQSifEx1FS2GMDTZXUTzm3BE069GavFyqBaTHWWYIYSwcqS1GOPdlYSZMsJPEQZbSzBJOGgqz0RbbR7mxloxTUBZxFAFehoL0E9gmiA8jDP89D7FJAFojBAxyPBDrx0nwNRVZaOf8DQ68BTD9NwBeu7YcAsGexvQ10WgGWzB+EgLJkabMT3RSvgh6BCuGIZYJkZbMTHejqHhZvQRooYG6zEyXEcYqsf0dD9hZRyvXwxRRglPPZgnEL16PkJwmcP3b28JL1/x6dMbQtA0gWaC8DOI6fFOAtEQ3r4awUt6XVf7UzQ+LUQ/gxBliKDXS6ibnxvGly9v8enDa7x78wKfP70jC32j9/yOL58/UPkTQ6U5DjC9fgkmehcIQ14EiCd4WuSExCAz8G/+L5zc9Dec3/J3CG39Oy7uIAgRiC7t+gOie5ZC/MAqSB5dD8lj66B4ZjM0L+2FwpltHIauCGyCGBsl+hVCkLjAOkicXAdj1eO4cfUENKQOQEORStVzuCx+CBoEGg31M9C4SqXySQ5CYhe2EoIOQ0GWnqvKD1mJ3Th3eDV0FYQgL3GMMLQHygxhUkdoBdVCfTlhjtBTnf8Q1QUPUJlvT2Hlz5GiPDZC9I9Ror+OFP01pXQfg1NOotkihnKsUZ5nhYq8uxQGo7sozSb8ZC0CqCSLjSgRrrIIUtnmdB8BiXBUmGZOG4wxClPvoIJeU02vreJGlwhRSbdQGH0NadTgO57dCUfBbXAhCNnLbsdd0S2wOLUOXlvXIXD3FkTonEbcE2nEexKCfAlDvvKEIUIQF1XEBxEQgq8iIVSDQKSJJIagSHWkEICSKSmEoBRuREgXaZT0GIJQ7CKEMglAGQSgDMJPesINxEcbISrUAPGRxkiMu03QMUVMpBmiI+8gKtIa4eG2CAq6Cx9fC7i4mOKJkymcHE1xz8YElqa6ML2hDrObGjC5pgQtNXGoKVyAJkVN5iykRY7g4umdOC+wBef4N0KIfxPOHt2AkwdXQ2Dfcgjs/g3S59Yh3I2+j7caYtyVEU2JclVCjIcqVVxqiCD8hDsrIMJFCXE+6oSiq/B3p88WFUwQikdaDmGIIJSRzRKPrMxY5GT4oyjnMS1DB1RQT7SCgSifgegBbQwjp4ExHr7O8PCZ8nWO9/3zFA8fF29//2voMXz/R77/S/762H8MntHzpniF6b48K90LPFNNQZ6uggAvPdKeV13szyvO9eRSmu/NK+biyyst9OdSzkLPYaksDeRVlwfy6iqDeQ21obzoUGuerswpnqnSYZ6x1Fae+oXNPDG+5bxTu3/jHdu7lHds98/sXMoToJw6vJanLneCZ20uxwsNNefVVgfzbC2VeAc3L+XxbV3OEzm8mSdA06d2LudJ8G3mqZ/fy7NVE+RVJrvz8HaAh9c9P9PFw0vK8w7e12dtvJ7aTF5dZiRvpqmQN9NWzHs71MB73lfLm+ko5z3rq+bNdVXzZrrKeTM9xbyprlLeGD2npTSe11OZyRtoyOf1NWRTKnmWlq684sxE3kRTLm+sJZteW8p7Sa9/PdJCaeM9H6D3Hajj3nOiq5Ler5Y3Rf+jqzqbN1SXS5+DXtdWzRuoK+RZmtrzVFTUeOXZoby5Pva/y3lzA5W8sY5cXnGyNy872olXnOjOq0z1pM8RT69P5XVURvNeDhTzvk7Ucvk4UUnfpZTXkx/K8zdX5z3SlODZKp3nmV4R4JlKUKg0lzrBM79yiiL4ZyxlzvOs5C7w7JQu8exUxHj31STotVI8R20ZnpO+As+Z4mmswnO/ocbzNlXnedJ7+1pp8xLdLXmViZ68vvJ4+l65vOdD5bzXE/T96bO8nqjjypdj1bxnLCOVvDmWgVLeTF8hb6onl+ZtNm+iI5u+YybNh0zeSEs6zd9kXl9tPDf9jL6bp60+z8NW/8djKw1kRjhgoT0PHweL8Jww9H6qEV+fdeEr9bwbyzLhdN8MN/QUYWaoAsvrV2FzSxN3rqvB5rYmHKyN4HzvNvxdbBHi+QBB7nYIdLVDKE3HBzshPzmQ6uJY1BbFoSY/BrWF0fSe8ehuyMRET9liukqowS/FdHc5Xo024dNsJzca9Z4w9n66Be8obycJSVNNdLsBbybqKE8JR7V4Tfh5PVyDF0MMQ6WEo1pMdWcjMVQLoW6ySArWQby/FpKDdLkRogjqSEW4KiM71AjJ/rpcJys70hSD9UncSMwwpS43GPX5YRh8moruqgyE+3jj/h0zBLvb47qWAeyt7hCAvBEb4ARVOVmE0GaRHeMK3g0dlCb4YbA6DiOEobn2XMIlgaY1E92EocGadIJSGOqzFdBUoIeBukT00n2dVYl4RhB6NkBAqU1HL6XvaTo3KjTWloeJ9kKaNyWY6S3DeEcRpnvLsTD6FHNDNZjqq8E04WWC8DJFKJrqr8MUG+0h7HTU5mK4sxpNlTloqcnHs/EOTBBu2IjPDIFlqp/hpxZzI02YoNex+9mI0Ci93whlgAA02F2LnrZKjLDH2IgQPd5H9w30EGj6WwhCbejvZiNFDQSkZkIRvddoCyYJXiODTYShZrrdhtmZHnR1V6OtoxxjtIxHCMyjI80EoCl8eDuLd69H8e7VOBbmBjA/24+3r6fw9fNzfP36Ct++vsG7t3N483ICr56NEGrG6fkTeE/Pf/tqFM/mBlFTmceNUA3RdxqmzzjUW42+nqd4+2YeP358JVR9pff5RPmI79+/4sf3H1T3c3+LGKopcYODnSJ0Nc6gJNcZVYUuhKHHyIy2huDuP3Bq898IQr9BeOvvuLRzKUGIZQlhaAnE9q2A5JH1kD2+CYqCW6HGRmnO7ID86e2QOrEFovybcebgWpzevwbnjm7CpdM7IHZuB+QITfIXdkOUXicuuBNSooegrHASOhrnoaV5Drqa56EkcxTiF7ZDVvIgZCQP4KrKMairHoOi9AGcPbwSJuriUJE+CVmRfVCR5IO86H6426ugocIZlYSgqgLCEIGoquARN81QxI0W5TEQUXLv/Qmh/zRCVE64qci2RVGaFTIJBCUZtouvY5DKZc8n9HDwsUJZJpum++j55VSW0P1FBKFiQlJeiiWc7ytBT10EBnrSMLmuCNNbqrhtIgdrUxmEeV5D9H0N8Pi2w+H8LthfPQhtqU24LLwGGvwr4bd5A4L2EIb0TiPhiRTi3WUQ7ytDIKLejb8iYv2VKCqIJxAlBKshMeQqksIIQQxDUVqEH+1FBLERqGgDghBVAASw+GhjxEWaEHJuISrCFGHBZggJtKTcRUCANbw8CTpPbsH+gSFsePqwuKMH4xuaMDbWhbm5CcwIPdcMpGmZCENT9QL01IShJX+GlsMRSJ7fAymhXZAjqCqI7IHMeVofzm2F7IUdULiwE3JCOyBNaJYiNEuyXavHCcv8a3GJwCx8ZBVuqZ8k9Ggj0l0J4U4yiCUMxXsRhNyUEemqiAhneUQTjmI9qafno4VobwP4UcUbExeFzNxFBGVmJSI9h+0yS0A2YSgvywcleY9RRhgqy3vEgag8n6YJRPg+wcOPSep8zAFf5vCDyu9fZkC1MfB5Fj9omt1m+fGNnvNj/s/8+E7P/0v++hh+sNv/EjyjDXEKRRl+uKsrDMIQ9BQEkB5lj+qSAPqMXlxKC7xRUuCD4gJflBZRr5RSTqkoWUxVWSBqKoKoxxaCxtowxITZQE/+NG4pHMa1y1ugLrwZUsdX4cKhpThzeAVO7V8BAdp2j277A/zblxA+10BZ8hh1hC7Dw80QedmuuHNLDge3LMPRrctx8fBmHKfp0ztXQJxvE9SF9sL26hlUpXhQD39gsaf/pgd43Q28orzowLdn7VSJZ6E2PQIT9XmYainAG6o8n1Nvc7arnCp7qnSpgp3tqaCwhq8MY61FaC1LQFdVJvrq89FbTz3QpircsXKn7SgZYw3UODVmYL6vBC/6q/GWKlnCEN2uwxz1/lhveKyd3o/+xxRNd7PKvy6XGhhqQDqoEqfypgkPcvIq1BkJwxw1NjNsdwSVhCGUJHsjO4oa7DgXlCS6obMsGv21SeiojMHzgWJ8G38KwhA+TVTh7XAZ+ksiEXXPEB7GCnDQFoeN4jlYUwhG4CkLgackQrlIucTlvqo4Hly9DEctaTzWkcUTPXm4GirB47oqvEyuwoc6DQHm2giw1EGQtT4CbfQRcs8IaT62qEn2wUBlIqY78/F8uIIa/xoOAG8m6/CaypdjNVgYq8azUer9jlRgniBAGKKGkeZ9Nxs9yKaGM4vmTyY18Gm0bOK5jLakY2GghJaTj11VstePEGdzWOgrIC3IkRZtMd4PleLdaD2t+l34/nwU8+O98PFyRHSIF9VrcSik7ak8L5k6hSkoz01BXmoMIvzd4PzACo/t7sDlkQ28ntyHp9M92NvcxnUdFVxVkICm8mUYaMnBSF+FOks6uGd7E86PreBFkPDz4CHYxx5RQU+QkxKCuvI0tNJybH2ajeaaDDRVp6KlNg0Nlckozg6mxj0J7U/T0E/r2FR/JX3/GjwnGD0frcCL4Wpar1KQFqGHCNZ5DNRAtJcKYUgHqSF6SGE48tNAVoQRUoP1Ee6ugoyIW+h9mkjzKQcjrXloKAhHQ2EoBgkrnVXJBDxXWN26iQdWFlBR0IeGhgFsLExx45oJREUVqdOnBW0lVWjIyiM3zo/WuwTCTDwBL4fW00JMEjR7ahIxQN+jj7bZlkJ1NBcZoL08El3VaZRkWn60DBmGnmZioCEPQ01sHS6i5ViEScIiyzB93+H2Ajwj8D0bqScI1WKspw59jSVoKqL3rs7n0lORj9bSHNSVZKK1vhSNdUXobqmgdYUwRGiZ6KvHDMFlbriJ5l0TZgYJMj8RxEoGoxna1tioEAehfgLUUBPGBxoxQNtad0c1hbavToLHQMtPFLXSdCOF3n+0FbNTXRjsI3ARwGanezEz3YeGhiI0NRdjfIyeTxibGGvD5w8v8PXTC3z+OIuvH+bw6e0MXi6M0O1nhKEXhKBpws80h6N3ryYxT+/z4e0kZQpvaP18/WKE201WX1uE3q5qwlAthgmIgwyI9H2/fnm3SB7OPt85GP348Z3q4W/crjf6W8RQdbEL/D30oKt+BvER1qgtdifBP0Ze0n0oUKN1fOP/hfNbCENbfsfFHX9AlCpULruXQHzvClymSlWSbx2k+Ddwo0Gy1OuXFdwFkaNbcGT7Cmxf+xu2b1iGPdtW49C+zTh8YCuO7FuPU0c2QOjYFpw+uB7HCUzaV0WgqyMMHS0h6GtdgPyVQ7gssgvK8vxQVhSgRlcAamrHoKp0FEJH1kBbWhDKVwQ4DKle4YMChyFVNJQThvIXMbQYhqGf+RNED7hjiipyeYSaxV1mZQSZsmwGosWUZ9HtTIIR4SYj7iYKCUXsWKSKvMXnlf96HgPQz/x6j2J6XX7GHeSn3UZmwk3w7ihAQuw8JC6LQ1ZeHle1dKCqrgF1TXXwbO/g0Z3buKcohwcKwrgtfwiS55bjLN//hN6BFfDftAn+ezchVP8U4p0kEesmjVhvGUKADKL9FBDlq0hRRoyfKqHoKmIDtRBLPaCoQH1EBF9DgLcOArx0EeJrjABPEwR63Kbb5vBwNoGdtToszJRgaa6KWzeUcVX1EiSvnIacpCAkxU7i3Kn9OH50J8wtjHDfngczi9u4cfM6TG+aEO6koC57HFrS/NCh6MvwQVf2CPQo+jJHYCBzGAbSh2BEtw1pWl+WblP06T496YPQJeRqSdCyE9kOhXMbaZ1ZBxnB9ZA6tRp3tI8TeBSoxybDwSfKRYkbIYqlHt2vRHvQ9/ZUpopMGYFuuvDxtkdKRiKycpOQnp2MzOwkCttNtoih/GwPlOY7oizXASU5DzkIcRgiGOH7DA/fZ4FvLwg7C4SaedpQZvHt2zS+fyUAEY5+Bd8YgH5B6P8fhv6af2Dox/cZPC2Jwb1r4gS/UzBQPEEV933CkD9K8zwJQ96EoUUI/RVDZUUBBKEAVJVSyoJQXR6Mp5XBhKFwJMXch76KIIxpGzG+egS6ikegfXk3dES3QePCZigLboA04frSQerEEI7OEo6O71yCgxv+jn3rf8OpfWsgwr8DhzatxLGtKyDCtxUCVAruXgXRwxugdm43YUjwLxjq+weGXnb9iaH2ihTkR3tTpZ+MtuJgTLRmYb6ninCShfrCODQUJ6G1PBVtZUnUKJdgvLUUTSVxqKe0lmdQ45CF4tRY3Oe5o64sl3rPodSjDsdCfzHhpAr5iQHcLgo3R1vY296GnZUJMmMD0E3vX5UVirqiGIzVpqKrKB2NldnwceJBQFAZ2/eeQm05NThjZdRrLqRGoAwj7dnIjXVDhLsFfB9dR+DjG4jztUFerDNqsgIxVJuCTwOV+DFei28Eos/j1fg0VIl3bJdFdRK6s4PQlOSJZkJLS6ovlSx+aPpVJvlSWElJ8afnBFKC0JIWiLb0YHRkhqAzOwRdhLTu3Ah05oSjI4/Kwkh0F8dgmB1H0lmAF9RIvholCBHM3rIREcIQO27mxSiDUAX3XWYHSzDNGt3uXGo0cwhBGRhtS6eGPR1DzanoqaV5nB+IzspoDkPzvUVoyPSwq01z+5EZ9QhOdtegevk0nmaH4cdMC170llO/oBPvJrrxnnru6ZnUuHc00LZCDcvnl5TnlAV8ox7922ejmBvrxlgfNXA91ID2tmJyoJ0a1Db0tz6l5VBA9W86JQ21ZRmoq8hFDTXUOYSoAEKWk/0duDrawN/HEcGBrvDxfEjL/ybMTXVwx0KX0GQCp0eWcHtiC4f7Zrhjpof7Nia0/G/gsb053B7fpfrsLnxcbRHu/wCtlSmE6zhkR99GSrghdRD1CUSEoJBrSAs1RHqYIZKDdZESqoekEF3EBmgiKdQIbVURGGnL5HbXMQjVF4VhsCEFLWXxiA0hNCeHUN0eTAgyh6PDPepYesPTkQctFQ242dvBzc4CkT6PUJ5By7qIlmFlPKYJos97CzBUl4YE/3soSfJBY4EXKtPU0Fxsgv4GWo9qMtFO4Jqn9Xt+sBq9ddkYbCrAQCM7VqiIMFtIuC3HbF8leqiz0E15PtaIBULMaGcNupvLCYqFaCxORxMhtS4lFk9T4lGfk4H60ly0N1ehk+Ay3FtP8KFl01+PUepMzHIYauaOI5omwIwRckbZbjF6bKTnKcGngTDUhLamEnS1VWGMpieGWwhDdQQhdsxPO4YZgAbbMUnLf2KkAyODzYSRRm5EaHK0HVNjndxuL3YcEHtuB33eQXpsbKT5Twx9+vgKXz6+xKf3DEPP8JHg8/71JIehj+/n8Z5w9OHdLJdP7+bo8Rm8o8ffvBjD62cjePlsCC8WRtH4tIRwVoVBwtAQIXGIvsP0RC++fWW7wqj6/XMgaPHvB0Ho69dPbPInhkpcEB12C0a6IgjzMyMMuRGGnqA00xEmqqfAv/7/DSHqTV7YyjD0O0Qp4juXEoSWLWJo/xoC0VpIHF4L8aMbIMq3Gfy71mLL6t+wZf1ybNm4Bhs2rMaWzeuwcQNNr1tD5Qps27gcB3asBf/+Tbh49gD0tSVgoCdKuQgN5VOQZrvcJNnusaPcbjNNtVOEIQFoqJ3AFcHtkDq9B7IX6XHRA7hKGFKROARfJ000VbgujgIVOPyJoOpCmmb5iSEGoUUMseOHGIh4PyFji1LCD0tJJstdWvnvIjHSCBkJZshNv0sbMCEn3YagY009IisUpBN80q3o9h0UUNh0Nj0nM+UOshPNkBZ7G4/ua+LGDT2Y3r4BC3NzmJjcxC1TC5jd4YFn9wQP7rvioa0DbG6ZwvYmbfzGl/FA8zDcT21B4Lr18N+/BeFGZxHrKIVoFxlEussiyl0OwR7K8HXXgI+bNnyctaknpgVvVwN4uRjB4Z4ubl6XxnU9CdwwlIKB5iUC5nHIiPFDVkwAkkKHIHpqFy6e3A4xwuulUzsIYBtw4sBqnDi4DvzUOB7evRrHDm3FEyc7BAYHwNXDA49dneHs9AR3qFdrpnMeNgYiuKt7AZbagrDSPgMrrTOw0DgFc42TuK3Kj1vKfJSjuKl0DLeU2G1+mj6K6wqEI5n90LmyC1qi26FxcQvUhDdAVXgdHE2FEeGqiGh3JYIPIc9dDREuKginxHppItpTk+aBOvX6tBDsogkfF2P4BDxGalYcYYgglJuOrJwUSgKX7CzCUK4byghDFYShMsJQSY49ByEGoq9fE3nfviURdnIoRQSeSnz/1kQb0TDhiCDzfeGf84Magh+sZPmJHC7/CqD/EMIQsICupmzcp+V8++pJGCgcJ8ha0jrqS5/Ri9DmQ1mEEEtJoR9KKYsYCkQFYai6nI0MMQyFUCUQgZRoe8gL7YeTuSRV4k+QEWsN/ye6cLe7CutrYritfhI3VI5CR3wntGheqxI+Nc6yTswKSAqswznanvm3LsEh2mb5t6/GxWOEoW3LcGb3Sm5kSPXsLlhTfVCZ7P7vI0OEoR/PqQc2345GAk9+rBcWeoupBxyFmfZ0ahByqRfuiYxIT5Sm+aKFgFOdTt81KQC5dF92xGNqHAgVefFIDPKBvqoybK2c0UE9vapkTzRleKK/Og7d1Sm03vJh3eo/sGfnZuzfsQ5yYqcR8NgWqUEeCHG+Aw97Q5THuyODbj+woe3pjhnOi+li687j6GjIxfv5Ogy1ZqO1KgUl6f60DlnB18EEySEP4W1vjEfm6rA3U4OLrR5yIpzxYbgamGsCZuvIzLX4Ol5FIKrAe/p+rzrysNBC2GvOxFxjNiUHs1RO16djqi4dk0/TuExRQzhJmWL312dgpiETs01Z9NzFcr6ZXtuci5lmen1LHmZaKW35eNZdRBAq+ycIsbymaTYq9HyEGs+hMswMFBOECjDRk4fxzmxuJIghaKQ1jYNQf2MyNbAJ6K+jhrc6lhsdmunMh4HyJTs9RZEfihLUARI7gzN8u5EW6YYvM8140VOGz7Pt+DjVi6/vFlBZXYT6yiK8HO/HhxcT+PRyAh8WxvHx+WI+0X2fqdf+me7/TNMfn4/hIyHpIzVWn2j6M7tN+UCN1vv5MbybHcWL8R5qmBswRA3kUMdTDHU1YLi7EX1ttWh9Woy68hyCUzYaqvPQTLebaoqRmRQJd6d7cCB4eLvcp/rvEVypfrIyvwY9TSWYGmkgLyWQg8RgUxq6nsahuSwCNbm03WR4EZi9UJtL21faE2TH8pAcZo6E4JuEJnNCTyRG23No/uUQ0CMI1pHop2XWUp6C2GAfgngg6mjddbl3B4Hej/C0IASFSd5IpXW4uTSWABSGjooINBcQkvND0F4Uhb7SKFTHOeK+/mUI7l8PNbETtJ5eQ7zPZZSlXkdHdQI6q7MoGVgYquXSV59Hn6GUQEvLlZYDK2d6KynU0LcUYrC5iJZ7I54RKMYIJl3NZTS/CtFP5URHFSbbqzDSUIaBuhJazwvQ21pNkGnBNButGW3BDIGGQWeaUDI3tDgqxAGJ4YFwNEPPG2PLpbuG8NOMztZytDZS54GgM06vHRloRm9XHaGjmTDTg6nxPsxPD2J2spfw0c3hZ3qiCzMTPXR/P0GI7fYaJAB1oJvtThsiNLP3YccSjXdSh/MDYeg1Pn+YxxeGIQI2Kz8ThN69YqNB03j9fBJvX07Tfc/w4TXhiID08e08Pryi6TdTmJ8ZpA5iDmGoEoMDtfTZnnJom50apLqcAw/h5180hB/c6BD9/dxNVkoVZ7I1rukIw93RAA3lXqhhGMpyoMbuLPjW/L9wYdtSCG/9DSLbfsOl7YShXUsgvodhaCUu71sNCQKR2KF1uHBwA/as+RtWLf1vrF65FOsJPuvWrcWatauxatUKum8ZVtH9a9euwNpVy7GWbu/YQogSPQEDfUkYXbsMI0MJqCichPjZ7VCVE4CK0gloaZ2FtuZZaGoIQk35BOQuHCAM7YO08EHIXzoANYYh8YPwdtCgz+9KAHpIAHLkEPQrDEPcbrM/MXTvP0KoJNOaA1AhG9lJt0BqrBmCvUyoJ3odjx/cgJ+3DVIT3JEc54LIkHsIC7RGeJA1IoJsKTaICrVFVLgtYiPvISnSHklRDggMeARvfze4ECTc3T3g5OSK+/cfw8cnFL6+kfD2iqTHAuHiEQh3j2Dct7YjMFyBw65tCFq1Af6HdiDyhjBiHkki7LE0Qp3luPg4ysPTXgXeD1Xh8UAR7g8ISG6aSAy9DUcbJZw7sgoi1NBdOr6RGrd1uHh0cVr85GZcObMZUme3UrZD+tweKvfisuA+mu8HCKeHICx4GOdPHoCyghg8PR0REOIHDz8fuHt7w9fLC873jPDwtgQcb12G/Q0J2BkK4Z7eOcp52OoIwlrrJKw0+GGhzoc7VN7REMAd9WMwVz1MSDpM3+8gjOX2w1BqD/Qv74TBlZ3UUG+D+sWNcLOQQMB9+n48aXjzZOBqJYn79P1NtY7DQPEIDJWP4QatC9dVaZ2QFoCJviICwryQmc9GhpKRlZeGbCqzcxMpCcjNjkFhvivKCx6jgu0my7VHcfaDRRARmr9+dOR9/eiA7x95+PHJGj8+3se3T254NVeE57Qhs33YLxYG8eYVVeRvqCH4MI1vXxhuCEX4FYIRl0Xs4AeV/wShv6AJL6jiL8E9k8u4RRi6pngC/k7UiOd5Ec7Y7rzFFNH0n6NDhKHy4p8YorDdZNXlQagtD0ZTbSQ1Ek6QoE7CI5NLeNkXh+eU+b4YTHRHo7XaHxW0PecQkBL9TPHEUhoaQhtxV3EvrHVoGxPZxp3YcOHQWvBtXMKNDAnzbcOxLcsguGsFxI5shLLgDlgqHkdFkhshqH8RQgxEr6h8QRXaQju+zLehJjsC6aGP8KI3D13UOLRme2C8PgrliR6I9aZtw9kE8Y6GiHM2RuADQwQ+MiLs3kS8mxEiHpvCWFMGV1Xk8PiJN4YJB12FAahPc0d/VQjGCH25QXeQ7H0Laf5myPQ3R1XCYzTnBqCNGrvOfG/UJjuhJskdnnaGcLC6Dru7djhyUg7bdx2BxS1t3LPSg6HmFSjLiEBa9DSkL56AjOgp6F+VhswlQVw8dQRnj+2F6Dk+XJURghM9PyfSCf01ifgyXQfMN+LbVD2+jNfi02g1Pg5XcvkwVE2pxTsq3w5W4t1gFU1X4T2X6p9ZvP1hpAYfWUZruelPY/Q+o0/xabwenykfxurwfuwp3k2w0HtOUjlZvzgqRPe/pP/7nNstRhDqLcQUg1B3DkGI7RL7B4IGm5LQ35BIEIpHD6GgpzYWnQRUluHmNFgYKNpZGan88H1kBoc7urC31IfrPRMUJfrgzUgdvs514Aut+6QctLbXo6okF7ODnXi/MEbAmcKnhSnCziSFYDQ/zuX93Bjezo/izfwIXs8N49XMEF5O0/ZDeT7Vh4XpHjynRnNhvJfKLryYotDtZ3R7nnA0N9qF+bFuLs/GWdmJmZF2CjvwlxrR3kYMtBMY2qrR116J3rZK9LRWop0aa5fH92F5ywDZyb4YbivE3EAdpgdqMNlXhbGuMox1llCKMNZRQOgppPlURPMoFwOE2f6mDJpnhdxB4aOtBdwBzXUl0TTfUglDyYgJ9EAGgb4yw5/qPiv4ez5AeVYQQcgFgS42aCiMRFVGIEEmG6P0vye6CjigTrZkoznbD4H213Biz0Yc2bwUquL7qD47ipQQPdQVRqG1LB1dNVlYGK7nwkaFxtpLuGODRlrZ5yyk28WY7KmkZV2NkY4KmiYME2zmCStT1OhPddVippsaf5qeG2jEODsjrJNQ1F6Ncbp/eqgN8wSVSZqPzyappHnJIDXWU4uRrioM0/PZ7rPJwUYCUxs93sRhaJhhi+Zvb+dT7oBphpihvmZulGdspJNA00VI6sLc1ADhp5ewxEaD2O0+LlO0HOcIRM9mhzBBjzc3V6CLPuv4WBu9VzOe0TrCdluxM7veE24+fVggFD3HR0LPx3dzBB0Gn3m8Wpgm/Cz8nB6n578kMNHz3szi09s5ep8RPK0u5HaTDbAz6/rYcU20rSxMUn3LwEMQ+jcM0d/iXYsYqiM8sDNrrmkLw8xYGtUlbDeZK6nYjXqVquBb+1+4sIUqRMKQ6NbfIUowEmMYYrvJ9q+C1OG1kOVbTxXmFuzbvAorl/w3B541q1dgyZIlWPLHH3R7GdYQhtZSVq5YitVUrlu3GhvWr6ZyBTZvXg0hoaMEInHo64pDQfo45Ag58lLHCEIi0NUTgrbOeWhqnYeE+CFcPLEbGpJnoCDKB1mR/VAW56MchONdeWrsHnO7+RYRxMrFcCND9D0r8x6iIucBhTCUTRii/IJQccZdFKVT0qxQkHoH2Um3ERVkDLfHZjA21oS+EWEohBqe3Bzk5OQiNy8L2XnpyM1PR35eNgoLs1BYRClORU52HFITA5AS74KoAHt4Oj7EXSs7XL9lDcv7LjCzcoWy8i2IiWnj7FkFnBWUgrr6Ldjx3OHsFITrUsp4smk7AldthP+xXYg0E0PkA3GEPJSA/yMpgh9BwU4K/g8kEeAgieAn0lRKIcpTAyUp9xDudh0SAushfXoD5M5sg9K5XVAX2Q010b1Qu7QPV8X2Q13yOJQlz0FVRhTqsuJQVaLPcFUBmpqq0NHRhKzsFejpayEo1B+hEaHwCw6El78//H084fHoOpytZOFmKQ9nc2k43hTFI2MR2BtdxINrQnhgKEi9oVPg6Z7gUGSjcwK2eidhqrqfMLSPMHQAtxQP4brMHuiJb6Xvuxv6krugfXk7jGUYknZB7eIGKJ7bACnBjZA8sw4Sp1bh/MHlOHtgBc4fXknT1HjvXInrBiqIjQ9BTj7N9/wMwlA6cvJSadkkI4dQlJsViuK8JwQNRwLHI5TmPvoHhuj297fVvO9vKvDxlSe+vjcHPt0mGFlRTyeBNnp2+mcz9WaaMMx6M1SZjI/TBk+V+MxMD2ZnqSJfGMDLVyN4ww7qe0+94y9z+Pb9Gb4Tgr4Tflj5gwWLIUFQhVKBh6ZyMNM+A0OF43CxUUNRtjvh7J8x9Cu/RoYYiFgqSxd3kzEMNT+NQk6aK8TPbYWV7klMt4VgpiMWY82hGG0JpIYhhCroMIy3htP9MahI48GE5i9P7QjK0x6Bd0sSggdW4zyh59DGpTi6ZRWEj2wD/9alOLtrJS4d3gCF09tgQRgqT3RdxNBrNipEedlDJuziMPR5rhWlqcFI8LLA++5ETJT5Y6TQA/O1vuinbTDeWQt+VvLwJ4zFPVZFWaQpGlJs0Jhmw03z9CSgLSsMOxtTPLhvh6Ysd/TlO6Mzxwnd+U/QS9PDVC+NFtP9eU5oz3JCXYoT8iNskBVkgcIg2m7DLGn70IG2vAju6GtAU0UDew6exY4dO7mO1/ZNlA0rsXXjamzfvA47t63FDsq2Tauwa9t67N25GQd3b8XRAztxdO828O3ehMvnjsJIVQL3brCD9++iLjccrwg1oO+M+VZgrpnSgu+zrfg2S+VMK35Qvs+w6X/Ot2nKz+kf9Hy2S+oH9xq6n0qWrzT9eaYZn2ab8GGqAe/ZaeYMQuNP8YpBaPjX8UFFmOzOp4Y3lxpOdlxQCgegoeYUbvcLQ1BvHSHoaSyX7hpq3Gtj6L5YWi/SYHNd2Y7yw8PWAA8tNWBhrIq7N9Rpu76G4aZ8wlA3dwD1J+qdt7XVIS46DC215Xg9O4qP1FP/QHm/MMHl3TNa9+cZhBYx9JoaJw5D1Ai+nB78iaF+CkGIYYhloodQ1IP5UWowqWGdG+nADDXavzJNDe7UQAs10s0Y62/EWN8/MtrbgJGeOupUPMVARy26Givg4WwPnvUtZCf6Y5igM9P/lKBQhUkCxGRPFYGRnUpeQTgoX0wXTVPGOtku01J6TQnBiEDUmo+uhlRqNyLRWZ3K7daN9XdHSrAz8mOpY/vICn7uD5AQ5QgfdyvcMNRGZqI7spIckJvoxu1WezFcQ8utAROtOahO8aBtzhuKl45i/5r/BQnqkMb7GqOzMpiWUzZ6GwrRU5/P4Yalr7GAllEuga2YtlsKleyzT1MDP81GPOhzjhNUno/T/GGnw3dUYqytHDNsZIfwMkEIaKvJRdvTfEoB+ttrCDb1mCNczrB5TMCcGmnj5t04zcupAQIV261FiBqkeTlBt6epnhuh9xqk50wMdxCE2jFK9w0Pt6K/t4nL8ADdN9iDiZE+jBGKpgi0w/2Epf4mDkKztLzHh7vwbGaYQDREdWc3rUc16KXPNzayWJe+fDVL9eF3fP70AS+ez+Pr5w8EngW8ez1LHU92OvwUvc8QXr2YxeePrwhCk5QJfP/yBl8+vSAwzRCG5tHX1YKWxmKwU+rZAd5DhMU++uxvXrHO5+Lff7LQz79FDD2x14CrkzqU5E5CRuIoYsKsUM+ug1DujQTqfQls+g3nty7Dxe1/h9j23ymEoB1/x5U9SyFBFagM3zoondiKi3xbsWHFb1j6+3/jj9//C8uWLsGyZcuwdNkSrFq1jLIcK1cu50aI1qxZRVmNVQSmlasJR2uWYe26JRAVIRBpiVGPbT+01c5CS4MQpCVMQBKBnq4wtLQv4OyFXeA/vB4GqqJQvXIC8sKEIbEjUJE4iLvGosgnCNSVOqOmyJFCvUTKIogcF3ebEYYqc+0JQ/dRlkUQopRm2qIkgzCUbo3CVCvkJ1kiN+EusmLNEO53DSEBj3HL/CaELqvCyNwBSSmZKC+vRHVVFYqLi1BQkEVlFkJC3eDjZY8nTmZUmRtRT1QKt3QFoHxmO85s3YGN63di5daj+O+N57B2hz7Wrb2GNUvlsWOjIvZt0cD+zeoQOKyL8yf0IL9XAB4btsJv5Rr4Hd+BqDsSCLknBj97EXjdvwS3B5fhwbuCkEcyCHusQD1seTyh5zy2IhS56MPuljTkz+6CqtB2DkFaNE/1xfZCR2Qn1Nh94kdwQ08NlmYWBLAHcLB/BHsHJzg4uXK7w7x8fKGjrwfVqyoIighCeHQUAsLD4RcWCh9PVzjbacPVSgrOZpfx8OZFON6+RCi6AgdCm73pJdjfEsbjWyJwNDkPW4MTeGAsCCe6z1b3ODV6J2Gte4oa7uOw0D6GW2p8MCcwmWscgaUuPyy0TuCG8iEYK+7FNYUD0JU/BC05towPQObcDkif2wbR4xtw7tB68O1ZizuW15Cdm4S8gnRkE4bYbrIcAlF2XgqhNRl52UEooca0PP8xyvIdCEMOhKHF0aHS3If4+naC9+XNGD6/qcO393748ZEw9MmKehtxGBqhnihVAAPUk+ofaEIfpX+wmW4vluz2AJXDVLkMj7ZjZIwqjokuSicmpqhXO0eV/vMhvHhJjcObUbz7MInv31+gnyple8KQuc45GCqdpOWmjMIsN8KQ33/EUEm+P0oLAhZBVLKIoaqyRQy11EUjN9WVmyfWuqcx1RaKqc5ojLeEYqIpGKONYRiqD8JAXSCVwajOvAdbmueuBqcw3BwOfzd9nD+2CWcObsTBjctwbOsaXKDOzbGtf0Bw5wqIEpLkTm3DTRnCE8PQ675FCL0iCL1gEOrEt/l2fCQAlKaGwPWOJlI8jBHtqI3IhzoIslWGh7kEHI0uEY7FcIc6NdZahGXq5NhonqXlfgb6cicgxLcLpw/uonpAEBfPnoWqqAA0qE7SvMIHTSrVxSm0zV+VPA2VK6egIC4AhUsCkL14HFcuHMOVM3yQEDyAC6f3QfD4QQgLHsFFIQGcPn0MJ/j24MyJ/Th/6hDOHd+HswL7cOHEYYidOwZ58TPQlBeF0VUZ3NRRhIWBGqwMr8JcT5U6CxcgdpYf0sKnqfN1hjoQQtCRE4b/Y3Ms9P8E0UIbQaiJy1dCzLdpyq/yZxYh9O/3/coigpq5sN1Un2aauPwVQ6/GqvBipALPh8qp908Q6s3DZFceNYZZ1Gimoa+e4EPQGWxa3C32C0FcCEFd1VFcOdycjJnOLNzWkiUMqf1oL4mG5z1DCBxko/EX4PfEDENNOQSyTnyZ68fbZyPUm29ERmoi+jsa8XxyYBFBzxiC/pG38+Mcht7MjXJ5NTtCEKJ1f4owRGGvez61iKKFyT48IxBxo0HUSM+OdVE6MU2NLsvUcBumCESTQ61c47yIoAZCUD2GuxcRNNhZy4WNDNWX5yAyxAf29yyQEefDja4wPHAY+gUhyj8AxC4PUMaFg1BbCSGIGtOfo0PsuJzK3Ci0VSajtTod3k8cYaypD1NdLagraVOHURvaujKQkj6H4yeOIsjfGomx92BlIoswAlJxii8a8sLQXR6DoZo41GX6weG2MtVpp2FHnf6i2CcYacoiwJTT56tAV10W5gbr8Wy4iXBUQJ+FwEOfk332yZ5q7rOPslPbu6vQ21hIGKrFiwkCY38dRghDffVsFKmCANiICUJMb3MpBtioWUsFGqsK0FhTQPOynRtpGyNcThOKpun2BNVfUwNsHjfRvKzm4DTW18RhiB0sPdxTj8EeKgk5Y3Tf2Eg7xkbZiFArpsf7CDljlFFud9kELcNBeh/uMbZsZwYpI4ShEcxMD2NwsBv9/ey0e3qf4WaMUn356jXrKH7H1y9f8fbNG3x4x/KCGx16Qwj/8HaOO57o2+e3+PrpNV6/mMan94sjRO9eMyyN4cXcGOqrS9DeUopBdqwQd1o9Gxmqxxt6f/b38eMnfP/2nZv+D3+LGDqwcx3OnNqOc4L7cfzYDmgRQiICLfC01BNpERY4v3cZBDf/gUs7l+EyVYyXd1C54zdc3r0Ul/evhuShtZDi2wCBnauxkiC05I+//czvP0H0B4HoNyxfsQTLly+l20s4FLGsXr2SMERQ+gmi/dQLuyp3FspSRyEjfwLKyucIQhdhqHcJBgQiA4NLEJU8CL5Dq6Ehdx7qUlRBiRyCkuhhqF4+DDP9C8iKt0FDmSueljymOHNZBNEihqrzF0H0Vwz9glBR2l0UpNzhTqfPTrREXoIFgjxUaUO4idvGOpC4IoOLF6Vw1+w2woM8kBDuDS8HHow05XBNSwZaihehKnsCmgrHYKxxGkZqJwlshyFIvexzAkchdOokBE6cxcad57BtpzYh6CYE+cxx7uQtXDpvB12NMFxVDsfu9dq4smQXgrbuhv/ytfA+vguRVhLUqIjD+95FeNqJwc1OBi73FPHQTIQaUz6oSvBBTHAv/Z9dEOTfjuN8m6iB2wr5M7ugJrIXGhf3Q0t4F9TPbobisTW4KnoMjx7cRWBoBIKjYhEWQ4lPRFhcMsJjEhAcGQtdw+tQ1dSEX2gQwmJj6XlRCImMgJ+XC5xstOFuqwj/h7rwtNeH+309uNhqwNFaDY48LXg8MsETax04msnBzVoefveU4EOf2fcBTT9Sgi/hzee+FLxsJeFhI0WwukLPFcFjswt4dOM87AzP4t51IVgbXoDVdUnY3FTBLR1paMmegaLYYVw5uwcXT+yCuNAx3L9nTvgh9BQShAhDGTlpyM3PoqQhLzcZ+dkMEi6oKHDiTq0vyWH5x+jQ62dDvDfPhvDl9RC+f0wgCN3Aj8838XIhlJBDGKJKmWGIwYfDD4MRAWgxLYQhCm3gLINUibMwQA3+zBDrhVEGh+l5lLGpbtRUpeOeqTw1SGdp+Z2A011V+jxe/8AQQxCVhXnehCHff2CoMAjlRb92lQWjpiyEGxkqzPSErNBe2F07TxgKwURHJIaaQzDcEkwVfAj6GwOogfRHX10Q6vIdwVM/CvfrAtz9/i7XIHJiJwQPb8bBLctxbAe7MOpW8FFH6PSO5RCjdUlRcDtuyfIt7iZ7xXaPsWOFevD9eTe+Pevkdqm8m2jmMKQhKwwhfnYc2m6Int6PSyd/5tRBiJw8CCHCiLDAXlw8vh/ChBahE3shSOvqySPbIXh0D04L7MG5o3tpfT4CuYunoCFzHtdULtPyl4OlETutW5vmnQ7szbXhYK6Lh1Q+MtfBQwttQqUOPO/fRLCzFeL8eMiKciG4WOG2pixKUgPQXhG/eAZPWRS6SmPQWRZLDVYseivi0FcejwF6vL88DoMVCegtT4SLzXVIiZyA0mUhqMuK0We5BHVpYejIE/atDJAT5YyRhgyCECFmugFfuTQSdigz/8gPgs33XxBi0xyeCEQ/EfWNpn+NDP0rhrhRoTFq/AhCC0NlmOtnp1jncwdLj3eyU68zMcDtEktAX0M8LWMGoXiCURy6OQhRqhdHhTqrI9FL0wM10bh2VcLuuuaVH/dua0BSWAA7N6/HdS0Fmm8OmKVGmJ3i/nG6F1/eTGOaeve52emoqyjGeH873rFjOJ5RqKfO8o7yhoGI8ppA9Iow9JJe85IawecEoufUu18gEC0QiBYm+zE/QY0lZZZLD2bYqAU1plPUSLNMEoh+ZXyQNczNGCEQDfc0cA30EIGIjVr0dz5FN2Gopa6YOgk5eOJoi6RId/Q1EhSpUZzqqfmJCQaiKgJGJcY6CEKdFYSIcgq7Hg8L4YEA0t9SxO0u62/IRWVOFJrLEtFSmwEXp4eQFJOChvJViF1Wg7ikEhQV5SAufh6ytE7ct9SH4VUxKIgJQE3yDOQuHYe82Amoy5yDrqIw7G9fRZyXJarTHQlJjihOskdlpi+669IJL+UErzAOZrODDfTZC2mbLaHb9Fnpc452sFTSZ6TP216BfoLORF8d4ZJgwxr9phJ6TSk9VkOgasEkzadxtsurn6BDdVJHUwXVEwRmQtD8eBeVTZijeT5J9VpfW9XiCBE9Nk73MwgxfE4NUQg/bBlVl2WjjVA1OUbLgpYN2z02Tiiam6FlOjeJmalh7lo+7PT2SXr/aXbMEGFoZnKQMkSPD2GantPd04aGhgruDK8xqkPHCUNv377gNMJGbT5/+Yz3717jy+d33Kn0rwlDb1/N4OvnV9yo0CdC0dvXcxyE2P0vn40ThIa4sr25Gp1t5T8xRFCm+TJG2GMHZ38nbL158xafPi0eO8T9sVGiX/mFoU3rV2Hdur9jx/bVOLBvC/bsWAkhwd24cY0aXmd9KIocwCmqFMV3rsSVHSsguWs5ruxaAsk9yyF5YC2kj6yHJN9G7N+4FEu5EaHfsGIZQegPVv6B1SuWYtXy37GSMLSW4WflMixd8gfdZscPEYqoXMl2q61Zji2b1lBDvgMq8mdxVuQwTgnugq6OCK4ZLh5YracnTCugAM4LbILchSNcD1H+Eh+UqHFUkTiMO0aiyEu6h/pShqEnf2KotvgJYWgRRAxDiyNDD1CebUcYsuNGhorTbQhD1oQhK+QTiFJDjRFsL4Mnt0jyOqdhoU49WB1hmKudg4uxFPysVRHCU0GAhQrsCWz3tC/C744Gwu5rI85JD3EO+vS4Jlxvy8BSXQSWWrKw0lWi91CAkbIUropLQVrwClTEpKF8WRryogqQE9WG7AUDXDokA6Ndh+G4YSPs/1gC19O7EWF9Gf42tEx44nC3E4XbfQXYmF6FyJl92LT2f2HN8v+Jdat+w+qVf2ANAXPT5jXYuX0NDu9YhatiZ+CioAZvSU24S2nivrAsLFXVEeDng3BCTmA0g048QmITERyTiJCYZHgEhENZQw/G5gTC6CiExrPH4xAQFgbHJ0/g6emCmKggJMVHI4ESEROCgBAvBPq5UrwRFhYJv4Bg+Hq7w+mhFe5Rw2F9QxG216Vhc/0yAh7TfPIyRLCDMgIfKSDooTz8qfS4Jw1XS1E8vn0RNkbnYU4Atr9zEw/vWuKWvirUqVeuSD15RXFBqnCokaKKyNnFHjn56cgtyEQ2JSs/E3kF2XQ7A/m5iSjM9UF5oSth6AnKqCJiI0MMRMXZD7mRoWdj+byFsXx8nH+Kbx9SCUS3gU+meL0QQIipI8C0/xOGfkHoF4pY+Su/APRvIQz1UQXTQ68fokqloDAed27IwELnPAwV+eFCgCzKoc/J0JPrh+K8xRTl+RKGqGRIKvT/NwxVE4Yan0aiOMeLKuIDuH9DBM97IjHbnUCVYwT1eEOp8gxGf30gNZIB6Kn3Q1OxM+w0BeB2/QT1KAMQ+EQfIvxbcergOhzctATHaL0RPrqDw9DJXStwiW8LZE5uIgwdQ1miO34QgvCyF99f9ODHApXz3fgy34XXww3IiPSA/OUz1DGRR4KfHWJ87hEYPKkRiEZ1Thxq85PQWJKOlpIMdFRlobkik3rF1BOvSUFVhg/qc+n75IchJ+Ihnub4o7kwlBLOpaU4Ah2l0WgvJciUR6G7ghr5yjgufTWEgNo49NcmYOBpMgafpmCwLhnjzZmI8rxLMDeg18RgrCkdYw1JmGxIxUR9KleyjLPnUsbqkjBC78WuETNamwhvezNIXaD1TPwsVCUvEoQuQVtOFFpyl3BVRpTD2iNTDUJMK75MNlAa/8zXqaY/wxD0q/zXUaFfI0O/Roc+E4wYhD4SqNixQmz32Et26vhwFWb7y6iBp15+Vy4muGOEFg+WHmz6tWssAd00H1i6CD8dNTHoqqB5VRxOUKJ5wy7yVxmOfsqdm8p2pkZyPySE+SB46gj4+Q7CmXcbQY8tMdiQh6aSRHrvMq6hnCbUxMdEoKmmAnPUwL1doIbqX/KGcPR6nmUcL2cJQ+wg6ZkRwtAwQYhhaBFEzwhEcxR2jMn0eA93XMkkYWhqtAuT1NCyjFNDxjJGDfbYQCs14C0Y7iUMUYYIRIPU6+/vrENvZy2626tpGyhGY0MVvLwcEB/hhh76/Oy0cwYilglC0Xh3Nca6qjgIMVgMEYJ+ZbCtjMNQX0sxbS8F6G3KRnlOOOpL4tFYngZ/zyfcQdtJkc5wesTD3TuW4FkaQ19DijrAIpAhTIqeOkAAOglZ0VMQPy9Abdl+HDu0B4f37YTUpTOEdR3EBtxFTKAZYgPvItzbBm4PbuHJPRN4PL6NosxQ7oyu9qd5aKvORXd9EX2WEu4YIbbra7C1HGPdtRjuquEOgn4+0Y1pws8oYWaMcDhB82aWzS82fzqqOeSw3YkMja2ERYbKWZrPDJCT1GFju8tGe5u453C7xqiem6VlwEbkRnrruefM0TJqqivhTqOfHGeIacPwQNvi2WOjvRgZ7sP4+ABhh5br3AhGhzowQmGPzU6N0vIdxtQkZXoEjY01qK4qwhSBaYzqxLGRLgLK4ple3B8TEXc9oI/4+u0dPfYSHz+8wOfPr/GBKwlIhKEvnwhG758TghYPqn7/6hnqa0rR3FCIvu4a9LRXEZBpOdPn+Pz5Ldg1hb4waH14S/Zhp9b/+BcL/cTQmjVLsW7tH9i8cQVhaBsO7tuKndvWYN/u9ThLC5f15s7tWs1dY0h8x+8chK4QiCT3rITUgTWQ49uAK0c2Yufq37Dst//CqhXUGK8k+BCCWLasXYGtBK6Nq5djw+oV1GAvp8eXYc0KVi7HOgLS+jUrsGYVgYhyeN9GXJESwgVRAZw5sxsqqmdgyDBkeAn6eiLQ1TpPENoL+XMHoEXqlhc9BhVxdjbZYfBuSqIw9RHqSt3+hNBfQVRT9BhVPzFUnn2fS1nWPZRk8AhDDES2KCIUFWdYI8lXEy6Gx+Gkxw9H7ePws5JDiKMWAnlyMJY6DJEjmyB6dCOkqEerdH4P9KX4Yap0BhZXz8BaUxh31UVhpSqEO8pncFf1LO5picLxmgw8binBz1IZfmYK8DKRgYuRBLyMpeFpKAV7jStwuHoZ7rpSCNS/jEDV8wiQPwlf5RNwNz4Ld3NheNlcgovdBTjaSkNLRQYb17L5txSb1rN5+QdWLP0bNqxZhT07d2D3jq3YRPP0+M7t8BDXQ668A7LkHiP0shUe69kiKDAcYVEMQgkIikiiMoUglIKwhEy4+oZBXl0XPEcnRCYnIywxCeEJSXD3C4TVfQcERCUiOa8Y8Vl5SMzORWRqMvzZyFFEOIJCwghTofAIisF9Ry9Y3X0I85tmEDl+HIc2bMPR7TsR5mVDvXZrBDoqw99eDqGEId97MnC2lYKrjSQe3byAmxpHYXVLEffuWkNXQ5MiC01lMahJi0JFkiqgi6ehLCcBX38PDkIsHIIKc6jMojAMxaG4wBMVHIacCRtOHIjYyBALu+7Q27lsHgXv56vx6W0Wvn+yJQzdpd6HJ4bHqbdBkGGjPn/F0C/4/LX8T/l3DDVigHpcJeWpeMTThi0B3lBJgL63FoHGjz4ju9aQH0p/YYhBiFJIECoqCkApQaismEBUEvTnrrKG2giClBcUrxzFjavHUJNshoasB2ij9b6rwg2DjUEYaYvEcGsoVfgB6KpyxwNtfrhfP40BQpK/szaEj2/B6QPrcXjz7zi5fQXEj+3AsU1/4PSulRAlDEkd3wgTKT6UxLkShnqBFwxDbBdZD77NdeHzXDteDtYhMcgJCpJnCVgWGKlPI8REY6g2B7NtVJnXlaGntgQDTZUYaqqmBqsEbbX5GGipRH9jAaqzfNFA37WlMATJ/taoy/ZFK33XVgJgW3EIWkvC0FYahvYylnB0VkSig43yVESjtzoGvTWx6H+awB3s3E+Q6SPQDDemItzDCg53dNBWFI6hp4kYqInDUFUChqpZ4jBQGYu+8mgubHqwKg6D1VTSY54PbhO6BaEodhZKEhegdkUYGlLC0JQVharUJaheEUKEmw0+Tzbhw6+DoCcauPwnFP3Kv6LoP0GIjQpxZ4+NMghVYn6wHDN9xZjoysNYBztQN4O7ftC/QqiL5kMnzY+Oqii0VkWgszwc7QUh3BWSc6IfITfCHvnh9rC4rmhneV3ph5m+EsSETuDg/l0QPXsMjlaGGGzJQ2l6CDoqs1Bbmonh4S7ERoURvovQ1dqAN89nuLxemF7Msym8orwkDL2cn6Ae+ziez4xhYXoUz6ghnJ8axrOfmaOGc3aSXUG4j9JLGOqhxpUyyk7P7uTCevUs7IJ+I4QhtptmkBpuloHuBvR31aO3g13vpha91NgXZCciJzuNOmmPER3qQutVNndFZe4nJqgc7akmRFQuppPWPwLGACFogCGIYMSm+1tL0dNUhL6mQvQ25FJbEYn6ohg0lWfAz9UVd01vICbYBY/t7+OuhSnsbW5CV1MeykqXcf8uddisb+ORjSkcbG/jnvl1WBlrw+a2Pnfb47EtAj0d4ONihzu3tGB6XQ2mRmq4aaCG63qKuGWkRNi6gQ7aJlprCtFSlY/uxhJCGn3OlnJ0Pi3ACDuImaDDwnZ3zY910fejedJeQ9+vgb5TLWGKHQPEjrNqxDjVVezYIDYi1N9Vxx3YPD/Ziz5C5CA9n43AzTGMEnDYqNDMGDueiEBK852NwjGAjnLznjBKMBpjhwGw0e++NkwQhkaHuglGPQQfwtAELU/KyAAbNSIkDTLwsGOJ+um1vZik5d7a1oDamhJ00eftaqfl1t1CWPnIaWTxTK8f+Pb9CyHoLb5++cBdHJFNf/jwCh/ev8TLF3Ncfnz/yN1+QQDnji96+Yw6jelUH6aipaGYYFSIOpp/fT1NHIbY+375/Anv372h//PtF4D+HUPrVi8hoCzDemo0N1ODumPrauzbsxFH+fbh6OEDOMwOIty1Fmf3roHInuWQ2LWMGx2S3rsKcofWQYFvPSQJQ7vX/MHtJlu/8ndsWrMcG1cuxcblS3BgGz22aTU2rfgNG+j2erp/A8Fo9bI/6H9SA04wYmhijfqmtcsJY5twUogfYhf3Q/bKISirnIG+vgiuXRMjDAlDX0eIKqAjkD9/ECYEBxWxE1AWO4qr1BBYGoohO94ODeXu/4YhFra7jGFocVRoEUKlmXYchv4Rup3FQ0qAFvxMBeFvfgE+pucR5ayDKN+b8H0gx104cM3yxbPjNtB820SQPHhgG82rzYSSP3B4/w6IXxKCxKWzuCB4FPu3rcWBrStxZPc6HN+/GRf4d+HMIWp89q7F+f3rIHFkK6SObsIVwpXqyR3QPbcX1y8fgbnMcdyROwaewhHYqB3GQ5NT8LITBc9MGFfE9mHXltXYsoHm2d6t2EXzeeuGtdwZemtoPu/ZtR0Hdu/G5pUrsOGPv0NlvyDirvCQLfkIQaK34WJ8D8HhMQiNjkdQZDxBKAlhcWkIiUtFZEoOHrn5QURSHvecXBCXkYmI5FREJWXgkYsn7J3dCUAFiM/MomQiPj0L0UmJ9D4R8A4jBAWHwi0oAi5+UdAztoap5WMY6Jti79ZDtE7swbZNhxEa7I1w/9twIwDdt1IE7w6rNAzxxOYqHKxUcee6JMyvScDN6S5u37wBSUkJGF/XoEpDHSY6arihowoFCSHcMNJBUkocQSgLBUU5lFwueUUMQ3RffgxKCz1RWeBKcUF5ATt2yOnn6BA7tf4x9S4GeO9eDuLDq3F8eFeO758fEoYs8PWtB2301IPkRoYWd5X9dVToT+j8xNCv8l8fY8cSDVF+Yaif7iutSIezvQHsTC7DSPUE7M0VUZjJRrACUcpGhyjFDEF5vigsWMRQcXEgl1KCUFlJMCpKg1FVGkIbfyQKsryocT4BHbEt8DflJ8gfgY/FOYTYiiL2iTySvdWRHWKAihQrPE2xgY3SbniaCGKiORx+zoYQOr6dMLQB+zb+nfC8DBIC28G3eQlO7VgJMb6tkDm+CdevMAy5LY4IUb4978K3Z+wg2058mm3DQn8NYvweQkXmArebqq8yDs0FhJayeGqQk9FeQalMQktpPNrKktHMri1UkUgNdwpay6LRWBDIYag+1x95kY54mu2PxvwANBeFoIuQ0l0Zg+5qBp84gg6Bh2DTz0aAapMJWkl0XxL3+0/dVfHoqYpBX000BusTEBdgz+1CY6f0D9Jz+uixgcp4DNDz+glS3SXhlAgu/RXsMUJVFQGpIha3deS444aUJc5DQfw8lUK4Shi6Kn0RioQjdakLyAhzxsv+Srzsq8DbIQL1TxD9KhmIfgGJQegXkP4EEXdQ9eKxQh9/7hpjxwlxEBqrxcvhKswPMAiVcAdMs11jI+2LEBpoTEZfPTtjbBFCHVXRXNoIii0ExuayUPRWUqOe6QcbY1mYaV2Cs9lVPLmtAhvCkK2x6g/eDU1cETlBHdHtXAcj+IkNhprz0VKRSu+TidqyLEwQXnIy09BQw3aXDBKE5ghBs4SgWULQDJeX89OUKYLQBJ7PjhOCGIQWMz/FQDSCOe4U7EHMjFPjOUaNKGVqtB+T1IBOjvZwB9z+ythQJ2GogxrYNmqQmxch1EPbD2GojzDUQxhijWpfZz11BlIQHR2KJ84P8OSROXJSaF2ibaypKhMNlRmoL09DXVkqd18r4byzsRBdlM6GAnTU53Nl29NctNRk0+PZaK/LpY5SDHfcUENZGgI8XWFxwxDRwU5wevwA5hY3YW9nBgMNVRjraFMnPIaen4Di7AQUZcWiICUceUnBKEwJozYlCqVZcajIT0VcuDdMTbRgbEh1mJEGbl7XpmjBSF+VG2lqrC7krsvUUl2EjroS9DVXYIjwMNBWjXH67hN97GDnNu44q6nBdoJdPQa5yxLUY6SbnR5fj0l2zA/VQTOjbQQeNsJGkKE6bGq0E9MUNhLHzUfCFbcLkjJBz5keZbso6XmEpAmqo2bGu2ies1Pra9HaWoGmphK0NJaju7MRs9NsZI+BdpSWKS3r2REu7EDpyTEC7ng/gaiTpvswP0PPoXWipbWR6uMMVJZno6I8F60t9fj27Qt3evvnL792YTG4MCB9p8nv3IjOh/dv8OLFPDo7WjA1OUpgYrvTXuL5AmH81XP6v1PUYUxHNa2rjU+LqMxDRVkmxgjYv7jD/se3b58X3/fPvx/0L/5yav361b8TRthIDpUr/461q6hcswQb16/Gzm3rcGj/Vmrct+Pgzg04uWc9LlIDfmX3GkjtWQ25/WsIRDR9ZBMOrF+G1UsZhn7Dzg2rsHP9SgLSckLUNgjt34YTOzZgD923bvkf1Fj/geVL/o7VP6dXLf07Nq9bgb1b1uHwns3gE9gFccFNuKZ+mhpAGVxVO4PrRuIwNLgIXb0LUJLmwxXB3bhjoAw1iVMchjSk+WGocgoJIeZoqvBaBFAxi8u/YejXbrJfGGL5NTLEptn9qQH6CDQXQrCFCAIsziP+iSaByABeVpehK8+Prbt2Yvuhvdi9Zzt279sNfoHjOLL/MM2/deA7dAQyMnKQuCyNM4IXsH7dJmzcRFDaSPNgxzac5j9I33MrDu5aj6N710OIeuFnD2ymefgb+Lct4y50J0xIunx4A0FzNYwJhTwtATjcPgsH84sQEdyJrVtWYuOapdzZMQd2b6f5txqrCJhst+fa1cuwdfN67Nq6BZsInmuX/Yb9qzbC79JN5Ejaw0/iBjzvOiA4OpGSgoAItnssGSEJaQiKT0N4UhbsHnvhohQh5fETxGcQdlIyEEaP2z1xwyN3T6TnlCAuhSCUmoHYpHREJyQiNCoKnkGB8A2NhJt3BG49CMRRTWcc0fXHbiVn/J/HjfD/ETTB/zxnCT5tDyiaGeKeqzLkb9zGSV1n6D0IRUp6KjX8mdyB0Dk5qcikCjg5NQnRcZEIDvaFrfkNmOhqEJS0oUi9dBMjXe6svqLSAhQW/wNDBcUEIXZ2X0Ekyoo9UFnoThhyIww5U6X1mNtNxkDEMPR6boT3Zn4MH17O4OO7Onz79AT4YoYvH55gdLyYG9VZPOan9U8M/RVEv44J+mt+3c8gtIihNkJQC3oHm6hsQ0kFwdJOBxa6whyGjDXOIzvVHRVFwSghABTnBdAG7o+CPD/ks7KAbhcFcqNDxSWBHIYqS0Oppx5GDVQ08jO9oCh2BLdl9iD9gRBctXfAXmUrHNV3wlFjB+4rbYCz3n481DwAJ20+3Lm8HtZKOxFmr4hHt8QgL7QNFw6vxoENf4PAjhUQPb4Thzb/AYEtS3HxIEH92AYYSRxBUYwrYaj/58hQD74+6+Euzvdxpg3P+qoR7nEPVxUuItTDlhrhWOREP0GQsznc7t+Aw10jPLyjhweW+rC9rQNbMx3cvaVJJcVUA453dFCS5IGmgmA8zSIU0TxoLQ1DSsgjGKlJ4rqmNK7rSMNISxbXtOS5Sypc11XETdawXFOB5S1dWJsb4oGVPvdbUb0EpgECU5inDWFIi2AWhn52FWZCVR9hqJ/DEDtWKIZKAhAXNlIUR4/Fobc8FrIiApAXPwfly+znfwhDVKpeIRxRZEXPQuHSKUR52GC+qwgLXcV4PVCJ9yO13CjRx7E6LgxFv/ILR38dJfo6TUCifGCjQZRfB0xzEBqpxrNBdtXsEu507bEOglBbJob+ZUTo12gQQ1BreQSaab41lYQRJIMw/DQWWSH20JQ8BSdzNYQ7miHcyRTxfvfsYnxtf7Dj8SQunYS02AX40WNx3rYoSvBDY1kSmqi3/ZQalmfPJqiBKURGcgLamp4SeNhI0CKGXi/M/QVD09xjCzMTXJ6xhpIyPzWGualR7sygWXYcycQQQWgRRFOjg4ShfkyMdP9HDLGRiSFq4P+EEKX3F4baGIYakZeZiCdO9rj/wBp37xgilFCekRiArORAZCaxBCCTbqcn+NP9FCrT43yRGuuDlGgvpMR4c2VyNCs9UVWQQM8JREKoK7KTg+Dm+oDaH3U4O1nh/j1r3DAxxn2eGa7pUQfN2IDeMwIJEV6Ij/RCdKgbSrJjkUsgemh7C9YW13Dnlj5So/yQFOEJc8Ing5CJkSZMqINnTKWhnhoszIyo45aF+qoSdLJR1AZ2EHQ1hgk57KDxUfr+7Kw7tiurh4DUSVAaJyiykZ3pwS48m+jBCM2nEXreDDu+Z7AFzXWl3ChOH0GytioPDYQFtntqgpAyTvN3rL+Fuz7QBCGJXUGa7aqcoHk/0NWIBYLN2HA3qglnxcXpKGEXzGwow+joABYWpvD8BS1zQvGblwt49WqecDKJKTY6xE63p2U5Nj6ASYLv3PwkZmm9qKqtQGpqHKrKclFTWYj+/i7MP5vGPK0vczO0Pr1YwGt6rzdvnuPt6xd4/+YVPn54S8u5ieZJKa0jbBSKna4/ROtHHwZ7CHn9PairLKXOYyo6GorRUl+EuppCVBZloLOpEq9mx/CePtvH18/xker3VzPDeD27uNt2dqwfc6O9//ih1o3rlmHdqj+wjh1rsvzvWEMN5+rlv3MjN6uW/o6Nq5diz/Z12L97Iw7t2YgTezdQQ70J4vvWQWr3CsgShmT4tuDopuXYtOo3yhLsXLMMRwlPFw9vxw2xk7CRPg/TK2dxhX83+LatxaHt1FBvWUvgotesW86NJm0gRO3ftBLSJw9BTmgvxM5sgL6GEAy0RCF1cT8UpPhgdE0UBvoXoaF0CmICW2Cpp4irlwlDokegIcUPNcmDiPAyRnOlD2oJQbXFrqgp+Rm6zc4qq2QjQ7nsAGr7PzH0C0IsbHSI3Z8cqA8fs/MIJhAFUOl3WwheJufgeVuY8HUAKwkj+y4JQlJJAdLSijhx4ix2792PDRs30/QpXJGSJQzJ4OhhfqxbvR579x3AoUMHceG8IJRkJHBF+BxETh+HMEXs3HFInNyNM3vX4MSeNbhAMBI/tAGy/BugfGozTK4cxH29E3hsfgHSIruwlebbBlouW9auxqa1q7Bm5VKC0G9Y8ft/E5BWYPdWgtWOHdi7fQvdJgwt+QObl67CvTPqSJWwgfflm/B56EEQSlrcLRZNEIpPRWBcOkJY4rNged8Nsur6cPTyRnJ2PkJik+Hg4YcoQlFsVhpSsrOQmJmFBMJLYiq70GEu4lNS4R8ShqDoWLh4BUDNyhX/U8YN/+OiK/4PUTesUPXFajU//Jd8AP7HBRdsULLGbbfbMHjoDnGLcNxwTkRxZSVBoQxJOWwXXAFSs3KQnp+FtNw0RFHPz+bODZhRxWJppAMtJSncoR4aO0aIYaioOBeFJSyEouJMQhHdXxhEGHJDVaE3NzpUkb+IodLcxWOHGIaezQzxFuYWfyTw7RtqqD65Ap9v4+sHe6o0Cgg1hBkKA86vkZ+/jgD9FUF/4ufnbXZ2GcviyFALuvubCETNqKzJh72tDq4pH8d1tZNQlzlKDY0rKoupJ1kQRBAKQCElP8+fS2FBIPWq6L7CQBRTA1daEoJyavCqqPdfTw1hYa4vlGkbuCW7BzlOF+FhsBMP1XfAVW8f/I0Pw113F+J5p/FYawesZdfDUfcAwl21Ya4vzB3sryl3CBKCm3Fw/e8Q2LYKkif34Mim33GcnUl6ZCsk+NZDX/QgciOf4PvLQeDlAL6/6se3hT58nuvG+9kOzPfVEIJ4UFMUJYDcQ19VErzsb0Fb6TIkxURw9uRZnD91GlcuCeHMKQGcPnkc/HyHcEnkDARPHYOatDhKEtmuskA05gZyI0Rt5YRgF2vs37oRB/fuhNAZfggc48PRo0cgInIWp04dx/kLZ3FRTAiXJSWgoCQLHQ1pxAY/Ql9tMobrU3DXWBneDjcXR4wIDN1sNIjQww6aHqAsguhXyUaEqCQs9VXEQ/7iCUhfZMeonYOs2FmuZJEXPw9J4VNQET+D7AhnzHbkY66jAM97yjgQvRuu+b8F0Z8o+gmjT1OLu8U4CLHjhAhCr9jusaFKzPZTQ9BdyF0QkF0debA5jUPQrxEhBqH2yigOQdxoEAehUDQWhqKF1peJhkSEON6E/IVjyAi6jzT/+0gPeoD4ABvCkM2Pm7ry1Dnbjv27NuPOTQ1ahjZIj6BOZGEMGspSUF+ZjYG+ZpTQthUW6o/25jrMToxyCOIgtDCPl4SiF/MzXJ7PT1FvnSBEmZ8Z/3nG0WJmp0YwPcEyjKlxNoowyO1mmWAYGu6lBrqHy9hgN0YHqFHt78RgbxsGepsJQbTtUCPd09mA7o56dLXXEYbquMayojQX4cF+eGDPg7mZPkJ87TkMpScGUhmItIQApMb7LybODymxvkgi+CRGeSEh0hPxER6IC3dHDOEnMvAJinNiudf5ud5DqL8LHj2wgYwsdcw1NKGorA55eVVoqGtCVloO5qa36HFrXDhzlOomNWioiCIp0g8JUYE4d+40rauHcFzgGAK9nZEU7gMzBiDDq7huqA4jVhKyDHRUcPOmLpKSE5GRno4Cwl1lQToqCjNQVcKupp7LnRHGLrDYwUY/StNRXpRMMK1AR2Mp2qpL0d1ciZqqbG63ZmN1NtV5GchLiaK2Lw01pWmoKEiizlYKmqrz0f60FO115ehsrKSSAFFO0KHn1RdnUOj1pVm0/JNRnh2JtChP5KdEoCw3HmXZUagvSqXnZqKhPAfNVYXcVa5bqnPpdcnIiw2kNjQaZfTZi3OSUZQcgZJUem16FJKCnJAa7Yue1qeoyUtBIS2TZL9HSPR+gFQ/RyodUEyv7aLHizPps6ZFo7UgBW2FCWjMieMuytpanYfexqcoT09BrKcTguxtkeDvgYrUaNRlxaOlhh7vaSDE5yPexR5BvBvIoeVanBiCtIDHSPfmoSbVCw1s3S5Ko8c8UWpru4ihHVvXYcuGlVzjykC0njDDsnb5HwSi37GCXUBx+d+wfdMq7N26Bod3rsfJ/ZshdmwnJI9sgfThjZDn244zu9dThUU9y82rcWjrKhzfQ405VagPVYQRbqyASFM1eBor4b6ODK5JC0GEbzd2rl2GDWxUiP7vke0bcJnex075HEzljuDYob9B5MRmqB6j/7Xh/4To3iXQUj9FOr8EAw3qlZ3aBR0ZISiJCRCGDkNdkp8qpgMI8zJBU6UvrQAMQW60YvwM3WYHUVfmO6CCXXn4P2CI202WZYdyuj8lyAA+5ucRRBhiI0QBty/A99Z5eNw4j9vqQjh7/gR2C5+E5p1bsOXZQ1pKAYf5jkHg1Elo6enhpukd6BvcgJiYOE4ReKSkLkNGWopAZwxbG3sYGd2CpLQ8LknIQUxcEtLnDkH44Bqc2rMWFw9thiTfJiic2AKVc9thcHk3d82eG6r8OLx9GXZtoPm1k13lexXWMrT+8Xes/ONvWLGEYWgldm/bTJXbHuzYspEgthRrlizF2j+WQ/fgJcSKWcBL8hYCXPwRGJWA4LgURMQTgBLSEJyQjrD4TIJPFkwsHaCicx1+kVHILCyFT1gMbB46Io421pDIAPj6uCI+MRapaYlITU/iQBKTEEWwCod3kAfsnWxx44Ej5B5EQtYuEir3I3HHNwk2/hnQf5KE82ZR2KHth2vO/jhz7QmO6HvDMSoXVfWNyCmpgltYCrxjMxCTmobExBiEe7rA384WFloqMNdRhamaIvTkJeHwyBa5hKBfGCoqzUMRAxEbJSpMIziwg409/sRQ+U8MlRGG2O4ydobZs7kB3sJ8P/VyhqiX04VvH/04DH3/YIfpyWzutHk2OsTg8ws/v2D0Vwz9gtBfQcRKDkMUhqGuPqrICUTltFHfs9bGba1zMGEXE5U6gtQEJ5QWBKMoj9DzE0EsDEEchAhJxUUhKCkOQRk1eGXU8FVSA/i0OhbFhCV1xVMwkd6NTEfCkOE+3JHdiHuKWxBw4wh86HbygzPw0t8LR5Xt8LwhgDpCVXDAQzzxuAsvXx5u3lClbXcN+LetgMypPTi28Xec2LECYvw7uavL61w6gES/e3gx1oy3k20EoE58mOmmRrwTb6c7MNNTS+uVDTRVJRDtcx895TFwtTOCrroMpGWugP/EOVw4dwG6mirUURCBwHEBCAjwQYlQKyh4Esa6GmgoiERttg/qswJRlx1IjXsEov3sIXScH+dOn4SasjQkJSQgeeUyNDSVICsnBS0tVWhrKUJFVQFGxnqwsTJERowL+qsTMNaQCh1FYcT438NwYzq6CA0chsrj0UsA4vBTFvNPZS+VPQxK1cnQlLlAnbEzkCcISVPnR5ZF9Aw3KiRx/jh05C6hrSSRIJSP6bZczHcW40VvGV71L+4yYyD6dSzRxzGWf+CIA9FPFH36CaFfGPo1KsR+hX26txjjnfkYbs3EYEv6n1eUZleS7q6J4yD0C0F/QojWEYahdlpfJghOgY9uQUH4BAqjHJEb9hDZ4Q64a6JoZ35N/sflC/wQPXsUpoYqsL9jBB3Cq9UNdWrkEqnBS6VGOA+dbU9RUVmElOR4AswQXsxNcyNDrwhDL38hiO5jYWcYzbPRoH+DEBsZYr9KPvLPEOLSR739XowNEYIGuzgIDROEhvs7fmKoBX097MrHTQShBoJQPX2mOnRSw9nFjkWpLkJWagIeOzng9m09BPs84EaE0hICORD9K4SS/4KhXxCKC/cgDLkhIsgFOWmRSI0N4I7xCfR6DG83R1iY3YahoSF0dPSoU34N6lfVIUud3vu2tnhgZ43zp4/ClzoDNpb6SI0JpP8Rjsvyijh59iyUlFUQR3VjbKgPbl5Th6GuEgz1lGGgpwJ9qs+0NZUJUsZITkhEVHgIYqNCEejyCGFu1gh3uguf25rI8LJFUZQPgu4aINnLDiXJQYh+Yo1A2sYyIx4jP94bUY9NEX7/GuL9bBDvb49gWwP4masi4u5VNCZ4oTDMBRF2+giz1UJOjAeeEoIi6P29b6vDz0wd8Y9uoiz6Mb2PMZwNZfBEWxx+VldRSIBgP3cTclcdgTek4X9TDjk+1FbG+sHnji4CLa/S+2oiwkEXcX52yI4PpnXOAq7X5OBjJA9PQwX4m2mgoyqTOyU+PzEUHmZ68LFg1x7TprZWHcH2htQ+R2Gwr4Pa42QEP7JBXqgvra/eyKPv3ZSXhum+brx9No+mslLE+3oiOdALyfScvMQIVBYmor29HLPPJ/D25Ryyo4IR7GiN/IQQZMeFIDHQBbXpvhioi8RkbwE+Px9FUVLcPzC0j3oDO7esx7aNq7FlPdv1sowLOxaGGy1ayUaK/ob1K36nxncJgWcNTh/ZCVGBPZA5vR/yJ3ZDhaYlD2/H6d1rcWLnGpzcux7nDm6G0undcNEQQaqlMgrs9VDiYYGqEAcUkNp9zA2gRz0s8YPbIXpgCxSP7wZPThDhNKPvyh+F4N6/QWjD/4T25j9gSABQ2Pp3KJzbTJq+CANtIaiLHYHcuYOQFzkCJdEjHIbULh9ClL8pmqoCCELupGF3ghCL2+LoUNETVP3CUO5DUi/bVXafO06oNJPBiEK3y+j+5AB9eJueQ7DF4shQoKkwhyFno9PwstVGoJ8X5Aw0IW6sDTMbW1jbPoCo6BUYGJkgPiUdeQXlCA6OwwMHT9jcc4G9vTe09S1hZeeFu/f9oK5vA2kVY5wTVcIlcRnICfNDUmATfW+GofW4cmwjFE9vh74U+ymLo7DWOg5JwW3YtWYJLh1jP4K7HXs2MhCtwPplv2EjLa/1q5ZxI0W7t2/B0YP7sYfKzWtWYNOy5Vj/+x9Q3nsaoZduwlvJEsF+4QiKTSIMpSGcEMQg5B+TitC4LARFZ0Lvph3k1PURkZSKzOJyeAZF4ImTCxzMTGGroQpnYyP4uz1GZHQgYhPCERkTjpDwIIRGBMDL8zFcXO5TI/sEXkFhyC0qRGF5CbKKiuDqG4iQqCSYe2Zgt34wnsTmQdctFUIW4fBNyUdJbR1yKmsRl1OMuOxCxGQQ0hzt8fjiZTgIisD2zDmYC56BFr8ADCXF4R/oSRjKo15rIWEonyBUgGIGo5I8wkMKytiBxmWeqCqmcAdRu6CMHTNEIGJnlzEQPZ8b4j2fJwgtDOPDq2HCUDhh6Aa+f7TF7FwagYYh6J9BxGXkn0eFWP6KIW73GjfNRob+gaGe/mZUUO/MzkoL11VPwVj9NHQUTiDU14Iq6IdUaT5EQvxjanhckJzkgtRUD2Rm+iA7myqGHB8UEJDYiBeHImr4qqgxLC0KhoGaMEwu70HGI1H4EnbslA7gsdohhJmegP+NA0h3FIaT6g5YXlqDeyr7EONHlZUj9WqdzOHqYQuru8Y4tmsjjmz5A+InduLopiXg37qM1rftuHx8M3REDyHEyRTttdnorMlGe00WOqgHyn4ctbsuD0/zE2F7SwfKMsKIo228qyQaLrbXoaetCiVVNQicFoUodQ5s75pA7ao8jp8QwJmz1KHQkOc6DJY3DdBSQj3ZTG/UZ4cQhoKpBxfCHfMjIyYCaUkJmFzXgYKCPFSvKuOakQb11BVhZn4N16+rQ11TFbctTPDo4W1U5oSguzIOw/Vp0FO8SN+VMNSQvnjcETcyFE9YiyP4EH5+AohN/8JQf1UC8iJdqLN1BjKXzkKOACR18TR3TI3MpdMEozMQP8tP9c45es8UzLYThloJQx2FWOguJRCV4/VAFYGoBu+G/3m3GTc9/s8jRh8m6rhdY2/Hn1LYqFA1XrCDpvtLMdGV/48RIXaMEHdV6QTupzXY1aTbK9mIEINQCEEomCAURL3eQDQRdrsJR13FYfC0vQae0VUURzuiIMIeBVGP4XHPxM7Z+toPYy1xmF+n+WikBsGje7F93TIYaSuiuyEfdSUpeFqRjf6eFrR3NNG6mIjBgV4szE79ORLEMMSBiGGI7n82M8llboow9JfMTo4RhEa5kSEGqonRQYyPDGBsuH/xYFvK6FAPRga7McxCIBoiEA30ttP/b6O0oqeTMNTeSBCqR0crYaiFjQ410baQjYRo+p6ebjA1NUCA5z1uNCgtMWDx4rcJ/lySCURJBKJEwlB8tBfiojwRG+GJGAYhKqPC3BEe7Ib0hFBEBrnC+wkPgR6PEOTzBIG+7vDxdoKXhwM83B/C0eEu7pibwNPtERwe3sWpk0egp6MIY0N1pFPjm0qdOBktfQiJicLAwACxcXEELW+YGFyFoZYCtWNK0NVRgba2GrQ1lOi9biA/Ow0VxVmopA5dHuGllXXgaFml3DPAeJQVRlM8kOxsSY27A9qb0hHw0ByxruaEd380Fvgi6ok5Un1tqPPvh/qKcG4XboqnFZp8r+NlhhM6Ej0JLKaID7BGU30yOrvLEUv4839giSRPW7RkumG6OZIAcg8+1jeR4uOEojT6HO0paG7KQqCzDZK87uFpnBveDFTiLXUAGghhCV5OSI/0Qk11EnoGq9DRXYv05BiE0euTQ72QEeGDruYSfOcOfp7DOIE3MSISSTGRSI6LoISjsaUUHbS9zL4cx8BAJ4ICvJCWFk/LNgf93W348v4Nvn54DXx7i/H+FuSnJaCxvgJdHXUE5iaMThCYR+qx8GYK3358R3tLK8qpgzzC7Q5sxlRPGUZb4zDRk4zRnhy8edaNhcnxf+wm27drE/bs2IBf5dYN1HjSxrB140qsX81Gitiusj+osV2CTTS9Z8MyXD6xH5LUW5Q8uhXS/DugenI3bl08DjUCjfChDRA+vBWXj+6ArtAhuGlcRJKZHDJslJHjoI9yPx7aE33QEk+a87iHhPvGiDC/itDb8oi3VECsmTwsZfghs/MPqG36b+ht/R06VCErbvi/oHx8Fa4bnKPKVRD6sgJQvcgPBZHDULp0CFevHIMqYSjC9zaHIe5K2mUkXwoDERslqi5yRiVrBNnuEQ5DbHToASHo/l/CDq5mGNKD5+2zCDI/z2GIjQyxXWXeVN6/KQ9DIwNoXTPEJV11XLOx4c6yUlDTgpCEPPwj05FT0giPgASYPQiBioETrB5EQlj2BmR17GgDsYOAsB4EhDRw/KwcYUiB63kqn98NoYMbcOHgIoYUBHfAQOYY7tL3NZI9iPMH10Fgx3pqlPggd2IXjm5fj72b1nIjawIH9mD/zm2E2nW0LNl1hg7j4O7t2LBiKbauIOQu/QNCm3fD59I1eGpZwz8gEv7R1GMkAAXHpsEnMhHeEYkIi8+BR1AiFHVMIa9xDTFpVMkQSqztHamSCIU/wcRRWwO+N29Q4+0Cn0Bn+Ad5ICDYD75U+gU+gZ/3Ezg9fgT/qDj4R6QgKbeYwFJDKKpFUGQqoSsXYrdDsEndH1a+6RAzC8fVx0lIKatGaVUtSqobUF73FMXlVcjJzYOPiTGe8J2C49HT4B07DvPDR6Gxdz+s1JSRnB6PfMJPSUkxh6ASBqEyBqJclFBPoaKY/bCpF60P1LMpcuMwVJr3hOLEHT/EDqiemxvgzc8PUC93BO9ejOHLhzjg6w2KFZ4txGJwtAl9hB92ADQ7+JmFnRHGMsjQQxkg+LCS4YeNArGw+1h+3e4fakUXbbTdvc2obSjHI3tjGCqfhJHaGegqHof3Iw2EuOrB30UPAe4GCPK8Dl/Xa/DzMEaQN/X4Au4gItQa0eE86jnepwrdgSp7Z+RmeyMj1RPaihdgKL4bcbxz8DIRBE/pOB6pHkWM1RlE3BFAxuNLcFDdjtsX1+Gm6HoYiG2EpuhW6MgcgpHqcRhpXMLxXetwaNNSXBTYjmPsmKFthKGj2yDBvxm6bOTV1QItVVlor85BS2U2d3BpdX48VZjhCPd9AmnRsxAWPIpYv0doLYqEk7UR9aBVoKCiCQFBSYhLXMFDO1PCkAqOCZyA0AVB6iFfhcBxfljcNqAGPBK1Gb4EogDUEoaqswIR6m4DJfkrUFVTwl2LG1BUVYaekR4sTKmXrnsVlneMYE2QMzS6BgsqnQh3neVJaC+LxlBzNvRURBHpaY3BulS6Pw7d5VHoqiBIsF/LL41FN7vWUBndT9O9VDIUDVbGI8jBApeF+Lnf7ZIn/EiJnCIMnYL0xZPcaJHE2ePQlRMiWCVyvyk23ZSJWWocFrrZ6FApXg2w0aEqwlA1N0r0bphNU0aq8X68Bh8IPR8IPx8mCEBj1XgzThmrwqsR9svrpXg+XIK5gQJMdWdjlPuZjcUrTLOLK/Zy1w8i1NVE0jS7mGIkwSiMS3tFCNrKQwhHAegvD0dTdhAe3VKDh7UOdwB8WZwTyhKd4Pfgup0Xz+iHua4s5CTOQO7KWZheV8KDOwQnmrcVOdF4WpxMPW4CUVUhOjub4edHnYqKMowPD/zTrrFfEPqFofnpiX+DEIehCXa6NWFolDA0Qhii92FnHP3KCEGLnaE03N+DoT72q+ddhKB29FFj2NfNMNRMEGIYaiAM1VODV4+25jrUPy1HdXkRoqMjcZvWIy9XWw4+KQxClGSCUVJ8ABLj/JEQ68clLtqbtiMvxLDjfAhCLJEMQyFuSIwJRBShiP0ocLj/E8LQY/h6OhKEHsLD9SFcn9yH/X1LmN0ygpuzPW3Ld8F/9BAuXjgNbTU5pBGGIkKDIKN9DcKSklBT16TOYgTVob64rq8OQ8Imw5COpjK0NNWoQ6CKO5ZmyMnJRElRDqoKUtFHy3q6OwKj9VF4VuCDr2k2eJtlj4GmVHQPFqB/tAw1tTTdlIhnAwkY6YhGdVUimtpyCAV56B8rQWtjLoYLwvEt+yG+Zd7Fi1I/6hRGo6GnEH2TtegksFdQZ6YwPwV9LWmY7orBdEcEOqrCkZkSisr6ArQOlaB9KA+tfcUEhwzUpobibWcZ8LIf7yqC8SwvFGUZSaisK0DfTAsmXvWiZ6QW7d0NSKXObGFJJro7cvDufReAL3j1chqfPj/H0EAfCvNyUFNTjpHJYcy9mUHHWCNGCCmDky1oaatEUWk2pmeG8OXTe+qgvsa7+R58mGzGAvsNQKpHWwjDE9P9mJjoIgw1Y5gee/9xDp8+vqW8w9O6cu73yqYHS6kuiMJAYxCHob6WZLxg1/f6xK5Q/RNDR/ZupUZ0Aw7tYZeh34zd29di1zbK9nUEohXYtp7tllmO7VTuWPsHTu1cDVPZ87BTFYEi3ybuR1oVT2yDjfhJ3Jc+B4XTOyElsBPKp/bj+qVjcLkqgugbkkgwl0GqrRqy7PVR5mGJumB71AY8QKWPDd22QLGzCTJ4qog2k4Wj/Elc37MShpv/Bp0t/wsaW/4G1d1/h4bEFhhoHYOuGh80L+3DdaWLUBIXIAwdhtrlo1C7chi+Tvp4WupDEPL6dwwVu9BK5sSBqDyHQPQTQ38FEZtmxxOlBhnCmxD0C0OBposYCrAUxZ1rkhAWF4Omth7ElVRww+ERfEIjYHDLCgdPicKM54uHrtEwsnSGipEDxJTNceuuB0Qua0DfxBYmFja4LC+HU0LnIXTxMqRkVKEoLQ410SMQP7mXO9tMnubjVaG9uCqyB0YyB7hfeT9/aD3kBPfBXE4QusJ8OLVrLQ5vW0/LZTkunBTAqSOHcHDPTvAd3ItTx/hwcOdWrGTHf7HLHCz/Ow6sWQcnUR14GN8nuBCGCEABUcnwo3hFxC9iKCEX7iEpkFS/Dt0blkjIykNESibu2j6Aj4sbNb7R8LQxhw/PEtGR/nD3dEBYRAD8g33g5u1ApQsCAl2hr2+I0xcNIHjBnOBnihMXzHDqrAVOCN2C6jV3yFjF4qh+IJStgnBQxQVGHqkoedqI4opKFFTVI7+6GkU1T5FMoHKVU4DribN4TOHxH4fZsWPQO8wHa0JZZm4aSivLCECEofJClJYVchgqKs2hXkEsIYitC96o4kaHPBYPos5jp9gTjNkxRIXOVEF38eamevHi2Shev2QHfqbixRgP72cfUcUej4FhwtBgG3oHqedBYSU7GJqFgYjhiI36LCKJoYgBaBFJHJAIQqzsG1zEUGdPM5rb66hitYGpjjBuXD0LTZnD8LZXQYSrOkKdFBDsIEe9PmlqsCj2svB3UECQkxqCXbUR4qZD0UWohwEivI0Q7X8Dwe7XoSjGB62LWxFqcRzuBidhJX0cThonkGAtiDCLo8hwuojHV3fAQnQtzC6tgSmByPzyJlhIrIW5xBpcF92MU9uW4Mjm5bhInZyjm5fg+PZFDIkd3Qht0b0Ic7NAU2UWWilNFVmoIwxV5icQhiIR5usMSbFzED57DFG+D9BUGAYnGyPIyMnQ9iIDvhMSkJSSg8MDC6ioqYD/uCAuCJ+HoYEW+GiZMgzV//wR18J4N+6X48tSfOD50BSK8tK4qn4Vdtbm0NDWgY6hAR7cM8d1Y30Ym2jh8RMrmNwywR2bG3BzsyYIxVMICvXpuKZ+BbE+PO7Ms/bSOO6Ci53l0ehgZ7kRfLpKKAQhDkYsdJthKPSJNSRFjkNWVBCyF9nvmJ2C7CU2OnQSksIEIqETeGimicHaFEwRhBiGplozMdNBIOotwov+YryiSvgN4ebtCPWiR8rxZriMKz9OVOPzVA0+TdbgM+X9ZBXeTtDzxivweqycIFSEheECzA/mUo82E+OdaVwGmxMIPlEEoBiu7KRGq7smgqYj/sQQS3NJAOoKvOl7RKIuww/2N9UR6WyKiiSqC1M8UJXuDj3lS3aaskI/JGl52ZvpIDv6MRKCeLC5rcldJyfE6z6HoTpqAEvyUtHT3QJfHw8U5eWisaEOLxbmCUJzeD43y2VhdobLs5lpAhAbGZokAE1wmZkYxzRlamIMk+OjGB8bwdjoMEZHhjAyzA66HcDoYB+HoEUIUYPYy85mYhjqoP/dhu7OVnS2N6OdMMTS1tqA1qY6tDQ9RUN9JSpLCuHn6wsTE124O1tz8ElOCOTCIPTvGPIhDHlzGPoFIoahiBB3xEf5ISqIMOT+gBshCg1wgbfHI3i628PdhWHoAR7et4LZTWP6X4/x6P49CPLzE5gFcV1LCVkJ4YgKD8Xlq/q4KK8CdT0jBIWEEIZ8uGOE9LUUoafFIEQgUleGBnXszG6bITsnG8WEofbqBEx2x2KkMx6zdZH4kMnD9+S7WCjyovmRga6hQnT3F2JyLBfTA3G0jsRhYiAVvQM56BjMQdtIJnpHcjDbGoc36Q/wLcUcn7OssVAehJ62bDQPlKCL1svOwSJ00Lra28yuYh5H61g4JjrC6P/Goq0lFfWdOajrz0ZNVyoaO9MxSYh61ZCKT52F+DLdgfeV0ZgnDDXXZ6OptxxTzwfQPd6A8Ze0zMZbOCB1tlNHgXD27mULfnz7gHfvFvB8oRfv3s6hq7sZz5/PgF2F+hlhqIteMzTbje7hp1hgv0r/4hn3q/WfXlJHtbMA756G422+B16UhOPTwhDmX9A69nIUMy8IRLOdePZqEJ++vMKHj2/w7ctrjPXXYrAtnWBJnYU6f4JkKG1D4eii93m/0Ia39Dn/HBk6dmAHNZqbcGDnRg5FB3dt4mDEbrNT4ndvXom9W1Zj/5ZV4KMeo67wEapYryKZUGMjS72kvashf2wz7KTPwkXuIq6dPwQ56lWqnN4H44vH4Kh0HuGG4oi/LYskS2UCjxZyHhmg0PkmSt3MUORiRtOmKHAwQd4DfcTeUcVDaQGY7F0Jgy2/QWfTf0Nty/8FleMrYKR5GAaah6Cvuh9K5zbhmqIwAeg0lEUPQU3iKK5KHYWjlTLKctxQX74Ion/CUAn7EVe2q8xpcXSIMPQr/4qhtGAj+FmIINjiAnfMUKCZEPxNqbQSxYNbyrgiowBFNS2oaBkiJq8QQVHxML7Ng6GFLQLC4uDuE0EAegjDW3eot8rDE2dXyMrJwcDAkKCgCykpMYiLCUNM7BIEz1ADcuEcoY4ft3UVYHFDH4ZSZ6ArdhiGEkdwQ/owtCT2QPbcbhhLn6Ae/zncljoNob1sl8Za7NmwEucF+HCW/yj49u/F0YP7cHjvbuzYuBYrlv4d61Ysw761K3Bw9SrYiqjC/747fEOjEUAYCuQwlASfqET4RaciLLEArkFJEFbUhandY6QVlsI9OJJ63vfg5/gEyZFhcLO4Sb3me4gkDPl4OSE8Mgj+Ib4ciPyCvRAY4oknj11w5rwu9h7Ww35+E+zmN8aew4bYuV8LCpr2eOCTBKfQdDyKyIWmQzR808vgH5cFv7g0hKXnIbGkBnF55XCzugcPcSn4SEvjicRl2F+6CLsLQjC7cAFOdy24q02zA64LKkqoLEIZw1A5O34oCxXFkbTsGYp/YqiIGoH8RQxV5LssYqjAGSN9HbzR/k5MTfbi1ZspDDXUoNDNF3lPPJAXR73uvhb09P9zOBANsWsHEYQYkAaaf2KJ4YiNFDEAUajkLtpI6RsgDBGE2rqa0NrdhKBARw5DRionoX5lP9x5soh2u4pIFyVquBQRQWU4lWFPFBHKSrod5aqMaEqMG4sqYj3UuER7qENH5iiUabsItTgNNx0B3BA9jEdqJxFlfhJBt48i7sF5PFDeClOR1bhzaR2sxDbirvgmWElsgKX4Oty6tBGCWwlDm5ZA+NhWHKZSYNtSXCQMXeLbAM2LexDqZol2VsFR2mvz0cQO2CxJpe0mDlGB7oSh84QhPkT63EdDQRic79+C2BVJHBMUxYHjEpBRUCXE3IasgjROnDoDkUvsZ3ZUcYT/GCxNDTkMsYsvJgbaoTLdB2XJXnhsawwZSSmoU++aZ2OB6zfMoHRVHY8f28Lc8jauE4ZcPe/DiDBkdNMQDx6Yobk4Bp2VsdyvipvqKyIn2gW91UmEIbq/JIpKdvHGWHTQbZbOEiqLCUiUzhJ2zaE4mufWkBM/wyFIWoQARAhi01IEpCvCJyB94QQ87xljqDYJY+yCjfXJmGrLxERrBua68zDfk49nvQV43l+El9S7fjNCEBorw+vhYryn8iPBhwvhh7t/rBTPqZFbGMzH/EA+9XwJVz1pGGlLoEqcsFZLlXhtGHrrItBVHUoICkNrWRCaiv3/KXXsB2tzPdFY4IfBqggURDniptoVFMVQByDZFbVpXqhJ9Uac1127WE+rH0n+dsiOcERm5EPYmihBVPAQ5CXPIy8pEB012agrSaN6lBrWySGCRQzamqixGx6izsM8nj2bw7P5WczPzXCZm53G7MwUl5npSUxPTdB2RQiiTDIIUSYIQ/8EIcrw8ACGBnsw0N/Npb+vC329nVx6utvR3dXGnVrdwWGoiSDUiNaWBoJQHZoIQ/X1VSgtyIOlpSXhWgNuBNmEGD+kJLILw/4DQv+3GAr3RlSYF2HIg5sO8naEr+s9JEb7c7844MlhyIEw5Ag350fcaJD5bSPu6tQOD2wgISwEHRU53DW9hoyEKAT4eUNG9SpUdfShoWuAoCB/RAR5wkhfHboEJh0tFWhpEIjUlbjfhLxxwwjZuVkoLSkjXGRhqCsaw515mCGcv08yx7tsZ4y2FKKdsNNB60lPTzXG+rIwMxSFyYEUDPWWoHeoGN2jWegey0D/QB6elfjia4olvqXeIUCwq9HnU4esEG2DZWgbLkdrfxm6CTGjnRkYa43EJP3Pic5IDHZGoa09gQCUgRpCUHUbdSQ60rDQmohv9P9ft6ThdXcZFjoq0VyZhLKmRLQMVOLz17eYfT6K+XeTVA/2oKMhH0P0upnRArx/0YZvn1/gx/f3tC51oLe7Hm39T/H2E/tx6x8Ymx9G70Qr3n18gfef3uAzld+eDeHrc0JXRzo+5DjjU6od3uZ44sNIM549HyYIDeLlx0nMvx7C8zejBKFn+PbjHb5+fY9n093opA4D+wmi3ipfdNf7UecoiLafQCpD8fF5K7597AVpaBFDp47sxZHdW3BgxwbspxwiDLHT6A/v2ohDW9fjwPZ13CngfDtWQ4mAE2apiRIPUxT73KJpNWif3AmZA+tw+9IxBOko4L60EDTP7YPs0c24eekonigLIUDrIiKNJBF3WwEpdzWR42CEItfbKPe0oFiijEBU6mKOlHsmsJA7B92zO6HLvxkKG5dAZftyqPGvw3VVftzQPUYYOgBthV2QOb0eaqL8UBU/CaWLiyND6lLHwLspg6KMJ2is8KUeDVUKpZ5UWbujmp1RVOTCQej/F4a4UaKft9NDjLlRoGBzYQ5DQWYXEHBbCMF3xeBoqgJFBTXoGN+EAVXMqYXlSMotxF1bFxjbPEZSdjHiUrJh7+KL42eFIHLxEszNbXDgCD/OCIvgosQV7D98FJu27cL6rduxZutW7NizD5LnDuOWriyszW7AWEEEeuJ8ML7MD0v54zCU3c9d30ifgGSvKoJ7Kpdw5dhOHGXXMCIQneXng8CBvdi5YR22b1iLbRvWcAdTL/uv/8LJ7VtwR1IcUrv34fYZWXg+IbCw6wtFJyMoZvEsstDELESn5iMqOQ8PnP0hJK0EnoMTsguKccfOHvd59oj2pUrBww1+luYIsLdFWKQPomICER0XjvCoEMTGRRCIqPFyfwgvX3osMRORSQUIi8mFX3g6PEOS4R+eSnBMhfrNu7j2wA1WwQW47pkB/1Tq1cXmwiOSQJRQiNTydngGJ8Ja+iqCrsgiTFsDj+Vl4UCgtDwtCJOLF+D62B75RXkoKf8LhkoLUMxhKB0VJSFUidPyZ7vJaD2ool5VZYE7QWjxmkOL1x5yxdRYH49dAG52ZhCv387SxtOFRJM43Pn/8vXX4VUl6b/w/e9znjMz7bgEiCfE3d3dXYkTF4i7u3sIcYe4uydASAjutLtNd0+P9Pe9awW6e37nPC/XdV+199qSzd5rVX3uqlq1jHLh656J3X3Wq7PHIejew9tU7v4eD5/QQf2YHvvTdnb/0dN9PH7KIMSGx9h9et6TXew9uIXbd2/hFmXZtTW5CPPQRig7m4wwlBlhSAhyQWs+QYgAdJWiOd+RC9Zb1FzgSFByIgw5cxjqKnNDb6UnBmq8MVDtg1AnJVgoHUN1hApyveThqy2KBCdF1EcqoTVOA91perTfCCFU7zguGZ9GjNFpQhAvku2FkWLHS9+1ADSECM503OnKnT04m4zuGykKwkjuDDwYhkrjcffmHO7dmMfd7Vnsbk7ixsoIJRkD6LpSBWszfehqKeBqRQY1yq0oyYmDsaU9ZDXMIaFiCVMbF0RFB8LcyhzK7OwyQ0M4ujhARkmZu+L49lQTh6COqgQsUaM9SxhKjPaHhYUlXN3dEUbPCQiLhJWjM5IyLiMmKRoBwd5Iz02Bd+BFePn7IT4uDLeoAbm31oeW8iTEBDpj4VoN7i53v8ZQO3YJRLtUvsHQHbrNrtHFYp9AxM4mSwhygYWBMtczxDBkSQiyopJd6d6aSlsDFRQn+ePxWg9BaADPtwlEt67h470RLj6lrPoNiL55PEsIYr1E8/jxBcWzOfydcPTzyyX8xJBE2759Podvns3gswdj+PzROD66N4gXe32UybLVpK9in/DzcLsd99dacGe5iesNurNMWflc3e8Q2pgg/BOEtqaqsDFeiSerLdyaTYEOhljsKSEElWBjmB6j7yMrxi2VErvfcuO90Fx6GdWZYWgpjcNISwEebo2DXdX91kI/tmavY3tpAp+9eoTrfZ243t+DvZ2b+JL1Av0JQp8xCL3G0Ccff/RfGDpA0AGEXr14zkHoDYaePnmEJ48fcvHo4X0CEDsV/B4e3L/Lxb17d/4LQm8wtHNrC7deY2hjfQmjw9dxMfgi/P09UVyQwIGnv7sefV1vIFRH2whDhKTudhYMQ69B1FLJAaj1SjmuNpais7UaTbVFqC7NRF9nAz1Wg7KSHJSV5aCkOBuFhZnIzIxHTFQI/a0sZKUnQFZCEuJiIpCTlUIHu4RRXTlMjAxgQHWVpo4OYaoQrQxD/l7chGkW3h7O8PJwgYe7M4KC/DA6MozZqSVsby4Thq7hyU4fPr6xgB9GyvDDcDle3NnA/ReL2Hs8jvt32VXm2RXpB6i8zl1hnl1I9f4LAtHzcTx+soTPb87iHyP5+M9AHD4dqcXDm+u4R2jZIUzdfDKN7f15PLh7G68ezdN7E6rutuIVQejZnXbCSg9u3r2O9TtD2KLYvzeCl8uN+Jbq0V/ma/ALW+D05jxWNoYwS1jfpP32l3//gJ9//QkfffYKN2/tEpxX8Yje4+MXo/j7D/fx228HK06/evkYi0vzWLu1hL1na/j8ZwLy1w/x8tN9/OPXHyj+iV9+/I6Oj238cm8UPxH6f+3PwK8jhfjpwQp+/OnvBKbv8c33z/Hjzx/j779+hm9++gj/pL/PhuJ+pZJdC/Lp3Qnsr7CFZstxd7OWQ9BDAtGTW8345Zsb+Nff7/2BIV11RSjLnIecGD9kRAhCwoQgKmUIRHLCvASlc1A8f5YqQ0EUBTlhviIBi5WEl6oojBaFI9FOA1bnj8NDQQAVPna4GuaFdEd9+Gicx2VzRRS76KPS0xA1vsZoDLBBW4QrelMDMFIYRdl3HGYIQePZ4ehPCkCxrz0uGiqjwMsUISYaUD13FoYyolQhKcDJRh0eLooI8qHs15QPJnLHYKcpDi8LTTgby3OLLroThpIjHTE7VISbSzWEITroCURrs+UchlanDzD0+7yh1/B5M1T2Jti2kZZINCZZoumy4cF6Q5eojDbAlUQzFMW5w9XRFRfDwhEYGor49FyklJQTfioQm1KM2MxyJGUWIzm3FCHxGYhJz0N2UQ18Q2LgGRwOz5BImDhfgLyhLWT1qKHQc4KKvg39PzUR4qiH5FBvhDjochNWQ6yVEO+qihQ/Dcr8pWGryo8Ea23K/O0QwFbpFj8HSb7TUJQ8D2lBXvAdeQ88778DHir5T52AwJGj8KBMr9zNBv5yyojQs0NVRQOudLNeoGEC0AQ6CUF1je3IysxBXFQU3B3sYaSnDl8PO6THRxJAXRAT7IuR3jbU56Qi+4InZf556B5oQktXAzr62bXNWtDe3YaauhKUUAaVU1CJqqYhXO0i5DRcQ2lNDwoqulDV0IPWnjHY+16CSUA65LxL4JbRg4mbj5BR14/YomYklXeiZWobebl1SNMxRqurG/qjo1Hm4ohUfdq3ZFThamqNuqZ6jM8w/CxSzGN2aRZzC9MUU7R/D3CrM28sVmNjjlA8V4WVaYahEsLQGxAdxPefP0z5/vNH+PazJ/jl24/x5PYtdEQ2w1AiFGoGUdjZpyz18T5BaJeyqh0uDm7vcuWb7az8M4hYMCw9ZFii8u7jOwcQ2r+JnXu3KcvMQJCzOsK9NAlDMrjsp47WAmdcZfDJc8TVPAdcybXnoplus+0thU5oKyIMFTMMuaO73AN91Z7oq/AgQMtCR+wtFIcooyhQGUmOlBy4KBGMRNAWp0oY0kKqMx/CDI4i1vI04q3PINVRCJnOYshyO48sbwVo07F8nucdaMlQAsT3PpQEDsGQjm0j2TPwNBInDCVg/+YC9rfmcWdrFrc3p7C9PMxhqIMgbGXKTpuXRVNZGjXMbSjNT4aOiR1kNa0grWkHTUN7OLs5Q8fABLIK2pBSUIOGrj6k5NVwKSIQW5NXsDRYg8GrORyKpnrLERrkBQNjC1jYUxLi5Q17r0CYOnggICoSfhGRcPXxxsVL0bD1uAAXb19uHRjWM3RvpQctZSmEIVfMDVTj7lI3dudZ708Hbs+2UbT+DiAWu7SNxR7Fo9V+eFjoQI8t9WGqxV2Sw0xPiesRYj1DFnoqsDdSQ29tOp5Qo/CcMPTh7RE82erFK8qaX+0McjBiIGK9RAxD3z6Z4+LvL5apkl/GD08YihYIRYv4jpD03Qtq9F4t4itqpD66O4yPH4zi2e0+QtBV3Ntoxf1NghCVDEAs3swN2l1kE82rOQS9wdDcQB5uTFbjweIV9FSnIjPSmzBUjLWBEqwPV2KxrxIFcRdScy95/pYc5oi6vHBEX7BEmJcZvUczPtkbx4e7Y9hbHsDGzCA2F8axv7OMgd5WXG1q5NDCkMN6gt7EZ59+dNAj9PEn+PhDtubMQXz06kN8+PIVIeglXj5/gRfPKJ4/Iwix3qADCD1+9ICLPyPo/j065u7ScbPPeoX+R4/QGwjd2MCN7Q1sEoYmJ0eQmJwAP78LKMiNRW97NUGoAb2d9b9HT0cdIagWXW01HHg6WgjeFG96hQ4wVEbPbaD7laikxK6mIg8NtSWoLC9AeUkuSotyUMgARAlhdHQYigpykJuVChUlOWhpqUFVWRltTXXoammEhbExzM2MKAxRXVGI5nrCkK83vKhO9fJyhjchyItA5OHmAD9fP4wMjWOGEtDN5S08vLOCR7d7CSYr+Gp9Gt8PluDTrRmul3nv8RTuPlyh7/IePny2iFePab97uIiXT57h/rNt3Hk+RcnXAj5+so8f1gbwj97L+GWkGF/sbOLhQ0rIHi1i68EkNggL9x7t0+vv4RVh58P7bXh15yoXT+91UX01gO17w7j5cAw3749h/1YnPqY69KfBXPxjuAhf0v7x7N42VnfGsLE/iO9++hTskheff/URdgivd/bu4f7+Ip48GMa3X+3h3//+O/7zn5/w849f0m+6j52dW1i/PY+dlxt48PkOXn52Dz//zFag/g9++89v+NfXr/CP/Un8PF+Hn8fL8POdCfz4zXP6C/Q4secXdvHWHz/G1z+8xJfff4h//ecX2v5v/PqfHwlLX+KnHz7Eg50B7K2W0fFTh8c3W/FouwFPd1qort/GP3/Y+wND+loq0FCUhpKUCOTFBCArykcQOkcoOgMZ4bNQOM9L2eFpeGhRBRd9gTAUj+XaeCzUXqZIQJGfBWzPH4OT+ClE6imgNcoPVX6OiNSXQ6KlKkrdjVHprkuhhzIPc8RbalHGKoMoK23KUk2pUbdHfYgrijxNkeOgh6YAFwzFBsLXWA+C54QhLCQGQX4hiAoLQ1FBAkb60jDX44O5+inY60og3N0aLoQhdws5uFnKIzPWDQtjZdhijSCbO8Q1hBXc2WXcukPTbyZR52JpLBtLo9kEIAYigtFIFhds23jHJTSn2aAx1uAgLhkRighDyRYoTvaBo70jnF1d4ebpBVsHd9h4+yCGTS4uqoR3WDJsXALhF3IZSbmViM+pRXBcDjyC4qBj7gx1E3uoGFGYuhKIXCCr6wpFLTuYUJZ80V4bCd7mhCB1wo4UwmxkEe+mgKyLWihNsEOorTICdCSR626KDPo+7VTFIHr8HZz94G8QYWtCnToKnvfewrF3/jd4abuJvCgSqFIvtLeAJSE32d0RjXRw1zeU4kpzPSrKS5GWFA8vBxvoyIhB87wAlOi3VxQ6CSWhY1AROQYDuXO4YKGM2uxIFF0KRJKHA9obi9FBlcvAUBfa+1tR21yLq61XUFGZi/qmMgRHFMDGOR8WjhmwsEuBvUs6rByyYGKbgoK664jKLkdu6xiiamYQXzOJyRv30Dy4iNr+MVT2DKOWoNaUV4QaU3P0BgWhPyIcFfY28FXXocxLD4Z2nhgYGcLcyhJmFhcwyc4mW/gDQwvz/VhZrMfGQi0HobVZhqFyDkFLk2zdIbYII7tdhB+/fJny41cv8ONXz/CPrz/C1x8+R3FMNYTPuUJZNwK39u7jEVUW9wg/+/d3uDk/+/dvc8FAxILdPoAR60G68zr+wNE9AtEBhnYIQzewS68pLc6Ar70yhyFvawXEBejgSp4TruQ70f+dfqdcBzQQhBqobKT7Ta+Hy9jQWSvrHSpzRWe5KzV2buiudEMw4Udf/Bjq4sxQHaWGigAZlPhIo8BbGFdiFNCWpIYMZ36EaR9CktVZJNqcRb6vHCqijFCZYIWKdB/oSJ+lfegtaEvxQIH3A6gKHz3AkNxZuBuIo6EoHnuUqd55jaFdwtDW0giWJgZonyiHtZketNVlCEMp1Ci3orI4DRqG1pDRtoKstj2UdKxgZGEGdR0DiEuqQJIwpKqtCxlFNcRGBmFjvAGL16sxf62Gmzw90l4ML9pnVbWNoW/hCiM7Dxg5+cLQ0QcW7gGwdAuAuaM7bL39YO7iDUdPXxRRY7VDoNlf6kJ3bQ5iglwIVWWEIarc59o4DLGeodtzrQf4+ROEuJhpxeP16/CxMyYMyXJnj1kRfsz0lLmeIStDVZjqKMGWgLRwrQ7PtvrxbLMfL24N4aO9EbrfR5gYxUe7w1x8fm+SMDSHr6jx+ebRNH54Nk8gWsQPhJ/vn87h+2cULxe4XqEvqZFjQ2WfUsPz9HY/nu/2UzbbxmGI6x1abSb8HAyNsR4hFgxCb4JBaGm4GNszNQS/OuxN1qIiJQTFSUFYIgytXyvFxkgVRlsLMd6SkTpxNfu3xZ4iLPextVjKCH5qKEuP4dZn+uzuFDUco1RX9lBCMYZ7t1cxPX4Nvb3dlNm/IPSw4TBC0CdUUnxKwXqEPvnoYw5Ab4JB6ABBzw/i6XM8e/qU4slBb9CjP3qD3gDoTdzd3/u9V+jPvUG3bm4QhNaxvbXGYWh9bQmtrU2orq1ESEgg4SQG3W1V6O9u/C8IMQS9CQagNwh6EwxDzVQ3Mgx1tFSjihK7qrJc1FQWUhJZiLKSfJQU5RKGspGZQRiKCkVBXjbyszNgbW6ErLjLiPW5gIH2q+hpbYabtTku+ZmjitqMkY5aNFaXIPCCBzw9HeDh6UThwp1g4O7qQNs8MDw0jImJMSzNsUUV6Tu4PYYHd6bw7P4uvpxuw9cTV/Hho4fYfbKBnUdzePTkYG2mD58N4+XjUbx89BhPnj3CPTYf6NkEnr+8R/vSPv4+UY1/dSfgu+VrePxgH7sPN7H9YBprd8dx+8EGnj9+iud31/Hybg8+utOKT+61EXL6CZ5TuLE/jq27I1gj2G/fHcXDm0P4drUV/xjLw88EtM82F3FzdxNb+7Mchti/L779iJsXuUcYurvHFnFcxNefb+PXXz/Gjz8+w/dfP6J94hF2d+9im3B748EKdl+t49nn9/HjP77Bv/79D26t6P/8+g/8+nADP40U4p8b7fjnd0/x7ReEoZ9ZDxAD078JQ1/i48+f4u+/fI9///Yv/PNfPxGSvsav//6OWPQjXr3awt0bnXiy3YJXu914tNmID/ev4R/f36a48QeGDLRVoa0qD3V5CahIi0JJUghy5wlE1CDKi56FojgvlERPwUVLEpVhzpgpj8PGlXSsNKVgsTEFNVHOcJE9C2uRU7Ci5/oZaSDFzRZhenK4bKSIAldD1PqaojnIDjV+Dog2UYO/hgzibfWQ6mCICj97dMT4oIneuy7AFl3h3hhOjoCTjjrOnuEFLy8/+PkEICgkDAFhcQgJ02eUlYSWnAjMNKUQG0TZIv0dNzM5ApE8UiLtMUti3Vqqwfr/B4ZWpwo4EK2M52F5jFA0mnMQIwexTFCa7IpFS4YtmmINOQxdiTXmQNScbI7yjAvwuOAGd9qpnb3cYG5JFby9HRwoS0gqKEZ0RjksvaLhGRADF99IOHlHw/lCOBw8Q6BFCFLVs4a8hiVk1G3BJ22Cs+KmEBY3gKqGPnwIhDGOOggyVUawsRQiraWQ4CaHrGANlF62RM5Fc0SYyyPBThONURcIlObwp8rZVVsRrlpKCDDTRywdZI46qpDjPw43+o6K3S2RZG7Anf1XGGOH9opAlKW6INBRkyp0eRgoi0BFnAeqomegShBWFmS9AsegwHcEakLHqYE9CTOZE7hgKEaY0kVTWiB6GtPQUp2EzuYcXG3IpIwnHVfqM1FbkYC05ECYmzpCQ8MDGtoe0NHzg7FJKJWRMLOMR1FVJwqa2mETXQ7TqGpcHVnCGmV2a8szmF9bx+DUAq401KHIxRnVWvpoNrdBibE1LujaQ1LDESfUbGDjQ0Aauo6l9VUOQ6NTY5hemCEIsZjA4mIPVpfrsblUR1ktNay0H6zOVLxGUClXrkyzXiLKbj7/OOXLLym7+OoVd52lf/36My5eLMLhY05Q1IjG2vYdDkP3H97B/gPKdu7exN4+ZapU3iHc3Ll3m27vYO8eIekBQ9Hen+J1z9EjwhABaZdh6A5hiPBUWZULf2cNhHqocRhKCjYmDDkThAhBObZ/Cjsu2FAZe4yVrIeovcSVmzfUU+lO4YlgJ0UY0+/UlmGD5ngN1AVLoMZfHKU+wqgOlUHzJWVku4kiQvckEsz5keEui9IoMxTH2iKPojI3DLpyAoShd6ElSfvAufe4YTIDWT7oSZ2Cm6E4GovjsUsY2iMM7RKGbq1PYX1hGPPjfWhtKIO5sRa0VCXRUJqM1bGrqChKg5qeGRR1LaGo7wRVAxvomhpCSUMLQuJy9P1qQo+yZ0U1DSTFXOTOIGNDWotDtVgdrcdwWwncXRwgp6oFTTN7mLj4wNTdHwbOF2Di6k8o8oIxJSNWXgGEI184+waguqqAsNCKO0sdaK3IQGywG+YHKrG/2M31CO3NdHBYujXT8rqH6H/EDDvbrBfBrtYw0lSCDcOQgSosCD8W+mow01eCsZYCrHQUsHC9Ds+3B/DyxnVuHSMGog93RvCcbn9KGS27zcqvqeH64t4EB6Lvnsxyc4i+fcp6i6gBeTFPEJolCE1yQ2SfUIb+2cNxPN9jEGrnMLS30oj9tSu4s3oFOwT8m3PV9H/8ozeIDYutURK4TnHr9XAZw9DuVD1BKASN+dFYYcNkA6XcNd+GW4ox2pSSSvHbdGsGFjvy6Hsvh6uNHi4FunALUn55b5q7VMr0tat07Izi8f42Ntdm0XK1iZByl+vh+eyTTzn8HMQnXPmmR+jPvUFvMPT86TM8e0IQonhKDfDjR48IQQ9+7wli+HkT+3d2CUF0bO3SsUVxe+cmYWibELTFTeDe3mITpw9AtLW5ivaOZrR3tnNzb7IzotDdWsn1DDEE/blH6E1vEIs/I4gFmy/Ehsm62+sISlWo484iy+EwVF1ZhPKyAm7OUBFhKCszBTFU5+fnZiE7PQWWBnqoy89HJYFotK0F1zuu0nfpQPW2GdZaIrA92kzvVww/aju83G3h4eECd083ApEbXF0dKZwwSBgamxzD+PgMbmw8wP7uLdy+sYg79wk8t27i8/lxvLr7DA8ePSDQbFCd9BgvHn+Gl0+28JD2m8cEyOdPP8O9JzvYvD+KrZtrhM9P8MWtRfx8LQOfUoLx4DZ9vw8f4Ob9Zazv09/Z36Tv+yke3rmHZ2y9rHt9eHqLEoeVMdwnrNy6s0rQGcWN++PYub9GQLuDz26t4B+0T/5nMBNfL/Rh7/YtbO1s4JPPXnEY+vzbV5T83caNnT0CzyM82NvBpy+38O9/EYa+e4LPP7mJp89uY2dvH7d27mHr1hr2nrHeoT18+O0jfP/zFwSif+OHH3/Bp/d28dlEI36mROPXH57jl08e4Ls7GwSiH/GPX3/FNz9+g7//9COTE37+xxf44e8f4bPPH+Pbbz/EF998iFefPOUuX/L05iA+eTCIj+6x4cdeSoI38f1ni2Sh1xjS0VCCrroStJRkoUEgUpURgaKEABTE+KiB5IeKBD/Uxc7ATVsCtVGuWKpNxlZLDv24mVi9So1gkh+cVMWgyibynjoKwdPHoS0vDwfCSrSeNJJMVVHubYb+WD+MpkWgO8aP0OOMhouuGE6PwGJZIhZL4jCWcRFDCT6YTg9HDVVeulLncfb0WfCeIxDxC1AIg1dIiEIYQkKSEBeRgbKsLOwtDWBrpAonMwKRpRKCPHQw0pOJ7eVawtCb3qEKCqooZkuwPlNEIGLDZQVYncjngqHoz7E6mY+Znni0ZTugKe4AQ82xJmi6bIzOdGvkx9hCSEwQCqqqsLKxhJWVBYwtrWHqHYjI7CLkljXBNTQT2jb+VIF7w8ErBhejMlBa24KSqmZExmTC2jEY5g5REFd2g4CcK87KOoNX1hE2Jma47KqDQFM5BBnJINpKFvHOMki/qIqCS6aouuSMEn9r5HiaYbEuF0PZcYg2VSccGaIhJhBTdOBut9egPz8RwZaa8NaWRK6vDUyl+KAvdQIFMWaoTneEl6kkNERPQl2UFxoMvMLHoChwghB0AoqCx6B2nj12DOpCh2EuzwtrRdoH1M4gzEQEuSEGaC/3Q291IFpLL6CpyBtN+Z7oLA9EW4k/6nLcUZrmjoIkN5Sm+6A88yJq8mJQlROHK6Up6GnKoWwrHlH0eVNTo9FcnYyOqsvoro5BX2s+hnqr0V6bgqIL1ii1N0GFvSnindiE9WAYe4TBzC0Q8ZmZGGaTDVeWMbv0umdo8U3P0ChhqAPrK/XYWKyjfYBhiJ1aX44VDkJlVLmzhRhLuN6hrz/9OIWtm0IowrdffoJ//vMneAcW4d3TzhBVvIjWrjE8eXIX9wg0dxiGCEK7lK3u7h+g6PYuVdLs7JY7N7nJ0X/uMWJxj7I6BiN2+za9ZptluISiZqqswwMsEOqpDl87JSSFmHK9QY25dqjPtv092Fll9dk2HIjYY0159tz8oZZCZ7QWu7yeRO2BEGd5mCucQnm4OpovK6IpUg7VFyWQ78mHIh9RNEQqIMtDEBFsArU5L3IvaqA2yxMlSXQ8FhEuKblhV68XO/FXbvFPOb73oMR/BIbS/NyyDi6EofrCeOxsz3Nxc2sOW+vTWCEMTY/1cBm1CSVDmipUVxQnY3GkBUW5KdDQNSQA2UHD2B1ahGQrBweo6epCVFYZVna2sKX7xmbmYBeqXB5pwOxANeYIL0tDNRjtrkZYUAA0dY1hbOcKSzdfWHsEwPZCCKw9g2Dr4QefsCg4+fjDMzQMgRGhaKrOwRYDzUoPsmIDkJsYjNtzHdw8oh2uF6idINSOG9OtuEnP2+Hut+Hm6/t7C10YayuGi5keTHXUYG2iDktCkAUlGOZ6qjDRU4Chphy86ZhbH2vE8y3Ktjd6KfO8RlnnAJ4TiF7tjnLlJ3cnKdMex2f3pykm8TmbUP1k7nUQhl7M4Zvnc1yP0EGwxmgEr+5cx4f32LpCndhduYJdhqDFBtxaqMeNuVrutHkGIQYgNmF6eZgSPbq/M1eHLYLQ8mAhdufqsTZYiWhfO4yxYcfuIqwOlmN7rA59dXmoSbuQWpfl99tISwYm2vOQG+sOWwM5dNam4vHaAD7Zm8CjrSEsjXXRcTKI5ZlhbKzOIjc7A3Ozc7i3f++/MPQ/h8X+jKA3EHr6+Mnv8eTRYzx68BAP7xOG7t2j97uL/T02P+gg7uzuUSO7i90dOtaosd25dQO3bm7/DqGtzXUKBqGD6O/vQUdXJ2EoBFnp0ehpq+Z6eLo769HFgkDUSSBqb61GGxsao2hl84QoWghEVwlCzSwIQ2yIrKWpnBsiKy/OQm1VEWGohJv3U1rIhsmykZ2ViuioMBTkZSE3Mx3GanK4Ul6AouQEXGtuwkBbE8J9bFAe74SV5mBsDFahhjDk7e0KTzc7eLi5wt2dglDkQhhy83DFtaFxjE5OYXCY6rAFSrZ2n2Nn6wGVT/D4/is83nmMB7vPOPA8fPwCd+8+x7NHn+HFo5d4uL+LvZsP6Pv8GI8fv8TmziaWFggYex/hxf2neDV7DQ/GhnDvxgOC5ytK4nbpOWtYWmXf6SPcv/MSj6kOu3fjGtamerCzSvXX3gvs0G+xuTeL2eUBrK9vYn//QzzZvY/PF3rw4/UC3O6owc2Nm7h56z59nof44utP8dGXz/H0w+d49OwV/ZbP6Lelz/zkDr7+/A5++YkQ/cU9PHx0F3t3HmJn5xFubu9i+846dl9u4t7HBKUPH+HzL77Ap599hTu37uIl7QO/fvMUv/3nc/z78Qq+HanGT0928dPPPxOAfsG///lvfPfDZ/jyx5cHZ5Z9so8Xz/fx7NkDfPPd9/T4P/Dlh3T/ziA+vNuPpzuE/Zez+PQZm1LxGkNqSjIchvQ1FKGjIgM12fNQkRKCKoWalCB0pIRhpySBTHczjGSFYaMhA1tthVjvyKdGtwBd2dEwV5fDqVPHcez4SZw6wQMJMVkYiUshSk8Ol7RlkEogqrtgi5G4YIwmhqM/KgDTGZexUpKKhZIkbNRmcBOouyKcMRznhwwXK8gKCuL0aV6c5eHD2bOC4OUVBr+AKM7xC+EsnzAEhcUhel4SkuKSUFOUgaWhElytNeBurYz+1hTcWm3khkj+wBBlULOlFAxErIeIUPQaRP8FIbq/PlWI2f4kDkPNCcYciK4Shq4QhnoybZEZbIa33/sLDp04BlFRQRjoasDQ0BDmdu7wiU9AVlEJohKLYOoRB0vXS3BwvQw751g4uibC2S0BRiYB0NDxgpy6J3ilHCCiEQQZuxyckPWDnro+op3U4W8sDj9DKYQThmLspZASpILCeHMUh9ugItCOPosvbvU2YLmpBF2Eyu7MCKxdLcKd/nqsNOWjJyMY8fY6MJXg5c444z/2NkyUT6E0wRrh7hpQFz8NRSEeKAidhSzfMcjxfkAN3yGoE4Q0hA7BQPI4zGRPE6JOwkqWIKQuAFel0/A3EESwlShyIrTRXuyG7lJ2yi6bv+KNnooLuJrnhO4yLwzU+qA5z46bBHyt1hf9Nf7oIDh1V/lgoP4iuqq8CVMX0Ffph67yC2ir8EczoepKgSuulrijo8IPnfT8q7nuaCnwQjNBq6k8DFerIlFXEo+yqhKMTU0Qhtgw2TxmFuYIRXOYJxDNL45iebENG8sNhKEGrC+wdaeogeAAxDBU/l8Y+vbbT1Mo8M3XX3Jrp/zjp+9xOaEOxwQ96PfxQ35pG2WwdKA/IAyx4bG7lK3u36bKhDJWwtCt25St3triQHSbKpODXiNCEz3OhtbuvcYRQxLrFdra2cLNvVtUcdcjJsQO4V5a8LFVxCVfA4KPAxqy7FDLTqnPsP69rKP9ri7roJeIYYj1DrG4WuTM9RC1UoS5KsJWnQ/FISoEH1lciZJHbYg08i8IItdbBNUhskh15EWozhHEmp1GhMlxBOgfR6ghDy7biCLeUR6aokcgwfM2VEROQObcAYb0pHihJ3MGLgZiqCuIo8p5gcPQjY1ZbK5OYWluCNPjPWisK4GJoSaHoerCJCyMtiAjKRJaevqwc/OCrokDHAgvcUmJ0DU2hLSSGgKDAxETewk+/r6oKUnBPAGIzROa6S/nMDTUXoGES1GwsbOHo5s7QqIvwdbNE0FRl3DhYihcvC4gqzCPEBSM8PgYZOdnoLU2m1vJ+v5qP0I9rFCQEoaH69cIOu0H+GHoocdvTLUcAIiCYYjdZ3FnsRvNJQkwpTrRRFcNViYaMGdzhnSUuVWnTfQUYaTFeqEv4MZMC15sX+cuFPt8ZwhPbgziydYAB6CXt4fxjLLRT+9N4YuHsxQMRBNc+TWbQ/SUnT3GeoQOIPT5wwlueOxDqrCf3e7H45tdrzHUhFtLDRyGtqarsEmxQQBivT+ro6X0PRXR7XJu6IyhaIXur1J5Z76Rymr4ORpipDkLbDhsdagSW2P1aK/IouMzJLUxJ+S3lHAH2gcNKYxRmhGCif5i3Fvtxce7k3hycwSrU72YGxnANMXm2iLycrMwOT6BtZVVwtBnvwPoz8Nif8wP+qM3iAHo8eOnePToCR4+fETxEA8ePMA9BqG7d3H3zj4HoDcIOoDQbQ5Dt3cOIMR6hQ56hN5gaB2b62sUq5ibm0F9QwNCQoKQlhyOTsIOB6HXCGLR0VbDQehNMARxEGLDYwShKwShKw2sd4idVVaB2spCVBSznqFiVFUUo4IwVFacRxjKIQylIYowxHqGstLToKcogubSbCTEUXLX0oyO5ho4WOjgcqAFJusCsDlcw72Pl5cLNyzm5UoocqXb7k6EIQd4eFG9OTiBkYlpDI2OYnp6ETduPsT9vU8wM7GN+PgsuFEykJFaiM3Ne3j69Avcu/OKQ8yTB59in+C0tryPmzcf0Xf9BW3/CNvr97F74xEe3/0I924ROtZ2sbNJ70mve/jgFX2n9zA7s02vI4jefoH7t5/Qc9axOD2PtaV9AugLAstTbN26hbnFZSzObWNvlyBFIHtI3/m94T6sXZ/C1ip77nPcvv0Ye/cIT7e3cGvvAV59+BVBiEB09xWeEoyePdwmBG/hLuvZIuDt3HpAvy19RvbZ9m7j9uMbePLJQ6ytb2B98xYloM/pN9/H7s1dfPPJY/z2w0P8nfbrV1eS8ZISsd/+c3Dh1f/8+i98/Mkz3H1yA/eeb+LG7SVqAxbw1Wef0aMHF2v9168/4evnt/HpPiUvN5vxdH8In73Y+wNDSvISVHnJwUBTiRpiqgwVxKEuKwo1GRFCkSAsNBSQdMEBE6VJuHU1FzdbGIJKsNFaiNHSROSEeEBNTgJHTpzCsZNncOzoSQjwSUNfzhDuapKIM1ZAgqEcsq21UU/v0xPhh8nkKCxkxaMn2h/dlLktlKZgvSYDXZe90RDggFALQ5wXFMJpHl7wnDqDc2cFwEsAEuA/T7cJQ3RfQOg8hEUkIEilmJgEFOXEYWWkCmdLFcJQKm6vszOJ6rkhEjaJ+n9iiIupIi5WJxiKDmJtshAbBKW5/mQOQ1cTTTgQtcSZciDqTLdBySVbaCgIQFNVFPpqEnAz16AsUR9udsbwj/RAUVkWiguLEBGfjsjYFMTFZSAttQKxCUW4GBQLd2d/mBpRpqxuDlV1G2oYvGFscxH6xjbwMtNBqJUawq3lEOOkjBhHJUTaSyDFXxGlSRbIDjZFhqseBvNisT/UhunyLEyVpmKlIRcbV6lxry9Ef1YkSgNtEWKsDrHjH+Ddv/0/OHvsXVhriyHERQ06kqco6z8Oeb6TUBE+A1Xh01ASPAp1kaMwkiIAEZSsZE7DWYUPdvI8cFcVgLe6IC5oCcJXTxBBRsIINhdBeoAmYYUa4gJ3tBW7o73cnTv9u6vqAgHHCy2FrugkIHXQ7Su5Dugs98S1hgB0V7LHL+B6YxAGG4Mx0BCEgaYAdJZdIPi4EKp8cK2OttX6oaPMHf1UDjWGYZAQda3Jl+AUjitXajE4NoLx2WnMLy9hbmmeYLSAxeU5LCyNYGW5BZsr7Pd/jSHaBw5WoS7F2mwFxZ8w9PWHKd98/TG++oow9NXn+PsPX+NK2xgEpX1xTtwX2YWduH//PmGGKmk2FMZ6fwg63Gny+zdxa3cLN27RAchAxHp92ERP2s71EtHz9u8dzC9iw2m39m5gk567TSDq7W9BdLAdgt3U4GOjgGBXVVSn26KG4FOZZs1FVfqbOFhziPUSHfQQ2f8+ZNZa5EIockG4myLsNAVQeFGF4COF+nB5lPtJoMhPBPm+oij3l0KqAx8CND5AmO5xROoRhLSPIISF5lH4axyFKv87kDzzLpSEjkKGXadM4Cj0JM9Bi/YZR73zXM/Qrc0FrlfoAEOTVEEOYWKsFw21pTDUU6fk5Dwq8+OxMNLMXTjVwtoSrt6ecPP2g39ICOISo+DoYgMzG3O4ejnCP8gLYeH0WzfmYOZaJYba8jHZW4rlkTp0N+TB38eDW5bC0dUNEZfjYGZnh6CIKPiHhsHZ0x3J6SkIDLuIi9QwpWYmooNes0XYubvWjwBXc2THB3EwujH9BkMH6Nmeuvo7gLj7k1e5YL1IrZXpBB9VGGsrwZKOIzPCkKm2MswIQ2b6KjDUkEdSuCd25tmpu9e4K+bfXe3B463rFNfwZHuQA9GbXqLPH8xQTHM9Q6xkPUNfEYi+ejyDLx6x4bFxfHx3hCA0hBe7rLLuwd11Nmm6DXe32jgM3Ziv5XqFGIZusnKiksPQjRnKzAlCDEVsvtAylWsjJdibbcAYfZcpYe6Yas/HUm8J1oaqMNtThpK0GEpQ4lKv1cb/1l+bgGuNKajNi6Y6VAVaiqLoqEqn/9cQfY5hglArFsYHsTo7iTs7mygrLcbgtSGsLK3gs48/I/x8xMWrlwxCH/5Xb9ABhl5DiAD06OFjDkMPHjzi4t491ptADTFBiPUK/QGgP+I2NcT/c3jsdwhtrGGDMLRBDfP16/1ISk6Cf4AvkhKC0dZczmHo/4RQJdpaq7geIgah3xH0OpobCUMNtL2hHPVVRagoyUMNQaiynGGoCGVF+a8xlI4Ydl2yrAzk52SBXaaltiALly4n03u3ofVKHSxN9bkLsw7URmG5vwb19B5eni5wcXOCB2HIw9WJgOMMZyo9vb1w7foIRsemMTwyjrHxaSwtb+F6/zRM9K1x/MRpHD50FCeOnqK/WcxhaHpyAz3dY7ix9RCryzvo7OhHb/cw3X+Apw++xPbGPYyPzlLy8hh3733KQWlt+Q5u3XhMSPmYEPIcW+sEomnCxwolbQSq2/Sc9fU7WF66jbXVPa53aHvzPpaWbuEGlbc2HtF+8Ax7e4+pDriL5YUdepyh5gV2aPvmjT0sb97Exg0G3Y/ot3uC23uE4Mcf4Rlh+PbOLlbo/XcIXh9++AWh7AX9xg/p/n1KJve5obX52RXav1iP1T1KNO9g+9Yent7Zw6cr1/Gsuxh3h7txb3sb33/3HQedH777Ox7dp79H9ez2jWVMTU9hYmKGktgn+Nc/f+UmY//737/h1++/w4s7i9in5OWrj+/ia9p/f8eQrKQo1BWlCUKK0FOTh4GqLHQVJaEqI8yhyFRLBW4WBkgPoQYvMwLjFcnY6anC7c4K9OdfosZbA7wnj+E4/UAnT/DgyOFjOH+eKg4DbyjwnkGYgQzSbVSQ48gmUFOGG+CInhg/9EX5o9rDDvWBzhjJiMRo9iXUXHRAkZclPEwMwCcgjDPn+HGCkMVQxIbJ+DkMCYOHhx98fCJ0XxSCghIQECYUCfJBR10GLgSJa20ZuL12BVvUCG4uUKWxcHBW2QaBaHOu7ABFM4Si1xhamyrkEPQmNumxuf4UtGbZoyWJEEQgaok35eYNtSWboTHNDpf8jXAp0BSXAqwQ422CMA8tXHTXRLiPMZKiPJGTEIqMxDCkULAspaSQDp7cTKQkX0L0RXd42WjD11oTvlYa8LFiwyTqCHTWQKSzCi7R+yR6ayP5gibiXJUQ4SCGFD95lCSZITvCDDG2qigNsMdkSSqmi1PQQwf+YmUmoSgNnakRqKLKL8PNBJYygjj13l/wwbt/wdnD70Oaj1377Ay0xM9Q1n+YMHQEKkInoSvBB33abiLNAztFPjgq8MJZ6Rw81PngoyNMIQRvTX746QnDX1sQYUYSCNAVxgWCUYKXBhoz3HG1gPUQEYiKPbgeol7Ws1PihbYSd2qs3Qk/3ugq9UR/dRBhyA9tpZQF1QfhelMwemoDDnqJCFED1QGEnlB0VxF6yjzRV+eP4YZQDNQEH7yOQFVbGILOnjYsrq1wZ5LNLRGGlt9gaJ4qkEE64On3Z3OGFuuxTo3IAYYIQDMMQ+X/haFfvv005ZfvPsfPP35P8Q3++fMPGBxdhLiCP04IeiA0uhJ37rBT5O/j0y9f4ouvnuNzKj/78gU+/OQJ7j5gY+MMQ5sHvUN7N7nYvUtw4jDEJl3v4s5d1jNElcStDa4Le+B6F8IDbOFrrwhvKzl4WcqgPIXgQ+ipJAD9Odi2qgxrApHV62GzN71EDgfrEFGEeyjDQUsI+YFKqAyWRmWQDAq9xQjGYsj3EUbhhfMo8hFHrDUvYm34kGRzDknWPIi3PYNkOz5ctjgDFYG/QYznbSgSjhmGFPkPQ5v2Fw3xE3AgDNURhrbXZqgRmsEWxfrKFBZmhzE23IP66hIY6KpDVVGMMBSHheFmhAa4Qs9Ah0IbtvY2cPFwhpuHPZxcrODsbgcXT3u4udsgwNsW7bXpWBiqQ3t1MkY7C7A00oDWmiy4ONkgONiPMuNwpKVfpgYvijutOTsngcpLyMmJQwbdT067jLS0KIx3V2B74ioB5TpCPGy4obJ7HIbaCEAtuEngeYOf/wmhNxhqKkmDjbE2zPTY6fQaHIaMtRVhqqMME10lGKjJIi8xGPvcxV978HBzAPcIRA82BvCYIPRw8xpe3B7DS4LQi11Czv44F589nMEn96fw6X2C0aMZfPlkFp8+YD1C9BiV7CyyZzv9eHSjG3urBPqZWqqv2BXk67A9V4PV8TKsTVA9xk6dnyDUj5URiFgvWgnmrxVicagYi9eKsDFSjt3pBu6kB3Ym2VQHfZ8EzLWRGkx0liEpzJ8wFJN6re7yb6PNiahM8UOMvzUcrbS5hSWzotzRU5eJ3ZV+Shz7MDtyDYtsGYuZKWqIs1BTRfhaXCHkPOMQ9OL5K4qXXPn82QsC0As8o3j65DmesN6gh0+o0WMAeoz7DEH3H1JD+YASCzZUQgjao0Rjd5caSsIPFzvUiN6iRvsmblKjd2Ob9QhtEoDo2OEQtM4haI3qgPXVVayvrWJ8fBQ5ubnw8fVBDCXd7LIane11HILeQKiVDX+x3qArFdzwGOsReoOgJnZSCUVjHSsr0FRbwl1ctbq8iP6/ZajiMFSIkpICFBTmISszHdER4UhOSkRfTzd6W5vR3XqF3qcOY4PXMDzQg9LCbDTWlKGLgD53rY3erwwenq6UDLDeIBdurhAbInN2cYbXBR8MDA5jeHQKo+Mz1KAvoK19AEGePtCRlQQvz3EcP3YMb/3lb/C9EIyRkQVU1VzFtcExDA9PorKiGjnZGagtr8DU+ALm5jYJrTMYHaZ6cfEmNtfvY3J0BYPXZ+m3I9hsPcYywWh8jC1LMI+52VXadp++96f0/Nvo7Byh/9cIbt94hP3br7C38xyjo/MYHJoipBKICE77ey9x48Z9+qzrWCco7d/9CDd3nlBd+BjrG/sYG13GAGGOPWdv/xnVo8+xQdtv7z6hevQHfPbZV7h18w5Bd4/+7gO6/ZAQtEN1ygY21nYPnrtzF7u7Dwhg+9idm8LWxASW5jdoX1zCq+cf46effqX96Qn3HlubO9xjbHmC8fEprKys4btvfsB//vUbfv7pF/zrX//BL1TPf/sFWyj0C3z84sM/MCQlzAc1eUloq8jBmEBkQiDSkz8PXVkhWKhKwNVICzZa6tCUOA9NcSHYUoWQ4OeE2vgQdOXGUmNuAFF+Xpw5eRYnj5/BkSMnCSb0HjoekOaXgJWUIC6bqaPI0wKVPraouGCNaj8HVF1wQIWnHQqdzVDiaokCFzskWBIAXG3h5xgIcWlVnD0jgBOnzpKICUN8ogcYOieKU6f4cfasEAQExSAgJAY+fhEI8AtBWV4cDmbKGGrPwg5haHPxYPIsGyp7M1y2QQ3hxgwDEWVJbKiMBZtHRCB6g6MtwtL8tTS05jihNdEULaxniEDUGGuErlRr5IWaQYj3GM6ePgl+XvZ/P4Gj7/8Nxw6/Rd/BIYifF4Yau7CkjiYMjA2gb2gAHQN9qGtpQElFkRtaO3bkAxw99C4Ov/8OvfYtnDnyFoRPH4EMZeJq54/DUIIHVvJ88NQVQbitOJIClVFInyHvshnivLQQbaqEK0Fu6I0LQgfh8lpqOLpTQlAb7YXyEGeEmqhAlucwDv/t/8Wht/8CPvpcCiK8lOELQkeCTZI+BiWB49AUIQTJCsNcmo9bPNNTXRDeWgKEHwEE6Iki3EwKvjr8CDQQpVIAwYaiuKgvjCB9ETirnIW9yhkk+hqiNssf5TmBSI6mxifeHk2lweitv0ygCUZlqiPyL5mjufACOglD7eW+6Cjz5nqMeuv90VvjT9DxIRD5EpACqWQ9Qp70+AVcY2CqC0BXBb2mgkBFj1WVxqK9twdLG6tYWl3B/BKBiGFoeYkgNIeVxT5srjQRhhoO9oH5GvrtqwlDFVghDK9ywdaeOjij7OWdhymv9h/h/t5DypzYKrf3UFPfD3G5QHxw0hkWtvGEHDbUtYOvvvkI3//wEb79/iN898On+Ob7T/DwyT5VAJu4xfUK7WCXnQa8zyZWH0DoDt1m99n2m3s3OAyx6BvowkVvK3hZK8DTUhauxuIoT7ZFTboNqlmvUKoVNVKWXLDbLBiGajMPeoje9BJxE6sLHBHhpQobdX7k+TEMySLfUwQ57kIo8RdDpjs/cjxEkO0miCjTkwgzO4VIk+OINDiKS6ankGbLhxjT01AlDJ0//TYUaP+Q4nkHigKHoSVxFhpiJ2CnLYIaQs7G8hQ2CUQba9NYXZrE3PQQRga7UVtZDH0ddSgriKGc6oaFoRY42hhBlI4HYVEByFE9w/Z/CSkp2iYCaRkpKKoqQ0NVCYYqsqjOuoTRrgr6G1EY6SzEdF8VGgn4CgoSUFOXhzYhRFtXGUbGWjAx04GpuQ7sbI3g5moNby9namQc4evriPnBRmyNN+Pu6gAiqJ7JTbiIuyt93NDZFgPQRPMBfKb+ABCLLdrO4u5yL+JDPKGtSPWXATuNXg2mhCIjhiHtg14hfRUZtFVl4v5aD7ey9YP1ftzf6MfDreschB5R+fQmweYWm/8zgY/vzVBMcvHF47kDED2YptsMRxO/x8u9Qe6SG/e3Og8wNFuHLULQNoGeIWh9kuqwqUqsEYpWR0qwMlKKhetFhKFSLA1TEjdQgIX+AmyPV3EYKk8PRynVCwxDC4Sh1eFajHdU4HKwL/rrYlKvN8T9VpbqBWNlCWTH+WKil71XJSZ7yhDm44DO+nzcWriO0f4OamCGMTAwQAldOkpLK6ghXcPduw/w8sVHeM4QxEHoJZ4Rhg4g9IIg9BwPHz3FQ8LQg/sEIYq7BCH2urv37tOxQQ0dQeg2QWhnZ5cawx2K23QcUmNNENoiCG1ubmFra4vKTS42Njawvr5OEFrD6uoyVihWCUR9fX3IzSuAv18QggMuEGYK0dFSh7artVy0XmHzgNhkaXZKfT26Oxow0HsVXe31aG+pJsSUcafQN9QWo57KxrpK9HW20ftUoSA7HeVFuSgvZtddzCMMZSM7LQmXo8Jx6dJlNDU2oqmuDk31dairrqLktwB1VeWYGB3ExPgQhq73oa+rlV6by80NcnW2JwSxHiHCkLMDYcgJnoShnusjmJhZxvDYDDIycmFoYA5X2udKApwQ62wJK3UFHHrrr/QaSjC7BwgmI7h2bRCNTU3Io2S7tDALpbmp6G5rpc/UjLExNidmBTP0nqMj0xgenMLk5CJmphcxOb6E9s4h9PYNE4SWMT21gOXFG4SMLbS3DaCn+xqmpuawtnoDK8u7GOibRF1tMwboby7Rtp2bT7G5eg+TEytoaupAbW0bvReBef4Glgg0Pd3DqK1vRW/vKBYWN+g3Zb/3c7x48QUeP3lJdeYOfZZp+lyTHGJuE4Zubj+gJGufEHyfvrd5XL8+zv39+/eeEpbp8Rv79Fm2aX/Yw/27T3DvLu1T955woNpcu0l1/+YBlKaXsbSwhqmJGXreA/z048/4ldD0r1//jX/949/45stv8enHn+OHH378U8+QiACUZcSgpSgFE6pwbLUU4WWoBl8jNfgbqyHHzxGDhSloS41GVoAHfKyMoSTMD1neMzBSVYCajDhkxERJrYSWYzw4epQHp08Jw9jEBxYm7tCVkIKbshRirXRQ4mWNcjcrFDlZINfBCHksrEyQb26GXHNjQpMWHPQNYGbsDTFJFZzlEaH3EsLx4+dwjlcEfHznwcsritOnBXCah48wREBi84h4BTkMyUmKwtZECZ0NCbjJGsOlemwvUWXCnWZf/X9g6PfhMoqN6T9iix5bGExHe74rWhNMCUQmFGZoijdFJ2XuuaG2EJFQwjkxbfCJqUNWXhOyUoqQFFOApIwSFJS1IK+kBTlFdUjLq0JFywhyqjqQUtSAopoeZBQ0wSsgAUERaQiLyUFUXI5eKwtFGUWoSolBQ+IMzOUIJ2pC8DOWQIS9NJIDCEPx9H0lWuGiqxrcVMSQbKCFGsp86wOc0cSW24/zR1O0NzV8prCVF4TQsffw7l/+F9796/8Gz+H3oCjKB3XRMzAgaDmoisJU6gzMpHjhri0LF1URuKvS36MGL0BflCAkgosG5xFtJYOLhsIIZAAyEKZtggQiIcKWOFzV+GAqeQwWcqcQ7KyNjNQgRES4UrgjLz8WzVeK0dxUguK8BGQlBaO+PAXtTTlobkijSiUSSfHOyE71QHN5BHob4tBSHoKSFAfU5rigs9IP3VX+6Kn153qQ+mtD6HYQ2qoDUF+ThIGR61ggCC2trmFhZZnrFeIwtDRDmUU3Nuj331xqoN/+oHeQO7WeDZPNUcxTQ8J6huh3Zhgq9KlMyb1QAVv9cIhJO0Fc0Q1nxRxwWsgDx8+4wNSK9qfbu9i+uYoPP3qCTz55hKfP7uDlq4f45PPnuPdoF1s317lhslu3X/cKcfOGCEJsfhEhiEHoDYbW6bnrN9Zx7XoPwv0d4e+oBi8rObibS6I8iSCUakMAsuaiItmKi0oWKQcgYlCqJTDVZtiiPtMejTmOaMx3wmV/TZgq8SDOURSlAdIo9pEkDIkgz0sICXZnkOYmimxXYSRanUOEyWlctjzHrUYdb8GHHLfziDLhgbrAX3H+xN8gz38cUmffhQI/YUiMMCR+CnY6oqjKIwytTGNjlTC0+gZDw4ShXspMi6GlqUpJiRhKsmIwP9QKSxMd8Jw7Q/u4KBSV5aCgpAA+YWFISktAmkJdWx16GspUycsgNdgV9UUJqC+mxqUsHqMdlLWXZ0JCQgBSVEeJ0/F9nhIycQlRyCnIEKwUICcrA3UNNejrHyQbpma6mBtswvZ0K6b7KxHFjo2yNG5S9NZky+8YukG332DoDYJYbHIY6kOQizk0KCF0Mj2YOG2so8QNmRlrKUFfjfWeS9E+m497q914SBh6sjWE/dUe3F076B1iIGIYYr1DH9+dxkf7bO0gwtD9NyCaxSdUfkL3GYI+usvmCo3i6S2C1VYX7qy14tZiE27MN1B9VU3JWgW2ZiipIwhxQShavF6A1VHaj0fKuF4hDkJUzvbkEgarcGuyDrFBjuiqTMdMdxEW+8u5S5z01ObB380BvVWXUwdqE36ryrkIB0qeEkMdMd6eg7HWHPjZ63IjBENtVVgebce1zgbMTBKKxsfp2C7BlaY2aph28fABWzjxQ8IPi1ccgLjeIK5H6BkeMwg9eMzF/XsPcZ+Sjrt3CEN797F/hxrHXcLQ7TvYubWHG9ssblPsYHtrhxq8W4SfGxQMRJu/A+gAQauU9a8QyJawuEyN+PIyNfjT6OntRWhoBNgZW3VVeWgnBLVcqcPVKzVUH1XhanM1dz8vO417Dlv4MDTYDxFh/iguzDzAUHUB6qsK0dJyhf7mGnrampEQEcgtrJifk4HCzBRkxAQhLyUGXtz6QD7Iy0lFAT3m4+EJVUUlSIpLQElODg62lkhPT0JXZwvhpILAksStK+TuYAs3Z9YjRBAiDDk5O8GDYWhgBEVltXB09qS27Tzef+s9XHYwxlT+JbTEBCLUVBu2lGQX5RdgbHySoNGPK1eaUFVRgtKibBTmJqMkP41gVkkAu0YwmcPs3DxmZhcwPbuI6fklzM6w2wvcMNzg0Di34vX83CwhiOrR2TUCyASHkOnpBUxOzWJqeh5dXUO40tyJMcLF2OQU5hZW6H1W6TvtRnpmETzcvaCmogEVZXYMWiMxMQM1dY1o7ehAc0sr2tvbsbF5E0+ffoR1Qsv1wVF09fRgZHSMMDVNOFvA4sI6oeYe/f53MEh/v6uzH90UC4S5nVtsH9knIN+h/epgP1taWiMwzdDnWML6KgFp/SbVSbS/rN7kINTXew1dHd2YnpjCF59+Thj6hUMRA9Gv//gnfjuYbsT+HWBIjrI21gDryovDWV8Z0Y4myPKyR6aLJeKtDVAZ6oWdnhrcpWzrdl8tFhoLUBXtAw99FYifOwlB3lM4e/ooTp08iZMneHHyyDl88N4paOm5w8kzFfZ6Vgg11IanijRiLbWR52KGfGczFLlZoMrNBiU2lsgwMUKuvSnCrOwgTrg4KyBHwJEmDImB5/R5nDzJhzNnBHHunAjOnhWm20IHQ2X8IhyGzp4TAB+vAGQkz8PWVAVlOQEEnxrcWGl8jSHWO/QHhtbZvJHpIg5Bb3qH1v+EITZMtjScie5iT1wlALUkmBGKLNAUZ4aWRAu2cit07cNg4JEDRbNQaJl6Q8vADgpqZlDXtYK5rRcMzZzBLyqPU7ziMLF2h42zPxTUTQlFxlDTtYGYrDYk5fWgqGEOZU0LqNBrdbXNoSkvB03CirUSH5w1hRBoJoUYF3kkXlRGVrwZ7CwUcJ6+cy1hXqTbmeGKvzvaI33QHE2ZEEGo6IIVNXRKsJYXxul3/4a3CUPv/PX/xfF3/8rhSJX/CPz06bewowZYXRgeaqIIN1eFr44E/HUl4acjghAjCYQYshBDtIU0wkxE4avFi3BTCURaSCLOToFerwhvLRFYSlMjqcwPTyNJaowNEXvREpFB1ggPtkZUpAMiwh0RfNGBKhwXJFzyR0HWZRTkJyEuIQKRkUHIyohHHWWfV5qKUV2ZhaLcOFQVp+BqXR46mylDq05GRpIPMuLp/1idiK5mOsiqsjAyMY5FqhwXV1YJQ+wCr2yIjFWKE1hd7uB6ht5giJ1NxnqG2CTq1fkKwhBbhLMU7MKtDEPr1+6krA7sofPqIuob51HTOIvU3B5IKIbi/dOOMLBIwMb2Lja3VvDqwyeUTXyGb779BN999xm+pvLx03tY21zG5vYGgYlAtLNNme6fhssIQW9u37i9jbXtNaxsrmJqbgJp8cHwtlGCu6kUvOi7Lk2yRQUhqJzww6IsyfL3KE+2RGUqC0IRgaiazSPKZGecsbWIHHHZVx2GsicQbsmHfB9xFHhLIMNZEGnO/Iiz4UWa63luAcZcDyGkOfFzl+bIcBJEssM55FwQpsdFoCv6N4ge+yuHIemz70OO7wOoiZyE2vkThCExVORcxtriFNaWGYSmsLwwidmpEQwN9nFn2mhqqkBFQRzl9Ly5waswN9HCsVMncF5KEtq6GlBWV4OIuDi09TSgoakMfQK9joocnPUUEedni+K0cAJvGnLo9x5qo+y8Khsy8udhaKQDNTV5QpAUZOQkIS8vDVUVeejoqEFbR53eWwuqGiow1FfFzLU63J7rRHdNKiJ8HNDfXIqd2c7fMcSG0NhwGQPRFt1m2zgMjTdjY6wB+4u9CKa6KdjDgn6PAFhTvWigoUAQUoaRpiL0uKkEUrhO++ed5U48WCcMbQ9zc4burvVwK1+zeHJjCM93RghDUwSdCW7u0Kf3p+g+A9E0vmSL4hGIPro7jhd7w3h2exAPt/sIQu24tXQVNxevYHWCED9BCdx0Fd0uxyKbEzRK++1ICVbHyrA4SPdfY2hmIB8zfXlYGCjErek6+n/WIMDJAD3V6ZjtKsZ8H8NQLVorM2FloI2uipDU7qqw365fjUNzZTRiAy2RFeWM+vxIZF++gPaqdNxZGSB8dWO0tw1jI4Po7OlDTn4ZHcOlGBud5tDy/NlH1EC95OLxoxd49Og5Hj58xsUDwtK9e4+52N9/iP29hwSg+9i7fY8QRLHDJt6yYZLbrwF0k+I1gDa2sbHxpidoAyur6xRrWF5hsUqN4QoWlwhDS4tYWFjEPFtvbHoKly9dhq+XM6orstDaUovm5jqqX2oJDTVoqK9EaEgg5GWkcObUMRz64B1KuI+Bn48Hjg6WqK0upvrl4MyxutpKNNRUoSQvCylxkUhOiEFK8mUkRlDS504NfpQ/h2QnCwMEetsiwNMeypJiOEGJ5+Ej7+Pwe+/g0LtvQfq8CMIveKKI6rzEUG/YWhrC0c4CDo42sHe0hb2DDWzt7eDh5UPfbQklCkp4+92jePe9I3j//cMwU5HBlUh/JNmbwYX298zEBIyMjRP8+lFbW00wykR+VjzVrXHIy4wjFGWgraWJfi92nbN5Dj/zs0uYmyMwzhGICEWTVE7NL2OOQLG0vIIhQsn1oSn6/pYwQfiZ5GKOMDRDYJnE0NAExqemME7fLxt+mp6Y5ba1d/TCxdUNhw4dwnvvHcL7HxzG2++8B0lJaW5RSnYmXnZmIvLzM7glGbq7e+m3uIr+/uuYmpqmYO83QZ9tkaD0kn7zG/ScfvTQfjZBiJmensXk5AxBd4EQtY1HtE8xTE3QZ2DLEEwT1mbo/zhJSGP/x6X5VfR2XyP0tqKzvRMjQ0P0nAlC+B38/MOP+Pev/3oznxovnj9HP+E5OTn5AEPSovzQkBSGA2U7SS4WKAtyRW2IByr9nSiLNEEjwWevtwH3h1twf+gK9nqoUWnIQkdGCDwtdCBzXgCn6Ic/ffI0N3x14ijDEA9kFawRltACQ21v+Jo4Ic7NBRFmBog200OSrT7yvWxRdcEJlZ5OKCApp3p4wMMxCpJyVjjNI0S4kQTvWQkOP6d4BDgAvcEQF+foOex0ez66zStI9/lxXkQQFkZKyEv2JuBUv8YQ6x2qfQ0iyqhe9wz9uVfof/YMMQytjOWgr/wCN0+olWEo3hJX4szRTLeLkvzgGpoF38QrsPfPhotPAnyCLkOJraWiboHQ6AykZFVAWEIFPAKSsHbyhXdQLHSMHSGpqA8lbQuIKerC0IqQ5BIIdYKUkbkbjAztoKOoCF2pM7BR5IWblhiCLRUQ560NX1d16OpI0/d8EkfoIDl36D34m+qiMSoQXXFBqL7ogmwvC6Q66yORsjoHZQnwEIDe+cv/Q9nF/8aRv/0v8B96i+AigkwP+v69DRBuJI1QIxnE22sSeOQJRYoINBBHpJkMwoylEG4ihUtWsogyl0CgrhDhSByXbZURY6WIBEdNBBnJwlKWh96TD+FO6ogPor8dYoK4YFNcDjJClL8OVQKauOihAT/6/AFudNtLF4GeuvB2pf+TG1UiXqbw9TaBh6sBXBz14O9jh/jLQUhLiUY8VR5R8eGIT45Gbm4qVVSFaGwsQVNrA2aXqDJkGFpd4TA0RxCaX5zDyvIIZQet2Fr9Y5jsDYbWCENrC9SoLFRijVC0NndwVtlP3/8r5afv/4O///gf/PIz8Au7QPK/AUu7FPztqC0UtcNwbWwBu3u38PFHz/Dt959wGPrmm0/w/fdf4OWrJ1hZW8Y6m8tAIGKXB7h1iw2bbXPB5hGxODjrjCr3rTWC3DLFEnIyL8HZRBouBhLwNJdGSbINylKsUErwKWELfCaZc/HmfilFOYGoIt0KlWwOUZY16rJtuWGyBH8taJ8/jBj78ygPYsNk4kgnDCU68NNvzIcsNxHkeAoh010A6U58SKFIdxRCqgMv8i6I0mNi0BN9C+dP/g1ygkcgfeY9yJ57H6oiJwhDp2CjLY6yrGjC5CRWFmYoprE4N0kV4wgGr/WgrLQAmhrKlBlLEppiMXW9EWamWjhy/DhXOZqZGUJNUx0KykrQIQQZmejC0cYYWnIS8DBQRnKwM8qzY9DdlE8oCsP11mKUFSVDRkECLk5WMCRYqWgqQYX+hqwcYUhVHnZ2pjA21YO6Dj3Geoh0lTDLMDTfhY7KVARR0tXXVEQ46uZ6hA56gBh+CETjVI63YGOCYoxuj1zB5mgddme7EOLpAC8rTTTmRcDeWAUGBDFjwpuRlgLXM+RiqYPFoSbCUDd25tlFUwfodhdhqJubO3R3tZeLpzeHuHlDL/dG8OHeGD7ZZ6fOz+D5Lrvcxgw+vj+Dh1v02vUu7K514sbCVWzOX8ENwtAagWaJMLQ2XYPVqWosj1VgYbiEi9lrBRx+pvtyMd6dxd2f6s/DFN2f6y/gVp+e7ilBCtXl1+syMdNdiPmBMiz0VaKyIA266hroKLuY2lkR8tvQlWhMdrHeDhf4uRnB0uDgTLn7BLpH29dwe2UIM0OUxQ/2o6WtE8np+UhJzeaGKFg8evj893j44DkB6AXu339OAHqGu/ee4u7dpwShJ3T8PKAkgQC0d5fKfToe9ihx2MX2jVvY2r5JGLrJAYiL171BbHhsY2MLq2sHsbK6SbFBDTgd+9SQLyzRcUQgWlg4QNHo+BiCg0Pg4+mMytJMahRZj1AtGpuoJBQV5GdDQZbq0RPHKdE+iRPHj+DY0cM4QoCRljqP/Lw01NaUopL1tJQWIzsrExmpSRTxSCYQxYT5IJggFOBgjIvUfumoSMLNVBM+jmbQUJKByNmTED7HQ+99AiePHMZx9t5UV8sInEOgrQE8zVRhZqQKCwKUlbUZrGzMYWVlDktrS0KRE5ycPXDk6BnCxUl8cOgY3jl0HPw8vLhgYAhzOVnICIsgIDAYbV19qK+tR152KtITo5CVFI689BgU5SWjtqoYXZ3tGCXEsOEwFrMUcwxEhAqGhxkC0cLsAgb7+3AxOBSKSmqUyOihrrGZkrRFTEzOcehhw3DXBwcxOkYYIpxMTM5iYmwW48N0f3yGQDwDPTUNHPvgffou6fs8cQLHKd5//wOYGRsgJTYcaYnhhMgopKfGobAwD91d3VxvEBsim5xkE50nCV3T3Pye8bFJDAxcJwRN0+ecpnKSHp/A/Dx9bgJaJ+Fr8PooYWgSC/NsntMcZui1bNXu4cFRVFXQb13fhD5CzgTtC1OTY5gYGaKkbQ6//vwz/vPv/3DLQHR3d6GyvAw11ZV/YEhS+AxM5M4jwcGE9OmNtks+6IwLQMdlf5T72aMu1B23O6vwcKgZD0eu4gGVu71VGK9IRaijKaSEBAhA7As4i1OsB+ckL44f4YGQkCocLuQRAOIgcM4A5sa+iAvJRS6hIN/PCzkk9zKKfG8vBDoFwdgkGPYXyqCk7oJzPGyytAT4eSVw+owgeM4eQIgNkbGSwegAQyLcEBkD0Tleeg4PD/Q1ZZCX6os1dobF656hNxhiE6k3CUMs/v8Nk7HJ1asTebheHUAAMj7oGWIYijfD1QRzlCUGIjimEJmlHQiLLUBqVi3Kqjugb+EBcVlq0EOSkFVQh/PS6jh+VhQ6Rva4lJSP8NgMaBjaQNvUHlIqhMKsUqTklMPC3htpORVwcfaFrpICDOV4YacqBA99eXgbKcPFRA2KVPmfOi2AkyfP4fixIzj89t8gfOwwnFmPm4kq0h0MkXvBGoX+1sj2NOeWQ+B5/28chj54+3/j8Fv/L3g/eAtB5hoo9DFFqa8ZEq1VKdvQQKanMS7R7UgLZYSZytG+oIFoQtglawXEsMtEWMsRmsThpS4IT3UReKgIIsREAb560jAWPw4d4ffhqiuCGEJbzmUb5CfZIzvBHmmxNki9bI00iqRIc8SGmSKGoBThr49wX10EX2CX/FCGhxP9H+0UYGMmDStTKQppmBLKdOjv6Wich76eFIzpu9DTkoWFlT4aKOtZocqSm0C9RAcJZYTTtLPPL8xidXkQm6vUsP2OIba8wmsMEYYPMEQNDN1ena0gDJXj2y93Ur75cgdffr6Lr7/4FN9//Qu+++FXWDgk4e2Tjjiv4I/K+h6qlFcp293HV998jM+//BCfffGKUPQ5Xrw8wNAGwxA77ffGJrbZCrnsFPo/BZtgzbZvbFJGu0YV+NoisjJi4G6hCBdDKbgYiyMr2pjQY0UAskRxogVlk4RvFomEIooSQlFpiiWBiDCUfnDqfV2WHa4UOiOZMKpBv0WEjTAqLsqjwEsCmQSgJMJQkoMg3SbweAsj3U0QSXa8SGIgIiQl2Z0lSIsg20MMOiJ/5TAkL3QMUoQhtuSCitBxKBOIzNVEUJweiaW5cSzOE4Tmp6hyHaeKbQgD/V0oKc6Dmqoi1JWlUZWfiPH+Bpib6eDo8WOQlpaBtY0J1DRUoaHNFlrUpsbABG72ptCiRuiCoTqSQ9xQmB6O7isFqC1MIMQUIi0uBCoqhB56rpm1PvRMdKCqpQI5RVkYGGrBw8MRJqb6UCZkqairwIb2j9nrdbg104Gu6kwEupqhpz6Xw9D2OGGHAYjws0mxNdaMTULQOm3boNsbI02EiEYMtxTCnj6PsZokXK31YKJDx6S6NAw1qNRUJAzJICrABUv0/Edbg4SgHoJPHzeZen+lB/dfT6Jm2xiSnu+wSdSjeLU7hg8JQy/vTODJrRHc4xDUi1tL7QSeJqqHWDTSbRYNWJmsxfJkDRcrU7VYGq/C4igDUSn9Hwsx3pONkc4MjBGGhjvSuftjdH+uNw836bXNRQnIjPDBSBMBqZtNrC7HRHsZMpMSoKqigbocr9SGQh/CUDBmei6jINUNetoiEBc5DWcLfUz1VGJnoZvqwx6M910hDHWi//oA0nOKkZqSg6dP2KTpj7mS9QoxDLGeoYePXhKGXhCGnv6BIgIRu3/37hPs7T/6HUY7t+9yZwvduLGLG9ssbnPzR1gPwSpDDyU98/PUmM/Os7kddIyzofBlbhtrIOdo28zsLDWaM5iamkRPfw/c3SmxdrFDaVEaNzzGeoUaGqtx9Wo98nPSIS0mAsFz53Dm9GmcPH4CJ44dJxAdorblJHx93dHYUIGq8iIUFuQiJzcHufl5yM5MxuWLXghxMUEIJZyR3la46O0IFTlhOi4kER3oQ5ixhTChR+AsD86dOIlTh4/hxOHD9P6HcOb4IdhoSeOChSpsCfVmRrowN6V20dwIppQkmJkZU2kOMTFpHDl2mjBxFO+9exgfvHsUh98/RrA6gkPvH8J777wHKUkZJCWno7gwF4mxYUi6fBHpCaEozk3kTmLoaG/GCAFgmn0vDD4zBKLZFbq/QuhYxDibXMyun1laAh8LI5z44Ag+eOt9vPf2+zC3tkf/4AiGRybQ2d6Fhroa1NdVo7OzA2MjB4tBcj02U+MYJ7D0dg/A38YCDuoyMJTkh5G8KDSkRCDCe47+j3q4HBlIny8YqYkRSE+JRVlxAb2G9qfRCa535wBDDFYThDdCDt1mEGI9Ruz3ZBhiz2FwGiOQDQ7S/4t+64W5ecIcYWiG/o/sPeix6wOD9N59GB0eovcepb9BJcXY0DUORE8fPSQUTnNXXairrUbL1Su4RvvL7xhSEuGBv7EGakI90Jd8kSIQ19PDMJIZhSth7qgNcsIWZWr7vbW4S5Xb3WtXsNvXiJnafCR52EBPRhyCZ/lx7NjBnKGTx3lx7Dg/Tp4ShYqODwxtMiEm64UzwtZw8KlAZsEINY5VKI4tRHdGAQrDkhAaUQPn0FY4hTTTazxx9qw4AYdNlhYDzzlR7vab+UKsV4j1QJ3hTrcXopINl7GeIkHS/inoacigMCMQq5RN/XmYjOsZWqg8gNDMf88ZejNM9mYCNbu9NlmEobqLhCETXI1nZ5OZcRi6Em9KGApAQkotCqv7EJ5YiLzKdhRRGFn74LycPvxDU5CWVwthSVW8c4QPSpqWCL9MO252Bew8g2Hu5AtJFQPklDQiv/wqNboXkFlYiws+4dBRVoQBYchBSwIOVAk76GnAQlcbYudlKNsQJXmfoe/3CI68T5kMLx9cVAkv5uqo8HdCbagnWmK8URLoAGNpYZw+/A7efet/U/wF71OcfvdteBuqEEBNUOZrhRRbbWS7GaPI1xoxdJCGGikg2FAWae6GiCckXbJWQriZJKIsZGi7OHy0zsNG5iwMBT+Andw5WMvyQvXcOzAUPwFTmdMwlDqCIEcpZF4yQUK4GRIiHRAfaY/4cCskR1ojOtQCEcHmSIqwQzo9lkTbLhGSwgMMqWLRgacDNWYmErAyEYexnhBlr+cIRGegocoDNcXTUFbghau3HVr7OrG6sYGFVdbNO4/pxXlMzbNT6ucJQ9exyc4kXGVnkx1giEHozxhaYRBiQ2a0LzAMPX88m/LiyTyeP13Hx69e4vtvfsV33/+bfpdEvHXCDiIyASip6uHmLCwtzmGVrZa9sYy19UVsbK1gfXOVYg3r2+t0n8UGZbpsyIzhZ4srtwhIWzdoO5Wr6ytcT9bsyiIy0y/B2UwOzoaSsNc7j0t+mgQfKxQmWqIwwQIF8eavw5SLoiSLAxARmCrSrLnJ1mwNoqZ8ZyQG6ELh3F9x0VwAxX5SyPE4jyyKRPtzSHYSRryLOJJdzyPVSRAJNmwbP2HoIDI8hJFBWGLDZCLH/0oYOgrps4Qhvg+4ZReUhI/DTFWYsBJFFdEY5ucmKStjFdcoxsaH0NfficKiXCgry0NbXQG1pWkY6quFmYk2TlIGLi0vS5gxhq6eDmXFJjAw0IK5hSEh2AQaEsLwM9VCerQP8tNDCUOFaKLXd9fkItDbHhoayrC1MoKThxWMrAwgqSDJYcjWzhKBgRcIWRZQVleHKmEoMvwCFocbcWOqjV6fxV2x/tqVfNyabv8dQ5vjrQc9QqOEj9FmrI1eoZJuD1F9MdWE5uJ4XLAxgo+9CUx1VKlOkYeBhiT0CET6agp0jEoT6B2xPtmCvaUuAlAvB6I7BKE3IHqwwSZRH0DpIZWPbrAhsCE8vDGEvbVe3FzspLqnmYBTj1X6m2vT9BlmrnDl6lQjlifq6DEGoFosjtUQgqowP1KJueFyzA+VcTFzrQjTA/lcj9BgWxoGriZhqCUVC30FuD3VgOLkUEpOfDB6NR8z3WworQyDrcWIDAuGnIIC8lKMUwvTjX+rLzVCT7MdyosNkJCoCUN9CajIiKE4JRRddZnobCzCzPUODA104vr1a8guKEdcbPKf5nLc4Saw3t7Z5y6/sHfnPm7vEXJ29nDj5h43V4T16MwvUIPMJu5OzHIxO7uIuTk6DqhRWyDcrKwsc/OA5hcWqGEcQXt7G0qpwc7MTKMGKwEpKYnIzEpHASGF9TAUFOQhPz8HWQSc5JQExMSEw5/2B0tLC1iY6hB84tFMGGpsrEV9A1tTqA5VpQX0O6pwjTXPqZNcTzsDEUswT548CmcnGzQ1VKK6qhSNteWoLsml7+kSepoq0FlXRIlIJGJ9beBgIANvezNoyp2HsYoYzHWUEORgCX8zLRgriEFG8ByHoONHDuH0UQLRkfdhqCwKd1MFmBG0DQx0YGxEYawLQ2Md6NN9ZWUVnD51Foc+OI533zmMtwknxw8Thj44hLffeRuHj5zAe+8dxVtvvQtTc6pHE6MRFXYBl6P8kURJQ2piFJITLiMlOQnl5WXo6OrC9NwSJqfX0Hd9AQ3tE8ir6kVB7SByUrJRHuKOACMVaEiKgPfUcbz/3iGcF5dBQ1MLWlvbOLgU5qWhKD+DGzK8NtDPrYE0MjFH7zeOqsZehIZcRoS9MQoumCLXwxThpsqUyEsh9IIH4i9HIDrCD/ExQfTZIpGXkYzaynL09fQS1sYIN5OEIIadSQ4+ByVD0Jtg9ydebz/oRZpm16KkmCfozb/uFWJrXk2MEc7Y/CN2e3yMEDSM8eHrHIRGBwcw2N+L/u4udLa2oJ2it6eT/j89BKg/YchCQQLRtkaoDffEUGY4RnIjMZIdhfGsKHTEeKGOGtbFkhTstVXgTlcddntqcbOrBnP1+ejOvEwgcoEMYeTkUR5CCh+OneDD8ZMChKNz4BVShZlzPhwDm2DhVghb70pEpQ8h5HIXohJ6kJbWjoiISgTH9SIscxz+8d3QMgrAOX5pwo8YTvEIgocAxM8nzmHozTAZm0DNw0MY4hUCzxk+ekyYSn6c4jCkgNTLXpRNVeDmysEEatYzxPUOLRGKqCE86Bliaw4dxPpMCTamD2J9ivUO0fapUgzWBaMp1pjD0FWCUDM1RlfijVGR7I20TMoyavrhF0MHS3UXskrqYGDpBTkNSwRFZeJySikExAlDRwWgqGGFiNh8xGdWwMo1CPpWnpBSM0FKbi2SMithYutJtyvhfSECWvJy0JPjp2xDgjJTeTiZmcBQSwe8Zwl+p0XowD13sNYEhZmyGqLNaUd0t0LX5UD0J0egJz6QMGOB8zyHcPidv+J9OojefvtvePdvf8ORt9+GPWW2uZTVlPjaIslaC5lOBrhCv3OuJ+3IRvLw0xJHnJ0GEh21EGosDT9tIfjrChOGpBBiqghnFSGonf4LzCVPwkjsFJR43oGROA9ctSRhLX8GPqaiCHVTwkUvQ5TkJCIiyAOOeoqIcreGjxMhKcgZBVFBSPZzxeVAW4RepL8bZEwHjzY8HaXhYC0JN3tF2BmJU0MkBENdARjo8EFXgw9aaoIIDffFMGmfDUktrR2gYnqJMsTlJSyvLGBtpQ9b682/Y2iDYWi+BmschqoIQ9WEIQIRuzzH656hhw8fpjxmq+FSRvvs6Zf4/tt/4fvvfoO7Vw4+OGUPIekg5Jf0YnP7BlXWSxy6WJf8EpujtLpEMCMMEXTWCENsLtA6gYgNlzH4MAyx2wdIOgiGodllQhx97qSEKFjpisHRQAJ2emII91BFYbwl8uNMKcyQF2vKBbudT/tgXoI5B6U3IKpMteHWJmrIdUFioC7kCUOBZoLIvUDwcRREhrsY4u3OIolKe41T8NA7g1RXIW7xxTQHQpHlOSTa8SPTUxTJDgLQEvorxE69DTX6TaXOvAt5gUNQFjoGRcKRibIQ8lMiCEFj1IhNUiM2ThUtZZGj19DV0478gmwoKMpAT0sJjVWZuN5bDRN9dZw7wwMZWVmq9PUhT/u3rq46jIy1oaevCXtrfWiI8uOihR7X+FbmRaOtLguFaeFor8mGk70R1LUJydaGcHAxg66pJsSoAZKWk4IDZeIhIf6EIUsoqKhAU0cDqUnhWBwh1Mx0oiIrBgmhXlgcauCGxxh+WA/Q2uhVbIw0Y32YYYgAQtvX6DUrhKGN8Ua0VqQixNMeyWwJDEtd2vfkoUUQ0lWThL4qYU9JGvFhnticasUuoWZnvp3KLu42GzbbW+rBXQIS6xXaIwxtzrZQvdOK7YUODLA1lPrLMTdUQ7ipIfQ0/I4hVr6JlckGDkILo9X0vCpCUCVmBsspKjB9vRSzg6x3qART1woxThga685BT2M8WssjsNCbj116v4uutH9kR6O/IRONBVEYac9Be30erC1twScggqw4w9TMON3fosP5kZ0theJSeeQXqsDM4BxiQ50w0VuJSxedkHz5Ih0/I+jtbOUmpWbmlCAoMBjJicnIzswi0GciIz0DuTn5KCouIRQX0b6Qj7z8PMJLFuITqB6IjIKfvz88vN3hSW0Gu1K7r58nAi/6ITQ0CJFRIYihxvNSbBRXRkRdpGPdnx6/AF9/D7h7usDVjU04toODky0cHK3hyErCi6OTNZwcWUlBpaWFKdxcbJCfm4TamjLUVJWjsb6SGvQyXKkuQ2VKHMxVlCBw+hROnTyOk6wX58RxnDlxFC72lmhqrEJjQw1WqT4Z7GpEdqQfsi86oDIpkBLhYEQ56MNdVxzB9rrw1JeCr7kc/ChxzHM1wnCsNybou4510oeaDB/O85+EEM8J8BK2nLTlEU5JprmuPHRon9Y31IUegcjASBtammrg5xWkuv04gecI3n33Aw49xw8fgtCJE/jgrbdw9PhpvP/BCbz1zgdQU1VFgJ8b/C84IMifnZ1mBWUlGQjwncUZntPUJvJDT0+XGvpsVDYMIiatEV5hhbB0S4RncCkygyPRH+eBcn87JLlZQE9aEIeonZCVkUMW/ab5ufSbpsXS7xuH3KwEVBAiuzo7MTg2h9qWKUQnNsPZOwNmpl6Ipu+/wo++b3ZmrBa1GZSwpCfE4VJMFCIjAhF/iaCWdInDVXtLCwHkOoaHRwm8E9wkcDZMxg2Vve4lYvhhcXCbBYPRAYYmadvMNAMRmzhNoJ6e4XqGpuj1UwShyfFxgtAIh6GJ4UEOQyPX+wnyfbjW230Qfb24fq2PgpV/mjPkoqWCVPpC+7MuYSgjAmO50RjLDscURV8Cu3SGE0YzIrHbXoGdjhrsdFZjh1A0X1+E4rBAmCopg/c4D06f4CVls2Ecfhw7Lsj1Dh07LQYTh1SEpo8jMmsSEalDCE24hsvZE0gqnkd4+iCCk/oQTfdjcicRmtoPA4sQ+iGlICkuB20tfYiIShN6zoOfX+z3YTLWM3T6NFuVWgQ8p/nBR9t4ePhwmocHirK0c7qbYXa0CLdW6whAFMuEocUaDkR/Hip7E2xC9ZtgENqcqaCKrgzXCEMNDEPcwotmaKEG6QqVZYkXkJheidKWMfhHFyCrtAPRKSXQMPKAmp4jYpIPVqA+J6KM94+LQknTmnaeYiQQhlx9o6Fn7gZFTQuk59Uh7FI2DC3dEJtaRAd6ILSokjdSEIKm7HkYqqnDwdgS6grqlMXw0/9RBCeOC+CD907gyLuHYKagSDuzF5ooOxhJj8R1aqiqCR/mlNUdOfQODr/3Lt576x387a9/xTuEoQ/+9g4MFGQQaW2AKHM1xJipIM5cGVej3dEe74MCkn2MsSKC9SQQaU4w0hGFm9I52Ekch6siH/z1ZeGpKQ0TsZOwVRaEmQwvNASOwEFNDIHm7PpowvAkvPiaS3ArK1eW5sLbwx5hrs5oSi1DuF8SkpLZomNxlGEbwURXDkYGcvBx0MElb21cDlGGs6UgnK2lYWNCGNIVhJEuP0x0+AmEdHATzDKz4jFGGcPK1iqW19YwvbCEmeVFLK6xU2xnsbbajq21AwxtEobWCUOrCzUEoGqufHN7mXDEgYgw9PTphylPn32Eu/c/wsMnX+Drr37B9z8AaVndOCXgitOCnoiKq8HmjRtYWzs4nX+ZSoaatQ3CzeYGxSZWCTrLGysHONpcwwZDEAXD0RrdX3u9nQ2pzSzNEYaWkBgXDRsDSdhTNm6nJ06QVCP4WCD3silyLpm8DmO6b3IAIsJQUQKbS8TmFdmgIo2tSWSL+pyDYTJFgbfhZyqMDE8xbi2hZCcxRFmcwiUnEWhIHIOJ/EkkOQsh0eEskm346ffmQaK9IDI9RGmbALSF34IEz7swUBLmMCTLrlzPYegYjJQEkZMcjpmZEcrQJjA1TRnY5AiujwygvbsNOXmZkJOn/VdPFVfrctHfWQFjHVWq5E9DRkEK8qqykJWTgC5btJAaAFVVZdiY6xLA+BBjY4x+aqg7azPQUJqI0txLaKnLgaeXDfQt9KliV4UlwcnYUg8yytKQpPexsDSFj68nzC3NoaimCjXK+JNiL2JhqJ6A0oP4i26I8nPCzmIPYaeBgqGnGaschK5gne6znqFVwtDqMMMQ4Xm8CVdKk7nLbgQTvlwMlaBDSYmGuiyV0tBToXpJSQrV+fHYI3gz/HAgIuiwXqKD6OZ6hG4vdWJlrJ7gUk6AKcP0YBUq8qiO7SnB4mg9FsfrCD1sSOw1hije9BCx7W8wNPcnDLH3mRooed0rVESwKsAExXhPHobaM9FTF4+53gLszVyFv6Mxaii5vVIcg8wYVwy35qKpPA2ehAoTI32CtWlqdrzhbxHhwsgrVCA4qFPoID/VCn2NiZSgmENVWhj1ZTmYn+pFR1sd+vr6kZWVCxcnR+70cF8vV/h6u3ELCXp6usPdw427xISb28F9Ly8PeHt7wd/fl9ATguDgQIRfDERocAACQy8iJDwMoSEhCI9gGIpEVFQ4Yi4dgCg2LgqJibFITU5AamoiJc+JSEmN58pMdkZXVgqyclKRm5eB4uI8VFYWc5P4y8sLUFGRT2Uu4Sz74LHyQrS3txKUx7DZWof2hHCkUkKmLiOKk8cOg+fYUZw/dwaBbJisqQp1dZXcdQ7brlSiieqxKBtlRBieQ4T+OYQb8CHago4XKzEkWZ1Hoo0EEm3FUe6pjketmXg1UIBrKZ5I9zCGhaIwHT+nIH76ENy1ZJHgYIgQex3oqkhSUqAJHQMN7iQCFWVlaj95cfgwDw4dPol336fPxMMPMUEhql+V4EZ4EqGk4v13j+Dtdw5xQ3umlGh4OprB0kgLIgLnCHXHcYz+H0ePHMYRFofep/aRD6Z2QbDxioe+dQC0TX1h6RSH4rgEdF9yxmUTeYQYqsBAktpUer2dgwMuRYcgLuYit0ZeRuolpGdcJuBmoaWtAw0t4whL7oV76FWYOCZAWcseplqGuGiiBT96Hwc6bqKpTboUEYywi/6IoTLhUjiy0xNRX1uH7q5+wtAQhth6SiOjGBlli0tOYmyCTaRmPUWEGQLPxARtH6P6hW6zbQfbKfkiJLFhNG4ojVA0TUjiIMSCnj85QgiiGB8ewujgda5XiGFosL/n92AAGrx+gCHWO/Q7hixVZBBmY4DqcC9urhC3AGJmBCazIjFOOKoPdEJnrC/udFXjZieBgjC02dGA+sTLUBYWxPH3j+DU0bM4Tfg5dYKtCySE4ydoOzXah45SpmkajMjMUcTkTSOG0BObN4XE4lmklC0gImMIUVkjiM0naWaPwyemBabWYeA9R1ltYipl+eu0wxjh7BkhCPCLcwsustsMQzw8B2eXnSYMsVWpGYbOnjvHTaI21VfG1FApYYgywqX6g1PsqVHcXKDPTrFFjeD/DUNrBKB1io2pcmxRI3mtPhh1l41wNcGU6xW6GmvGoagi+QLCLhchOqcfHqHFyCrvQXBsAZR06OAyIKX7XIa5QwCOnZPB4dMSUNCwQlhsPmGoEm5+MRyGZFSMYeMUCANzd1jY+yAtpxo2tt5QJ8zpyYlAW14SFrr6sDWwhKyYHM4SCM+eFcPpUyK0w/Pi3bc/gCI/PyqCvdCXHIGJvHh0xPohiLJu/iPHcOT9D3Do3Xfxzl/exlt/fQvv/PVtvPu3t6F4XhC+BqoIM9VAcYADsl2MkOusj5pAW1T6WKHIzQQXNcXhqcQPdxUB2EufhongIRgJHYKVNC8clMRgKnkOlvKCsFYUhZbwCe6Ad9GVosxHCN7GFKaiyE7yRX1NIS5QRekRdAlBYZUwdiqHoncLhM1zcFZYGyIiwuCV04a4phssXbxgS9k4y5isDWVhpi8MA0KQAb2nsY4wjHQEoa8ngsrqAiytbRA6KAhDc8vLmFtdxtL6MpZXp7C+9icMrTRinTD8BkH/Nwyx0+0fP/845dHzj7B7/zkePv0UX37xd3z//X9Q2zABPlFPvHPcFs6eadyaJ0sEr3n6m+x0/qWVJYpVLK6u0WdawzLhiH0O1ju0RrG8SWhiQUBa2nj9Gdn9dXYJkTlMLiwilbJUD1s1OBpKcSuEB7uoIocglEUIyowxpjB6XRojm7bnx5lzw2dsKK0k2RplqTYoT7NDbbYTUoINoCLyPnxNRZDiLoYIi3OIthLCRf2jCKNSXZItnngU0Xb8uGR3FvF2gog25+HQlOrOMCQEHdF3IHqS9hOR44SidyDDSxhiw2R0n123LCsplLK04QMITVFlNjGEvqE+tHReRWZ2GqSlxWFmpIn2K8XoayuHA1X0aqKCMFaVgb6sKLdumYe9MYy01aEgLQcdVXnoivLjsoMJN3H6SlUafCjDtjZVRU1ZGvwvekDbTI9bzNHRwQxOrjZQ01WFNB0f+gbacHKxg7GJMXeWmpKyAi5F+nALN+4s9FCl7IQQL1vcXujFynADh50VQhALBqPVYRbNWHl9m227MduG7LggyJzng6WBCow0Wa+QIrQJctpUV7IzyTQVxNBYkoLdJQLPfBuVXQQfCtYztNKDO6u9XNyYY6f3l2K4IxuDBJWW6kT0t+RjfrieQ9LaOAFtghDGyj8Nla1MNfw+TLb4umdodpj1CBGorhUfBINQX8HvMdadi5GOLIzR31ql5851FyI+0BpXiy7RvuKNwiRvDDZRxp/gj6SYC8hKCUZNnldqRZbzb8H+hKEsaVypVkFTjRrK2OVg8gKRT6+rzLlEdecIZsY6cb33KmX2zaisqCSMZFEwhBTQ/VJuHkZ5RQUqKqtQVVVDMKnmylpqAOvr69HU1IDOrna0tbWgrbUV7Z2d6OjtRBdt6+poQ293J4b6u9HX2Up/p5PKq+hpb0B3az26mqkRba5GF8GkvaEMHQ0l6GkuRXtjIToa89Fen4seKvuv0P3KNDQVxqA+O4yOiRDUZoXS/zMey/OzeLD/CI9v38Hj5Vm8mOrGg4F6JHtYQUdCEJoSIrA20EFSfAxqasopqjnwd16t4ibgp3uqIMNeGGk2Qoi3OItYy7MEIT4kmPMi0VwECSaCKPRQxWRlFPZ6czGRexFZ7vpwVBWFrhgP1CmZsFEQ5urnDB97GGrIQUtDFlraBG1NJSgqylCbySYeHyEQncC77xyDtoY5UsPo/xHuib6ki/Az14eKjCIUZORgRwlAQWoc/Z5R0FeWhcDpEzhz6iS1Dcdx6BC9B4vDR3HoyFEICUtDXkEP0hQq+g5QNfTCBUs7SoSVcEFPio5LEZzn44OElBrMbT3hSoANCPBEXFQA0hMJMlmXUEqwrG3qRHzWdfjEsuiBtXcWZDQcICqtAwlRcShISNH/yRj29p7wuuCJoCBfREeGICUphrvS/9WrLejpvYYBhqHrFEMjr3uIGHYYhCY4AP3PYHOJWLDb/91rRLdZr9IYQYnFyAiHoLGhQQ5Bw9f6Kfq4GBzoxdCbYPdfQ2iA9rnfMWTKZsOrSyPeVgctly4QgCIxmRmNiawojKeHoznUjWtkd9oqcKOjEktUyV0lnVtraILnyHFu2Ob4UV6cOMpHt/lx4qQgYUWAlCqAYydFIKFohaD4DsSXzCK2cAbxBKG0ymUkls4hKKUfcQVTSKtYQiyVXuEN0DXxh6W5M3Zv7eKXn39BYUEpJCXkIMBHGDojQhg6mDPEhsrOEI5OknzP8AhwCzSyrkFBAoKcpDCudRXjFmsUlwlCyw24QeWbuUPb1Bj+GUTcHCKK9Wm6TRDanK7A9lwFrteHoOayIa4mvsYQZeYMQ5Up3vCPKIDdxUZYeRfB7kIKDG0CoKjrCDVDd6jrueC8rD4OEYQOn5GCrKYVXPwvwzMoHlbOgdAxcYaYnB4k5PUhpWgIbSMHOLqHUPZrCzU5WcpWRKCnpAAbfRMYqxlCVFCKMCQOPn4ZApEkTp8RxeEjPDhFB064tRkm8tMxkBGDyhAPaArz4/A7BKF33sP7b7+Hd//6Pt566228/Ze38DZh6NzRD+BKFXyCowlK/B1RT79vdYA9GoKd0BTiiooLtpQtqMBZ5ixsJE7BSPAwDASPwJAaQzMJXtjKn4eOwDHoEoKMJPi4MJaikhpaK9mzcNLkg4+VLJJoX4qPDoaFsTnUrMIgrOEJNb1AmLoWQkzDHSdOn4GsnCSEjb3wvnECJDzSIWBxEafkLaAgz1ZFPwclBR5ISxyGkuxpKMudgQUdvJW1JYSNLQLGFoeQxXWCyMYBRFZWx7Cx3kEQuoqtlSZsLFPWvfgHhtb+1Eu0PFdFUcFh6OXzT1NevPgM9x9+hIePv8TnX/wT3373G+qbR8F73hNvH7WDnXMqVulvLiwtHJzBQiBaJBgtUMlwxC4YO8dBaZEbvlumYL1Vv8fq0u+3F1YWMU0YmpibQxYBwocw6mAgBSstcQS7aiIj5g2EDsqMaCMuGJByaR8sIAyxobKiJEuUpNigNNUW1YSh5BCqLEXfJ5AShtwkEKB3HH66x6gCPoY4R2moSpyGGA+bRM+LGAJQtPU5RFry4LItL1I9RAlHQtAWfRciJ9+CAv2+rIdI+tx7UKTfn2HIWFkI2clhVAkNEYTGMM7OIhu9jq5rXWhub6ZMPQ1SUmKwMNVFR0sZeq6W4oKhNhwlxeGrKocgqvADlOVgJScGI1k5yJ+XJugTdAno0fZG1BinoqLgEgw0xGBvqYGK/AQ4u1pTQqUPczMDODiYws3bkY4vNUhxPUxaVPFaQU9XGyqEIUUVBSTHBmFhsJYw1IdIf2f4u5rj1lw3lghCB9FE0YhlhiMC0AGOqKRtK/TY9lwnLgW7Q4DnCNQUJaGupkgVvDJl8gQhFWnoKUtCS1EEtUXx9De6cGu2ld6/HTuL3diebceNeXZafDe2CEnLY3UY68pDb2MSuhsTUUqNc0d9NuGHAEYA2iAIrY/R5xit5567OkFAmiAIEZQWRwlCI9VYGqvEwmgFZliP0LUyKosxc62EQFRKICrERG8eRnvzMUoYGiUIjXfkYoNeV5N5ERestNBWkoiKtABUpPujpyoZjgQ8RbFz9H8Tw7WauNSOkvDfvBzOISVBHFWlcigvVkR0oApCXLVRnxeKgSt5aK/ORV1ZBnJSLyGanVYedpEy/lDK+COQkRSL9uZ6DPZ2EGBa0NdNZW83d8oyO6NngA1PDPRz5QBl5f39rBEaxLXWBkxczcNMaz6mWgoxdSUbE43pGK9Pw1RTBqab0jHZkIyphiRM1VHUJ2CyLhETNQkYrYyliMFIVRSVERgpD8NoWSiGi4NwLccbvRku6Ey0Q3eyLTpT7bEz24N//P1XPNu7j/nBfiyNDOMZJSbP5sdQExWEKAs9hFnqoi4nEVdqS7k1e6qrq2n/nkDX1QYMtpZTsqCEdBtBZNgII91KEFlUpjkKI4kSixQbCgc55ET7obM8A7fac3AtMxDRlqpwUBOFjYoozOTOwlz+NGLsNFEa4gQfax1cdNZBnL854nxNEemuCyrSjfAAAP/0SURBVA9jWXgYycHNgOp+dTlcdHBGWcxFapc90RjmhMJof5TnpqI0KxX1JQXoJRzGhnjBUF0GcmLUBvKcIAxRIswQdOgoPjhyGB8c/gAnj52gRMEQpqZOsDG2gIuZJUKtTOCtLQcFwZMQPHcCYpRwq+g6Q9vYG4ZmLrC0sYQPHWsx4ReRmhSHgoJiJGe3ITBxAL5J1+Ab1wPnoFKo6LhAREoLp/llqdSkNs0Ysmo20DR0oGPTGZdD/ZASG4L83Ax0dHSht/c6/f7DGLw+zGGIxcH8IQahAwy96Qn6M4RGCDos3qDoTTn+eq4QW0ZgfHj4NYQOhsbeQOh/BgMRm0PEIPRfGNKXE4GrmiQynA3QftkbkxkRmCEQTWRGYCwjHNeSg9GbGITZkjSsNdAPkHkZLqpq4Dt+GmdOsB4hPpw4xovjx87Sl86LUyf5D9YbOkHbT4ngKGHAJbAI8UXTuEwYSqpcRGLZPOIIR+FZwwSkaQ5HCUUz8Ayrh55pIGxs3LlVSL/48guUlVZBSlKBkCOBM4QhFmyIjM1POn1GCMdP8YKHu5ArOx2flXwQFuBHXKQ3NuYJQSuNBCGGIbbmzEHv0BY1hG8wtEUN4ha7btlMBRcMQpszlVSpVWCwMRS1sUZoSTRHMzVCHIbizVGV5I+A6CJYBJbDzDMLKsa+UNC2h4KOM1T0XClzdYa4ghFhSByHz0pBSsOCNE5Q0reHirY1FOm+tJIRVyqqm3Ohpm0LTQ1TqCmwRkKQMKQMK10jaMhoQIBXCuf4pHGOV5ZAJA8eun+Kvod33z5Kmb4U+tISMV2RgwgXe/CePI1D3FkIFO8dwXvvHMbf/vYu3nnrHbz113dw6oN3EEQHf4qTMZJtdTGQGoalykxuPtj9vqtYqy2iA88bIbrysBLngfa5D6B+9gNo8R+BubQA7BXFoSd4Aoaip2AscQ5mUgIwlxGAtZwg7BXocVUBhLvqoCAtnDs92UpHH+omYXBzz0JVVBastC1x/MRJ8J55G3Z24nCL8IB3ehncI4uh6RwJKTpgJejvqKjwwshEDGZmEpAUO4FTJ96Ck5MFWjtasbx10DPE9cgQhpYJQyvrq1hdG8b2Rge211oJQ1f+Dwy96SU6wBDBnn5/BqKHTz9MefL0Izx6/CnuP/oUn3zxC779/t9ouDICvvNe+NthG1g6JGN+dQuzCweTPee5dU3mMLu48HvM0GMs5pYYipa4YLf/uM/gtIRZuj9FmerYzBSKyorgSw22va4kzDXOI9BZC+lRZhQMQSZcpEUa0n1DDkZZl42Ry+YO0T5ZQBgqTLFCcZotKrMckRSkQ2h5F56GokhykUQAISjQ4DgiTHmQ6CINdYkjEDn+vxBgcg4xlgxCZxBBWe4lG14ku4sgxpofOuffx/nT70BB5DTETxOG2MKLAoe4OUNGigLISgzD2DhVOqwbe3wE14YH0NnXiYarjUhNT4GEpAgsLXTR1cowVAJ/E124SIgRgmRwkfDrIyEKi/MC0JeQhLyYJGTEzsOCtkU70fFFGCrPCUdcmAuhKxBNZalw97CHurEuHBytYGNvTEmDDdR0VCEhKwYDYx3ahyyhpqYCZXUVKFGUFyRhcbAO29O9VBF7IdTbFlszHZi/Xs/FAoGIKwcbsEgAYvOJluj20vUmLF6rpzqhE3ERvhA4cwwq8pJQVZKFJn12Dcqelc/T8SDDB30lYSRHetB71OEGYYj1DG1O0j433Y7lcXrPcXovws7EQAkGmtPQUXUZbVVx6LyShfbabAx3lGOb8MQAdWuhk5KzdqzP0etZzBCippqxSDhaGq7DwkgNZocO5grNsgnUI8WYHSYMDVdhjrbNE4yGOrIw2JKOoZZMTHbl48Z4DYoS/HDZzxENhTGoyAhEa2kM6vMvUaIlCaGzpyBE9WR3RUpqS+Gl3yx1z9E+KIaSNF00FFugNssJ9WkX0F4cgdaiKHSUp6CH6v72mlw0V2WjqSILdUUpaKA2oak0HR21eehrLEJHTTaq8uNRXZ6DK/WluNpUhTbCRGdbMzrarqCjtQkdnVfR3dWBq/Taq0ke6M/yxFJtJFZrIrBUF4nF2mjMV0dgtioU81UhWKoOwyLFfHUwJksDMZzvg84ESuLCTFB9UZdCD7WhBqgJM0BZgBby3BWRaHMeUUa8CNc7h2x/U7x8fAf/+g+wv7WDEcLa9Y4O+g7H8ODmLQw11OESgTrVx5H+n1noqCtFTWku6ivzMT7Yiw76PwwQ7GOcVHDJhB+XzAVw2UIECeaCSLQUQKypEOJtJFCVFon+oXVcax/CzfZy1MW4wVFTCs7GWnA1UoGlKj/MFU7BRVcambRfxhDUI9wMURCki7ZL+uim4/lqtCHqgjVRF6qHHC9NhFupUCgj2kYREdayCKQk09OEsKQnC0d2go2+JFwMZRDiZAhrXQWI8J+kdpENkx2hZJnq/2OUFB86TO0BHb9KuvB2cUWCqxmqQ11QGmCHQCNlmCiKQldWGBpy8tAxsoWBhRuUVHS5obtAfydkpcahqDgLeSUN8ItqhXNYG3wIQr5xfXAJa4SagT/OSxtASM4YoopmkFF3gK5tJJwpuU8PdEOsky4C3On7zUhETUM9mls70N3dxy0W2dPbh76+AQ5EbzDEeocO4g8MDRNyWLwB0RsUcUEIYhAaHab3+C8M/d8R9Huw4bKBHq536HcMaUrww0lFHJn0hbZFumMiLQwzWdEYJwgNU4M2nhOD7oRA9CWGY648HY2xwbBV1sDpY6dx+sQ58BCATh4/i+PHz+A4m0TNIHTyHDe35cRJwsqZ8zC0CUNY2jUklC8iuXIJMfmTBzAqX0JyxTLSqteQWDIH3+gWmNlGgeeMGJqaWrBzew9GRhYQIAgJCckQhM5zGDp1il3RXoCLEyf5wHNOEOxaZbxU8vLxExrOceP78xNVXO/QHxg6uDzH/4mhyt8x9HvP0GwFhpvCUR/LTq03R0u8BVpizag0R3WiLwJjimESUAR912RoWQZB09gd8lp2VHpA08AVQhJaeP+ECA7zSEJazQLK+g6QUzOjHc4Z6oQiGcKQgRnteAQiOVVTGJl7QEvdCErSklCgBkJfWY2yUA1Ii8gS8CTAJyyPs7xyOHtOFmdJ4WcIRMdZ79uh44h1dUR/aR40FFXwwfunceQDAhGVhz44ifffPYZ33vmAUPQB3n7rPZw+/B7iqEFpiryAHALRtZRwDkKfLozis6UpPBruxVp9CRoj/eGhIgnlk+9C5vhb0OQ/zp2ubyTBCy2BY7BXoUZMRhBmBBczwpCpDB3sSoKwUhGEu740vCzU4aInBxMlOtgsXBASmoFIOzMoUEN49sRhiPK+hYshcqjviEdzTxuqMnLQUFqMgLgQgiFl31p8cHSSg4uLMgT5PiBwvwt3T1f0DQ5iZWsdKxtsAjUFIWiZQLS6toq11QHCUDu2Vls4DLGFF98AiPUK/XfP0B8guvvwecr9hy/w+NEn2H/4MV59+iO+/e4/GBm/ASEpHw5DmoaRGBiZxdwiYYedAcNO6SXQvAEQi+n5OS7e3P8zkP4nmiZnpzE6OY7Kmiq42xvBSksMJuoicLOUf40hEy7SIo2oNOJK1jvEhs2yY00JRObIT7REATvrLMka5ekOSA3Vh4rYIXgaixJ+JBGkdxJBBicQYnwa0bZCcDXgpwr6HMIsziHc9BTCzU9T8CDK6iw9X4hwdA66Yh9AnIcwJHwa50+9czCJmr5/BYHDMJDnQwb9PsNjgxgmCA2PDlID0IeO3g4OQ8kpidwK0VaWeuhuq0BPczH8TAkyYsKEISlcJMB4iQrBQkqUYCYKSVFxSAmJwFRCGEG2BuhqzMWVymTUlSSivjwZVyrS4efvTgmGBkwt9KFvrAlrR3NY2JtDQVUO9k5WhGxHaGqpQVFVCcoaKmipzydE1GNmoAGJlElnJwRjdawFcwP1mLvGINTAlbP0OLfteh2BgtDBHhuow8o4u3iuJ/jPnoSCrDjU5MUgJ3IGErxHIUUJgYr4aRgoiMLXxoC++wDMXq/BznIPIaYda2PNWJ24islrVRjpJQi1ZaG7IQFtFdFoLb+MJHaiQmIkRrpaUVdBSUc5AYKd5VRfgSu15WihhrijsRyDvWz+UD/26Hi8uzZLn6kTnc25KMgMRGVuMDrqk+hvlGKJoDTZmY+molC0lV9CY1E4+hricWe2ESEu5siK9KXt8ajKCkJffQp3wVop0fOQkZKDlLQyLkclpF6KSviNnRJupC2PtDBHdFdeRmtxOKqSfZAZ4Yi0CAdkU5KcR99jfnIYUqP9EO7jRA2cDfxcbeDvZsuVAe7WBE87pMcGIDctFCU5sagqTkVDZR53ja8rdezip5UEpFq0NjegtbEO3bUFqI5zo4ZZC60xlqgO0keWixIyHBWRYCWOOEJHrIUwYi2FCCACBBFBhBNyAnXOwFfjFDyVj+GC2ikE6PAi1FgYoSZspXwBeKifhqvKKdjLHENJXDB++Por/P37v2Nn+yYGe7rQ396BrivNaGlspN+gAkVJychNikVF3v+Psb8Ms+vK8jTx+TDdlZm2hcHMzMzMzMzMzCBFKFgRChQEiJnRYskWyzIzO+1MJxZNd9XMM9PVPfn+1zlhZbpqeub5f/g9+5x7b0TcOGefvd619tpr7+DEmgI/ezkr8Hp2ppFT4+WcmqxgV0M0TUnyN7J8qU3zpjTGjooYASGBi1N7D3L4yC12H37MuaufCWy9TntpMclR4eTnl1JeXEldYR45YR601zbT279AVX0PadKnt5UFcKzZl+VKF3aXObJYYs9agy8TJZ5k+eoQbreZQNtN+FluwNvil/hbbyDYwYRUP3tm6tJYbs5mqT6H1owIgXRH7KxN0BMQ0hcI0tPUUWUgTnGguzONRUns6ani8LZGdtbmMVlfzN6RfpZGh9g7s5N9izPsHB+mqjiPonSBseIYuiqTaKzNpqVrnvx6sc+lK1R0nKei9xwZ9XvJqtpJdvkE2SWT5JRNkFI4TIa0ZSWdNKXGCys4khThR0tDBWMjw8zPzrNncZHlPUvqkv2jRwWOz5zhymWBGCXC81couq22ymsK/Cgw9DIadOPGOigpUqJCCgipUuohXbn8U1ToZ+DzUpfOqu3P4ejfrSbzsDASY6YstRWvoCaH15Uw+GQPt8a7uDHWwevjbRztKON0T4NQeS8TDUV4Wzusrx4TGFLgx0CNCpnKTTBFV19AyFCAyEiZzrLBwMQGZ58UmrddYHjfU4Ggu7RP3KR315sMLjyW49sMLj6id/Y+tf1nySgcxNjMlYTETMIi47G2dcfe1gtLa6X+gjVbxcgrOTPGxrbrUSiBISMzpQK1wJCZrcCQMn1mia+nA/cFhj54fkRA6ADvPtqPUoBRAaK3xRCuw9BukdL+exhSpMDQrWPd0nEEgl7CUE8Sx/qSWB0so65zjvSWQyRVTJGY3058ejXuAcnEpteQklOPlUMAW/Vs0DV1xVOBocgcPPwTCREoCo7KVsEoKDITn6Bk7NzDCYgUgxsYja+LM/7OLqSERxMpQGRmLOBn5iQw5CPXwk+gT6DI0hNzSwUOnYT8jQn1CSIrPgVTIwt0tJU6RFZo65qp72lqGKqVTLdu1mLjhi3obd1Eb346l4a7WSrL5upQJx+fXOX7Wxf4zb3X+eb6Bd47tszhrkbyvBxx03wFd/1NRDtaSD+xx1H7VXzNtUj0tBEAspeH0pkYN0t5SPXxtjciwNGUAFsjogSQKpKCKIp3obMmnbXZGo7MJNGc7UOo8jl3A/q3ZbKwOsTFB69z7sZpzlw4SHF1JtHRziSKF5aV7UZmlofc5w1ynzUY2NbPbYGNp2+/zZPnL9Q8nSdvCQgJGCmJzc+fnxcYOq5Ghl48PiQgpESG1v6nMPQyOqREhj77Yh2Gvvzqd3z8xe/44ff/yj//b3/hm+/+C+7+DWzSz8DVt5p9B87x5pNH3BMYuvuGspz/HnfeuK/qJQj9HIYU/c/OFd26dweliva+1RVyUsJJFBCKCRCQiLQX8EkUJTDcpmgdhIbbYn8GRPHqlNmkwPn0gAJEaSwMZzPWIf3LXZ+CaBu6Mu2oDtejKkJHpCuepTXt2U50ZYkyBIiSTGhMMKRV2vYUM/pyxdAkmamRISeTLWpkSIEhZZrM20pLXWIf5WnBcG8DV65d5LKA0KVrlzkrA8wxMe7LB1fp396PvZMNqTLInxYYOn1onqqkKLKd7anzdaPezY4iWxsyPd0Ic7bD0doWdysbMhxtacmM5dTBaY6tjnFsZULAYIL9S8MUirH1DwskKMxfVWRcOJEJkYRFh1JQlKOuIFKmy7z9fQWIfDi+f5e6tF7Z7b6pOpflXYMCR4e5d2H13+m+gNC9CyvcO79X2n3cP7/KQwGli0dmyUkOx9bKBHc3G+zNdbE21BRpq3sHuprpCBgayRhoSLiXBX31WWrC9ov7J3h84yD3r65w/dyC/O8jAjrbOL5PxpCFdlammynKjhQ46+DmhYsEegcSExxBbnIKSZFRRAaGqs97qI8fCRGxch1W+OKtF3zy+LGA1h16WhtxsTXDW55DbzcrAn1s1OnErKRgakuS1DyghalWbp0d5aN7axQlRjPcVMHpPQPsn2nhypFJ+lqqsbdzwdUjCHcPuX5Vo8NFNZN/aeidpqy6mciQCFJjYqirKKChPIfGyiLqq/PEGBaKymmsL6WproRmOW6pV1ShqllpG8toFYjc3l3DaG8VU9sb2DXSxtJUH3t2bWd5bkQAcCdr+3ZxaG12HYoOrbI22cpURQgLVSH0pdlSGahLmUBOib8OxX465HtpkOG8QQWghboI1jqTWG6LZ7E+isW6GPY1xsuYnMHVqVLuLNRwW/T6dDmXJ4q5MFnF50/v89//x1/4849/5Mnd25w4eIjDaweZHd3B9t4u+rq7Gdm+nfHt2xgd6OPAnkWunjzCQ4HlEzuKONwWwZHOSA63R7GnMZzJmki6csMpTXAnM9qXAwevcuzC+/QN76ehc4HDFz/iwKnnlFe0ExObRk5uLXmFTbQ2b6OqsJj2rlEm99ymSeAiLzeX4TI/LnR6cbzRiYM1DqxW2HKgxpmZImeKArUJt/kVEQ4apPo7kBcXQl5qLKWltewa7OSdQ0M8EgBeEGgZyAojN8ZXHAwL9LS10NfWQ0dLCw0tDTS2apAX68v+wQJWu1LY3RjDbF0sh7ZXsCJAP9FazFR3Jdvqc6nLjCQvxo+ccCcKIpwJczEmLiqZ4vo10moOEp2zk+jMcQobd1NQvZ20wjaxf0pydjtRCVXEJJQSH19IfmYBZWkppEUEk5sUTntdEcP9Hep+bjNjAuZDfeyaGGLf7gUOyT05d+Ycly5d5vLla9IqdcuUnKLrXLhwSZWy/9q/zzFaB6LXlWk2JRn7ylUBnEsCOBe4fF7g6sKZn0WDBIIUEPpJr185r+ra5XVAevMlDDkZixGzEMIO92C+KJUT7RXrdYbGO7g22sa5bfXSEZQVS2WcFzhqyk7EVNfop13qlYiQuYCQAkPm6Omao6XUGxKjrMCQoaEN+gqsiAGv7z3O8J5HdEzeoGfmHv3zDxiYf/gTDD2kb+4+rTuukFM6gokYemtbDyxs3KX1FrhxxdLGk+TUIlratuHrHyl/10qFIeXvm5r/VJXadB2ELCzsiIsM4uG9Vd57doR3Hh8UIDooMHRAYEiA6M3lnyBIyRn6Gwi9zBl6664SLdrLnVP9HBtOV4suKttyHBGP/GhPIsu9xdS0TZPSdJSE8klCEsR7DcnGMzCDoKgCfILTsHMKwsjECXOBOK+ARNz8knD1jsM7JAnfoHgCAuMICJJzv3C1/HpYeCzxERH4u7kJDLmRn5hCTkISTrauci1tsbT1wcbWXyRAZO0j0OeFubmb/L8uco3t0BVQNDKwwkSuuYG+QJhcFx25Jzo6ZmhqKjUkdNRpMq0Nr9CancrF0W1M58r9bqvh3QOLfHRilY/PHeG9kwe4PD5AR2IEoSbaeOpswsdEiygHM4KsDLDU+CUeJhqEiXfibaqLu5Jb4WiOr505nnbWeNha4W5jQaSfBzmxISJvesoSmBJDvm9HJKM1YYQ5GQnsejJ3aJDVy3s5/vAch988w8KF3YQmexMVJQY11Z4UGRzDwi3Q1d2AiYkuoxM7eP6OUsH5HZ4+f5fHSon+F8/VmkPPnjzkxfPTKgi9K/f8bzC0X4WgnydS/0cY+uqbH4e++vZ3fPHVj3z0+W/47jf/hX/65/+b3/7+/5B72cBGvTScvWtZXDmvwtDt+2+ouvXGvb8e3xE4uvumQJLo5bHSrh//7T3l+Na9+9y6e4dr8kDvW1slNz2GpDAnYvxtBYqsGG5N+isIDYleApEyXaboZQ6RklA91ZfMTgH1ue2ZAkNJhHsbkRNhTUemPTVRBtRGG1ApMNScbCUg5EB/tg09AkPt6Vbi6ZrSGGdES6IJPTnW0poR5ayNs5kAkJ0RDgab1P3JvK008RQgihQYUgq8Xbp6Ud0b7oK0py6e5rAYj33KdEN/Dw5OtqSnCgwd3c2J/bOUp8aR7eslxiyQ+lAfcjxcyfTzItHPDVdHO3wdHMlwsaUtO4Zj+yc5sjzKUYGh42uTLM8PEhsfRqDAkH+IDwGh/oREBqsKiwpRd8IPEADyld/n6euNh7eL/PwkD66Jp75njOLcBHXa5s2rB7h1bvmvuv2yPbuPO+f2yPE+bp9Z4Q0xgMf3jZAY5o2LpRHO5npYG2hgpquJxmuvqJsem2q+hp3hVtytdQlzNyXez4o9oy28ff8UD28d5NrZOS6d3CnfX4lsdXBooY39sy3snmwiIsCRPTMj3JZB20ue8dkdPbx99wxPbx4TkDrMW7eOc3p1Hk97F+bHJvn48XN5/w353ffIyZA+aGfCvtleWuuzyU0VI5PoT3y4O34eFlgYaVFRmMDjq0u8eWEXbeV5LG5v58rBUS4f2sHZ1RHyM5KxtvPAztkPB5cAZudPD88vnv3L0OQKDa3byMuvIik5ncqKIjqbquhqraW7rYLO1mo62hrlvI7e1ip6W2pEdfKZGtoaqkWVtDaU0SIGr7OhmNHuKoG+OiYHG5je3iT/SzsLE10sTQ+yNDfG8u4JDuybk3u1wIGZTvZJX1+tD2Wm0JnhdEv6kk3pTxVATzZTNxFuCtOiK9qc/c1R3J4u4MFSGc+WG3i20sJb+7t4utLM/fkqbk2XcHNnMdfGc7myI4uruxr5XMaKf/qv8OOP/8iLh49Zmplh78ICcxOT7J6fY21tn7qn3kBnG/3yP86Oj3BwaZG3br/OjYMzAgxVDOQFUBViTGmgvvTlreR465AbbEd+Sjw37n7L+Vu/Z2D0OC2d8xw5/x5LB9+guKwTL49I0tIq5Lo2UFreQVllCzUtg8weuEPf6BHq6vsYa0jgVKsjp1scONXixNlWd863+TBfLI5DgDbl4lC21VQKcLbT1jlFdfssRS17GN0+wq2FVh7OtXKsLYfDvWXi7EST5O+Kl60Fxnr64ghvRmPLJgy0tpIb6cxoRQSDef40xjtQGmpOSZAZ2T5GRDpp42ujgZeZJk6GG7HU+Tvs9V8h0MGQMDdnKgqaaGiZo7hmlMycJoGdXIoLqmiqLKWquIgm+Z+yC8pIiI0mLzmW9soCGacEiHvqGWooFSgvZnFHO/t37eDI0jRHd89wcH6cueFOFkb7ObA4xar0i70zo+zeNa5GjQ4fOs6p0+c5cOCQqmNHj3PyxCm1VaQk4R87epQTx49z5vRpzp85ywXR2ZMnOXfyhJoTdOfGNW5cUQBpHYiUaJFSRV2ZQlNh6Mo5FYj+CkOuRvrYaG8k2smE3jTpkEVJHGor4exgHWcGajnYXs7+ViWBq4hLUz20izemr2OgZrwbKFNjYnD19S1ElmKQzUSmGBgIAIkBNzQQw6wkU1s4k1U2RsfYNTombgoEvUnPrvv0zz2gc+quGhkaXXlO9+RN8ismMBMYsrHzxsrWFzuHQDIyq5ma3i8G8HN+8+N/pbC4Hm0x8gZKVEqk7GRvYmKnrigzNbdWE60jQvy5d3OVd58eFRBSVpMp02QHeevBfpR9yhTYeesNBYbWo0MKCD2/rUhZUaa8Lh7j2e2cHM1RV5Mp9YWUatRHuhPZ0yWeU2MPWTWTpOa2Eh+XSmJMPLHR8aQmZpCckEZseDhxwb4khfqRmZhARmoWqUnpZMmgliUdJjdWPLP4UAqTQsRghFKXE01NTpR4m+4EunpSmpJJS3E5kb5BAp7malTIxi5QJK1tANY2gQJFvphbeQp0Ocv1dsDUxBFjASNjAwFRpbyBnqUAqoV4CCZobtVn86sb0d24gUB7G6pjIpgszGFNPLxTvU3cndvBvaUJTvW30ZsUQZy1AQEywIZYGJLoYkOcsyVuBpux2Px3eJtpE2ZvgqOAksXWjTiaGOFqbYWbnR1uDnYCcNakJSdQW11GQV4mxTnpVOenUZGboi5NthYj4xHjQOz2RFKPVJB2pomsQw0EdcZjEaBPoDyo8Yn25OZ6EhJiJTC3QTV6c4vzKvg8f0cpzf+Cxy8UvSX94oXA0B01X+i95yd4+8nhdRiS+/30wZoaHfp5vtDPYUiZJvv+x38Y+v63/8CXX/+BD7/4LV9+90/8/T/933z/23/BL6yeDbop2LpUMb14hjf+JzCkwM3L1xS9hKCf6+egdPPuPa7fvs21W7fZf+SIGO1kksNciPa3IznUlu0tCWxvjpc2TtpYaWMZav0bFCl5REpy9bj0xYkeBYaUZOpMRtoSpf8YkyaDXGe2I3UxxioM1cYY0pQogJRmp64g60qzoDXVisYEcxpjjWmKN6E7y5q2JAti3fVwNdcQGDKUAXEjzsab8bTQwNNam0gvS/o7ajh76QxnZUA5K57XyfMnOXTiMLtX99HZ26nuTp+SHMXJIwscXJ0mJyuRhOhQ8pIixYBHkZMifT8phszkSBITY0iJiyE1zIv6Anm21sY5sjImGldXCO3e1U9YhC8hYQGEhPsREuEvEBRERHQwUbFhAtQxhCrvCSwpNYb8AlzFwI7zpgJDe8el3yWoRvj+5QPcFPD5uW6c2cvN03Is7Y0zcn56mbvn1zi5PEZGrLLvoi62+lsx09qEs6kAv8Bhqq8d6b62BFiLM+BqIIbHilhPS0qSg3h8/QhvXF/l1qUFTh0c4thKP4eW2jkgILQ208LUtiqiQ9xZ2jnMlVOn8Hf34sDcdn54/xpfPzvH10/P8sdPbosRPifOkBe7hicEhp7yzv27fPj8LkEBziRFufPem4c4NN/B6cVOnpyZ4vaJcflsDZaGGtTmJfH08j6OLXXTWJrK6lQ3145OcvvkNOdWx6guLZHrlkpsYjpxKbkU5JQMF+eV/qUwW4xbajwN8nymxISSlZagRoeaaoporsyloTJPACmP8uJMygqSKcpNpDA3ibysBPLEOVba5LgQ+X4B1Jdlsa29lLFeZYpSAaJ6AaJGdu1oESgS47ezj6XZbSzLWHNY2V5nZyd7GiI41BTGaq0vU3m2DKUZM5xmwrZkEwYE1Ltj9WiLMqQ73pzFYgcON/hzQsD/3EAuhztTWWuPZ6rEn/EiH3aW+TNV6seEHM/Upcp4/5R//W/wx9/9F775+EsunjrJ4YMHOX3oCNfEYJ6SvrtTAKitvoaSrGQGWptYnpnmgTyfX3z4OV998Bkn5kaoS/QgxVmTaMeNRNhuJCfKS65HKTfe/A3XH/8z82v3mJy/zKmrX7P74GPau+cICU0nM6+RtNwmEjPl91f309a3yMjS62yfPk/v9mVGm4s41uzBxU5PLnR5cKnbn0udPkzlmtGWJw7k6kUWDt2hrmeOhNx2IlIaiC3cTm5xC2P1uWpNo3u7Ojg/XMfuhhwGcqMoivbB3dYIC4Ot2BlsIdxJoMZJA1+rV/G32CzO7Ub8pA2wFifHfKsA0Gv4WAowhTnSlB1IXYYXjdlejDSmsDzcyum981w4fIQzB/Zz9uCKtLvFaZiVfjjJsb1KYv9FzhxaYXFsgJnBdo4I6BwRezIn939nZxFLfWWsDtWxf6SZPf217O6vYa6zjLaccFoyQ2jLDaUyyYM86d+ZMd40VOcys3MHB+XvHTlyWJ1KO3r0mBwf4/Dho2qe0a2btzh96gz79in7ze1n/+p+Dh04IO0aq/v2yj1e49zpE5w9JQ7G8SNqq9QYunrhPJfPnVWB6IY4c4refPPlNJkYMkedLXgaa5MT7EJneggjBTHMVqew2lbM3rYy5hqKmKrKYm9vHVkysOloaavRBiVp2uAnEFKmrn4upd6QoeH6Uns9MdJ2nqmUtOyne/oOw3uf0i0w1Csw1KcA0c47AkNvMSjHOeXjmFh4YGvvI4beC1uBoemZgwJB/yrG6b8KFC0LECi5M8oGrkrla1NMzdYLEpqaWmNkbI6JsQ0OYphHttfz/osTvPNUKbq4LJ7BAXk41v4KQ+sg9DcYenZrQZUCRUqtofvnhjg1lsvRvp9gqDeeA90JrPRlsbO3kuHOOrY3FtNfnUVPRTLtpXE0FkRRkxtBRUYQ5Sl+lKUGUZmXSktTPZ0drWwf6KC5roQ88Z6LMmIpykolPSWN9PRCUhKzCfYLEKMYLDCUQ3NBpRjHKIFPMzV52to+CBv7AGztgsTDCxJY9MdMXjcxUyJErpgrK80EjEyMnQSKHOS+WKOrI/dDx1zNH9rymsCLeAx2+ro4yD1Pc3WlXYxRf2osqy1lHO2uY0IGugxHc4JNNAg00yXQ3JBUbzeBZWtCbEwIsjYiyFYeLkczfK1NcDIzws7cFHuBIXs7Wxzs7XFydsQ/0Jd68Rz37F1gfmGGmemd7No5TU93B9UNVSRXZ2NT7ItNfwjmY1Ho1rljlihApVScDjYnI8WN/Hx/XFz0MTTaSkp6LIeOH+bpO+/y+O23eaREhZTpsrcFjpRaP09e5x0BoXefH1dh6K1HB3km4Pv/Dwx99/0/DP36+3/gq+/+xEcCQ599/ff8+e//O7/9/f9OZuEoW4wy0DXOo6t/Hw+ePRb4UQBIdP/fQ5Aa8fkPYKToP4LRTfnM6zLYXrp+g6NnzlBVmk1qhBuxAfakRTiqMLStKY7BJgEhFYoEhlQQiv8pMhTPyE8J1mNd60A0M5DOsHw23NuEWG9d8RIdqI8zpTbKQKDIkJpoMxqTbOjNtqVdPO+WFDMaBILqIpW8IkM6xCNXI0MuOmL8lciQgTpN5mqqgYfAkQJDYR7mdLdVcurCaU5dPM+p82c5dvaEuj3KnHhzrZ3t0j8VGIrkhLLJ7t5JwqOCcXR1xMrcGD0DLVw8nPEXJ8EvyEPkTVh4EJECPNWlaWpU6MBeGQQFSE6sTYoX30tUjD8pYqhzC9LIK0olRwx+dm4C6ZlxpKbFEh4RQLK8n52XRZ4Y6FP7Z7gr8HNk3wQV8vnFyW7uXzrIdQGf/4dO7eX1U3tEyvEyN+V8l4wZ4d52Ahda4lFvwkjjVYrl3hzryubZfCNPF9uZLhcP2NeMJA9jYuSahHtaiPGv4P6VvVw+riThDrJ/oU084A7xhps5tNhNa02qQG+SAMAsy3OzeDi7sjjRzUdvnuL6oWkeXVzh2xdX1e8S5hfEkdUVPnz8gPce3Jfvth9/LxuBjGIuHhyhtzGdK4eGeHh+RgxOOeW5kdhZGTG3vYnnV/eyNt/FcHcZx3YPcPnQOLeP7+Tk7mF29A+wY1TZXmKKiakJugqCh/uKQ/6y0p/F+dFc7syUcnQolx2NqRQmynWN8FFLCwR42hEe6ER0mBsBAmV+otAgF2IivEiMDxQnL4zocF8iQzypKc2gp7mQ4Z5KxsQYTmyrZ3J7A1MCRDPDzcyNtbO4s5s9s0Mc2i1AtEsAqTaYgw0hrNb7MZppSZ/Az2CSMb0CQ20xoggj2qKNaYwwYJv00UMdGZxb2MlMWwWNMbY0xtlQG2mlqi7aisowU8qD5eeyIrhz6w3+6//5f/Nf/vHf+MNv/omvP/yGT97+ROzC23z+0Yd8/clXPLr5SIx2M6M1mdyV/nNDvtepuUnuX39TxpJP+OD6Oa5NNzNV4E9LnDXNCTYMlIWya1sbdx7+mpvP/yuHzn0kIPQFrz/9Z+bW7jM8vkZ2ZiX5Je3iMDcTnlxBZkk3hXVjdE+dY8fcZbaNHmSoqYKORHNa443ZlmXPZJ4T+2tcGcv3YGxojvHVp5R07iejZpSkgi6CosrwjasmNFFsQ2QEA0XxnBio5FB7EYvSx9oSfcj2sxNbbkNNnCPNcXY0xFgRZb9VAGgDQVabCbXeQoj1VjnWIshSB1+zjeTLuLvcncSFqVzOT+RyZWcpV3dVcHWxjmsr3dw6PMmd40u8ce4g9y4d4/LJQ5xYXeLiod1cPih9WmBnoauQqaYsdlSnsrMlX+5PHkNV8XTlBdKQ7E5NghulkfaURNhSGGJJjr8Rye46JHnqEe9pgJ+DISG+jpQUJtPTXsn0xHrRTKWC+MGDBzh4+DAXL15Rd6t/8OYTAdkzKiCdOHKU44fFSVhbZmXPPIu7Jtg7v5NVOT6kbCUiQHX6+DHOHD/OxbOnuH3jCtcvn+P86WNqIdG/5gxZm1jgYmqMs4EOwY5WlCb6srg9h4XtedSkhlGSEEmcrweB9lYEuThgYWSClo6RwJABerqm6koyA4EhBYjWpVSfllZJpDa2ltYOXTHMRmK48+sWaZ+8Tv/iA7pm7gsQvSnHD2lT6g/Jcd/sm6QX7VBhyMbOBwsrAQBptw8v8t4H37G4+wie3hHqlJCllYv8LQs0NATKlH3RDASEBI6MTSxVOFJqD4UEeHF0/w7ee3ZYLbiogNDzN5W9qhQQWi+++Na9JZ4rU2R3Fv8KQ2oStbx3/4ISGcrmsEDQ4b44DvfEc7BXvM2OGMqSvYnxdSHCSwy/hx1+rtb4uVjhKZCg7PfmbG2Mi5UprjbWuDp74hsUR3JuOQ2t3ZRVNZBbVEZlbR3l9d34JVbhHleHR3A+Qd7hZIfGUy1wVJtTQqx/kJqTpSROKzBk7RgobbAqKwEjU3MvDAxd5H92x9zSS87dMTF1xcTEBWMjR/R15X4IEGlpGqkbvNqbmIvHa4Dhlg1YbdxCVXAwc2U5zBQls6skhZZIHxLtTAgw0sRdbyvuBtp4mhjgZqhLhLMdMZ5O0hfMcDfXx83aDCeBIAd7OxwcHXFycsHFyRVXV2ldnPD3lwczK42y0lwG+pvZvqOfqZlxFvbMMr17lsGFcbplkG7dPUjddBf14k2WVmWQkRlMZroPkTFOuHtaSR8woKA4g9MXz/LsnfdVIHry4gXP3n5HpOz19ZTnzy6rMPSOmjz9Eww9VGBoVUBovyoFhn4ORC+X13/xxY9DSr7QNz/8mfc++w2ffCUw9Kd/409//m8MjJ1AxzybDdqpVDXM8PDZU24LCCnRnVui228I8IgUMHqpm2q7DkLK55RWfU8+p4DQjbt3uXrrNhcUGDp7nsrSPNIj3UkIsicj0oWBhkS2N8WrQNRbH0t7dRTNxUHU5QfQUhZCT00Ew22JAkNJKhiNSzvZkybAlEiEr6V4gltoy7ClLs6MGjEgtXHGlIbqUxtrRmeGDOZJJjSJsamPM6QyXIe6WEP1tYY4EyKctLE33IyHtZ60m+Q+CwhZauEuCnYzpUtg6MT5U6KzHD97kiMymKwc3s/00jyNHS3SLy1JSooQz2yG+fkhAkP9sXFylOfSmM2am6XP2kgftsHAWA9jMwM1kuTmbk95SRpHBYL2zfazsrhdYGiC+aluvHyc1F3pk1KiyRJQzysQQ12cTml5FuVVeZRK362uLaG2oYLennrOCYTdurDM7pkB6iqyOX1gmpvnVrgm0KPqpAI/e9X26snd6zqxW4BjH6dXJilMDcbeWANLPS0sxGkIkr53rL+Qrw538OPpLv7x5jSfnxjlwlA5dVH2xHrIsyDXJi/ekyvHpzixMsiRvT2szrewtqtJhaGF8TpaazPFCSrnuly7xeldxEXGcGptiu/eu8nRpWFO7Rvhw4dnGe9rJD4ymhePHvHBk0d8+uwRc0O9uNsbszbXLZ53BXWFEbx5eY5HVxbYP9NJWIAjnm42HFsa5K3XV8VJK2ewpZQLByYEnsa4dWKGg3NDtNQ107dtG0MjQwwNb+OzM33DX5zt+8tvrvby45Uuvj3dwPv787k5GcOepgCK49wJFBAKkHsQEeQqcsHXxwFfX7knIR4kxASSlhxGTlasWim8IC+eOnGaOxoLGBDPf0d/DaNKTorAkKKdw03q3nNz4x0CRL2szg6r02TTlUEsVQeyUO7JWIYlXZF6tEdJ/4w0ojRAn/IAQ6pCTagKM6FTwGdvfRyn5yc4OjPJUG4gfSm2DGY4MZDpRF+6A51JVrTFWTJSkcqbt9/hhx//jd/98C98Ic/2F5/8wA/f/SO/+c2/8uPv/oU//f2/8Y0876d3jfP88AS/vXWIx7ul/w02c2FxJwvdrdwScHtP+ubNsSYOt+dwqC2DPS3JLPdXceP2p1x/9i9cvPc7rj/8ey7c+y1ze6/S1zNOuH84ubnVJKVXq8UJIxKKxL610TCwzMjcBQbHD9DXVEVNsgCmzRbs9beIo7qJCPstTDYUMrr7Bg3T9yjqPEpM6QjeMWW4+KXiHl6AT0w53kFJ+Ijj2ZYbx1hpIoN5kZSHuJLtZUlPmhNLFR7Ml7nTFG9GqpsmiY5aJDhoEOOwmSjHrUTabSXUagvBlluIctIk2UOL3kw79tV7caQ9iLMDUZzsi+RQZxRLDeEsNEaz0pXJWl8uc62ZDJcn0FsYTl2SCyWh5pSFW4osyPY1INlNS6QrsKNLtPytCPvNRLtoE+WspeYlxroqeae6xMn7cW46qhMW4GJOnDhPFeV5tDWX0dctED02yOLCNHv3KgnXq1wQ5/HG5StcOHWCNYGdY6u7pR+NszTax97RXvbt6GJpuE3UyvK4nIuWxwdYndzOPtHKrmGO7tvJoYUJdk8OsSpQ/VcYMhcjamZogb2pAR6W4vW7WzDcl8XunRXYmGpjoKuDjqYO+pp6GOkYq1EKXV2BkK0GaGoYoKttgq6Oubxmvg5BAir6usqUmQn6RlYYGDmgK0BkYO5KYk4f/XN31Byhtsk7P0WH7gsMKavLHtA9fZ+k3G0YmrhhbeOFla23mivk7KrsO5QggOSNvqGtDKxKJWpH9W9qy3cyMDRfByFDZZsOpRK1FabGdpgYmJKeGMa968u8+/gQL95c4603lL2qfp40vcSzO/M8u63sR6bsT6ZsybGgwtDtMwMc3ZHBoZ44Diog1CXqjmO+MYI4HzvM9E0xNZD/X89AYEMpdKWnbpWhI9LT0ReIWc+rMjS2wdYpgMCILBKTC4lPKiQlo0y8hlpSClpxCa/BO6oJ74BsIn1DqEzKpLGgmKqcAgFQT7kHZlhZ+2LtoMBQAFYOAkOOCgwFYm7hI/+vh8CQkmTuLwAp53JPTczXaxIZybXX07FUq1YbCcQ6qPBrgZ2hAdaa2lSG+HO8vYJjLZWsiaGbri6mJy+D8rgIgSB9TDa/hu6GX4mHvBkHM2OsjfWxMNTGRokIWVjgYOuAk6M7zs7uAkLrcnVxw02VM94ebiSI916SHkhBmqJw8sSTrC5OY3CwVQbnTianR5iVgWdpeZ65PbuYkE46PjFIR18T5bWFxCQH07O9gzsP3uCtdz7g+dvvit5WYWg9efoBbz0/p0aF3n12VJ0ie0vJFxL4ffrwbzCk5A79exBah6FPPvtu6LMvvueL737H+1/8jk++/kcBof/OH0U7pk+ia57FK1qplNbM8ObjJ+vTXAI0N+7cVcHn5hsCOPfvqVLO1eN7ciyfU8BHPf4JkpTja7dvc/nGbc5du8ERgaHq8mISQ5yICbQmJdxVNXbF6d7kxDmRFW1PvrR1qW5UpvpSmuBBkZyXpXvSWhXBSFcSE93JTPSkoCReR/lZEyxeYFOKBeXhBioM1YnnWRoqxzFGtKdb0xgvMJRookaEqiO1qY83ojHBWKDIVIBXR/qIssu2wJDxZjVnyNNSEzcL8SLdzWhrLOXImWMcO3OKo6ePc+jEMfYdXmNqaY661kZ5Zs1JjA8XL22nWqxNmd60cXDEUBwuDV0N6bs2cm6DnpE+lrbSDwWMvLzcaKov4JAAwdRQk1p9+sTqJLMTPVjL77MVR8zJ2QYPLxeBYxc8fdwICPYmOMyX6LgQeaaiSEyLoru7mvPH5rl9aYUdAhUleYncu3qYa6cFfASEFF35CX6uipd79cQeLsvxlRPK8aI6nRPkZoGt4VZxGvTkOugwUhLF54cEFs4M8ztxjv75zi7+6e5e/nxzNxdHysgNcsDRZAuN+RFcPDbBiQNi4BfbWZltEhhqYXW6UcbSBioK42msLeXBrdfZNTZJfmYGHzw6zw8f3WPvzi5OLG/nk2cXmR/tp6mmjo/eesHn773DN+89Z6ClmlB/Ox68vo8dHfm0ieG7eGBUXS5/fm0EFzsjtZr7rRO7eH79AA0lqbSUpnHp8BSXDo0JpO1kqLuJgKBIohKTSU7LJjWjgIN1vsMH633/slLjyUqNO3vKHcQpsmKy2J7udDsyg60IEfiJDPWR3++nblIb5O9JkDiZEVH+JCaFk5ERS35eEkUFaZQWptFQnU9nczG97WUM9VYzMlDH6EAt49vq5d42ChC1MDPWxpzc28WpbeyZbGekLIjxijBWe3IYyXamIdKE5nRf+ooTGCxLobs8ia7yFAaqspntLGFvYxwHOjLY35nDvqpAZvLsmM53YGeBfP9CR6akHU634ti2Mj6495T3Hn/Aiztv8MGbj/n157/nN7/9P/nyi/+djz76o+i3vHj7WwHHQ7x/4xLfP7nPe2eP8OLMQb5+8Dqf3LjAOydWuLKjXa5NNLtr4rgwWMxaaxoHBJIvnn+D15/8K7cEiK7c/wMHz33Awr4rVJc1YWtkQbBfJPEJxdJv4wkOz6Woqp/a9knKarqoaeiSMT6FFHFgnO1NsbW2w1GelWBPe8YH5Vk49DYNE3co6zpOcu080fn9eIXn4BqUgbcAkXdYhrqJeaSXO2VxAeSGeRLl5kp6gFJHzpvFUnvmS2yoj9AixXWzAJEuiU4CQwIn0c6aRDhsIVRZrWa9FW/zzbjq/4qGWHMBUkP2VTqwWuPCUpk9C6UOrDR4srvOnZ0lzozmWNGfYk2Op7YKVjHOGmqx1hDrVwi32USo9WZpNYi0V3JNt6rvxwv8JAj4xLvqEO+mTbKnHukCTWl+Ak5eOkTLexEBDqSnxVCpbDFSX0hHiwD1YAs7JwaYFxuxIjZiTRzolWmBmqkBVib7WZtUAEjgZ6CBmY4ygddK5rrLmO0uZXGgSlTBwmAls33lzPSUyOuFzLTnMt2Wx2SzqLVQYCh4HYbMHOMwUOrXiJFUEq8cTY0I9HKmuT4PA/GMNm/RVPdK0dUywFTfHGMBHz0tU7Zu1mfzJgElbWOBIVMVkHQFgvT0rNTVTErukK6+hYCKvXiB9ugZO+Dsnc7A7A36Z99Qt+jo2fWGwNAbAka3pH3E4PwTErO3oW/sKkbdQ0DIC3NLN/mdtupKMj0BIWW5vrIthbLEXoEhJWdILcIoMjVWii8qlantsDQXYDKxxsfDnZWlbbynRAtUEFrmmRoRWlQrTj8T8Hl6a5YnN3dJq2iWZyJl9/rrp3o4sD2Nw93xHOiMZX+HqCuWWSHk9CgvHOydcLJzxtHeAzs7F+zt3bG1dcfG2hl7Gxec7N2wsrCX72aJq6svnn5hOLn7CcR4Yu8ShItXFH5C+z7xrfhFNxMYmEFycAyN2SV0V9ZQmpaBi4UthgKZtnb+Kgwpq9Qs7YOwtAvEVADJ1MxbgMgXC0slsVq8cLsguWbemFp4yWvK5q5O6zC0RR8nK3t5cJSNYH0IdXbB21o6tJ8HexrLONTfT19ZIRVJcWSEBBDv64W1ntzfTRvZ+NorKHuc6evoyu8zwdzMVK3nZCMPr72dqzzAHri4egu0euLk6iXyxNVdWb7rjrs8nCEBPqRG+lKU6k9FRgiFsX4UxHqRKZ5nUrQHyXItk6N8qK7Opam1Wi3DPzK5g7HpcRaWBY7Eq51emOH+48e89a7A0Fvv8PzF2zwRg/FMSaB+dpcXz08JCB3j3adK8rSypH49KqRMkb2Ucv7kzfXI0N9gaC8fCQyJ+OSrH/jgqz/wwZd/4g9/+m/86U//xo6p42gLDL2qnU5OybjAzZsqBF0TKa0CRf+vui3QdOcer4tu3H1DXruvnl+5eZtLr9/k9OVrKgzVV1cSHSDed4AdId7WeLsIdJpq4m0roJLixb72NI70pDJeFU1dgre85sNAeRTV6V5kxDhSWxLCqADReHsCsb4W+NhupSLWhLJQHeqijKhNMKM0zICqKANaUy0FfMxoiDOlRt6rFi+8ViBJiQ5Vx5gS7qaPtcEmPGz0VSOvwJAyTeZmqUWAq0BUXSGHTh7hyKnjHD55lAPHjrDn4DJTi3PUNNfLM2tGYlwYB1en6O9vUPcqs7Kzw1DgWcdQR/qvtZxbo22gh42jNQ4u9njLYK4MfAf37mC4p4rpkVbx+MZVGLKxN8fB2U4t0Okm0GQtIGVsboyJpTFG5oZYCCzZye9xdLGjsipXXcF2+5J43AL2qQlh3LlymEsCQJdFCghdFvBZ16JAwm4uHZPXji9y4cicwGUWDqYCQuIEOpjqEuxkyv72LD5Z6+CbYwN8cbCXr0+M8MOlOf7h5h6+OjNOW5o8k7qv0VaeKL9fqcPTp8LQ/vlWVmeU6scNLEw2SD/3Zny4h4/ffi7O5jaSYqL48fOHvHv/NDsFFD56cp4/fPWIycEuaisq+PbTD/jxqy/55t2nFKbGUZAVLt91iJWZBoGgXia7ytlel8tgQz4BYjx7Wkq4e26WO6fn6BGwHBYYOX9gkguHJzm7f4zKslzMnVwwFefFw8NXxio3WsJNh9vCTf7SFqVPs9IXggwo99emPMKazDAPXO0MxbF7BU9XGSfSIskQxzIy1E+tEp+cEEJuZgzFAkLl4tiUl2RQLDBUV1NAZ0s5/Z1VDPXVCQzVq0A0Ju2kwOakwNDO0VZ2iceu7F2oJFd35/rSkR/K/uluerJ9KI91YHpIPPuZCfZMDTM7PcTcziHx5MUQ7hxlqTmB451RHO9NYLUxhLliZ2ZFCgxN5dsxme/IWI4jJ/vzeX5kga9uX+Hb50/44dMv+fHLH/nNN39Qo0PffvY7uc6/5rsvfuS7T77m+48/5etnL3jz2CEuLQ5zffc2TgzVc6Qvn0Md6RxujOFocyT722IZL/NnsDBAwHaGczf/wNnrf+Lq/T+zevodxnedJjk+CytxlL1c/QiLyMDTPRR/byXCmU1GdiE5Wbnk5+fTXJ5NdVqo9N1SqhqbaKwrp622hMmFi4wufyB28Qm1286T375CRvUugpMqcfaLxzMgVeyIl7p1h72lHT6ODrg72GNn64qHW/B6Ne0SX6aLbKgN1iHFZQtp7tokCJREO2gRbreVIBtl78GtYmO2yLO+CRej12hKsGYwWY/9jS4caXZnf60La9WOHKwXOKoT6CywYCjdgOZYI6IFpIKtBX5sNxMmvy/SUYMoReKMxThoEuskf89FQMxDhzQvXdK99Mjw1ifdR59MUZavtL468pou0R5GxIR7qf2poyaPAem/49J/ZgaaGe6sZVt7FX0NhezsrlBzjnb313FseoBDk2KjJ9pZE8Be3tHE6mgze7fXsdRXwVxXMQu9JSz2CQT1FjDTlctOAaGplmym23PY1V6g6q8wpO9diKFnJsYOEWLU/LC3cMRSoMLVzVMFmq0CQRqa+mhp6olRNlFrCeloKwm5hmzcoIWWhgE6OiYqmKjSsViPDAk4aQsMKSuhFOkbOGJhF0JFxxo9U7epH7xC106l1tBDumbu0Tv7hG0LzwWGhgSGlIrL64UGjU2cBHjkdwgAGZrYoW+obMWhrB5zQFvbVL6XEpkxx9DQTAy1hZovZC7vWVrYYWFmha+XGJOlAZSKxM/v7xMQ2rueLH13kae3F3hya47HN2Z4dF3RNI/k+IkcP7s9I95iF2uDKRwUEDrQHs1aWwwrAkTzrbGU58Ti5R1IQEAYwcHx+Ano+PiE4+kdgru7P64uPrgLACn1j/T0jHF0dMPNMwA7Fy885DOhIcm4ekSSlF1DRcsYqfmtRIXGkRedRGeJAEF1E1lybKZrhJG+FbY2AdL5g8QYBGLrECLHwWIQvOWaeAg4CijZBatAZCVAZGXlpwKRkk+kRIcMlZVmumb4uXqQHhZObkQkqUEhRAiwBNjaSUd0IyYiFe0tOmz+u1+w4e/+E7qbN6OrocFrr73Gps1b0NNXCh+aYCLejrm5NTa2jjgoESH5f5QK4W5u3rjLIOsqcpZjZzcvXNxkQHVzw9PTE28PT/w9HSlKC6OpMJb6rBAx5r6UJnmTF6N8L2fiQhwI9rESgLWUAdiCuMhAikqyqGsqZ8/yCm88fsqz997lqZJA/fY76lSZEhl6+vQWbz8/wXvPjvLuk5cryf6/YGgdgh7dV3KG9vLeR98Mvf/JN3zypcDQl7/n/S/+xG9/96/8wz/8d46eeoieVQ6v6KQREtMu55e5ef8NriqQc0uA544COEoOkJz/TP+z117qooDQ+Wuvc/rKVY6ev0hFRRmRQe54uJphbqQpjsdmjDU3kx9sy7lt2TydreDWSC776iMZyvGjJyeIhYYUVpqT6cwMINjZkKhgO3pqE4j3t5IBbgtlAjZlYbrURJtQE2dCUZAeFZEG1CcYCxQZUhVhREmQjkibynAlp8iYkggTgpx1sdTfiIe1wLPxOgy5m2ngbqW9HhlqKuXAicMcPH5EQOgQ+48eZnFtL2Oz01Q01GBhY0p8bAgHlifp7KgSiHETMLfEwMQIYwtjgXhL+Yw4TcaGKgw5uTvh4+1OW2MJa4vbVIM5O97B4X0jTI91Yu9kJX3JUY0KObk7qjBkamWGgamhKgs7KwEhR9w8XCkty+LEgTluXNhPd3M5ESGenBfwOSOgc16A5+KJ3Vw4vqTqoqJjS5w7usAlee/UwV0UZ8Vga7wVJ0v53wWG8kI86EsLYHdVJE9m67kgg+lCSQzXdlTz5bFhvj83wVx9OtY6r5GX6M+hxU4OLnWyOtfC8q5G9goE7ZmsZ7i3WIyiOcuL0/zxh+/ISkmnND+Lf/vnr7h2bI6O2myBoYt8++Ed8lMS1WXef/z+S/7xh19z6/xxQn1c6G0v5D3p049eX+DKkRF29VWyq7eKgsQg3OxMmdjWyNVjoxzf0yvGJIuFsVbOro1y/vA45w5O0NBSiU9CFEGR4RTkZK3vKxZqOlwTZvqX5kh9miL0aIw0pC3GkOYEW7JCXfBwMBF7oIW3py3JmQLaSTH4hfrjEx5MsLLJqJyn56RQVpFLVWWuwFCyWqivu72agd56hvobBYQaGRtskO/XIPe2ianRNrmv7QJDPcyJx78w1kFLmjtVCTJOT3YyVBJBS3oAC8qUx/wUu2fGWBQtTAwyNzYon+9hpjaUow3+XNmWwlpTMMoy9J0CQFOFTqom8p3YlmrN6alO/uGH3/OdAOh9Zfp0ZYR3zizw6fWDfHDrBJ/ePsnzS2vclX5wbc8ka91ljBVH0i/jUkeyB53JnvKcOFEQaEheoBGlweZUhlhSEmJBVoAxiZ4mdDR0s3rqC4YXnwkQ/YZ9xx7S2btLxroA9De8Jg6oLYmxqRRlZVGtRM7qimmoLaOhspSujjaOLM/z+ZN7fPn+U77+6AkfP3md65cuM7DrHl27HrN93wu65x5R0LxMQEI9LsEC7N6x2IvtUAINOjrmmIvjbSQ20dTSBRN7V6ycA3H2jiQrOYqu3ECKw60Jtt1CgMVmvMSxsdTbhIn2BtFGjLQ3oa35moz1r0jf30RvnhtzpdbMF1mzr9yRw3Uecq3dOFTrxGqVDQsFZsyJOhMNSXHeSpzjFpKdBbTctEj10BLg0SLTU1vAS4lGaZLhoU2Gl0iAR1HaT8r00VOBKMNXT35Gn2h3I9LjfOiqShXQqWBtqktdkaaUE4j0cyMu1Jf4UG/KMqOY6a3h5MIQpxeHOL6rj4MT4ngM17FvsJJ9A2Xqau/l3kJ2d+ayJNCz0JrBQls6i+2ZzHVkMylANFCXSlNRLDU5kWK/X8KQXzV6/tUY+FVg5JGHhVMkRqaO4n3JBbZwZbOGMRpKvRoBHh2BIR2BIU2BIY0tBmzaqM3WLXoCJetAoiROKxEiJYdIV451lGkzdYsORQ4yADoTmtBA+/BVmrZfW88VUipTz76pEnDfrofEpPfJIOeurigzk79vZOIohlhJjFaAyEagygoz0/XVY1paJvL3DdVWX98MI6W+kYElZibKXmYOmJta4u/jw9q+bWIgV3l6T9mYczdPlWjQ7aV1ELq5SyBoJw9fn+LBtUkeih5dm+LJzSmuHOsUGErlQEeMCkOrbdHsa41mb3syjdKxPdwDyRTKzy2oICgwgqTEbFJTs/Hy8ifAPxQ/kZW1fH8DU0JCIomPTxNP1km8gxxqqtvwCYinqKaLbcpu9plVBHv6Up2RS19NA50VjcT5RaC/SRsTAxusrb3FiAjs2AZibROMtW2QGBmBIWMlV8hXPbeR9xQYsrTyxULeMzX3xFygUtkqxdzAgnDvAAGPeErjEsmOjCLKJwAnc3s2btTB2DeLjZpmvPKLX/KrV15h06bNcn83s2HjJrR09OTeGqkgZCPX1U6JhjkpIOSJi6tAj7MnrtIqQOTm7qPKVWDIVYkQubqJXMX798HLzV28FwuK00Pk/0sQ6IukNs2H4kRPihK91CrMcQG2hHhbEOhhgZ+zBY42RsTGhLKydognbwkIvfs2T0TP3nmXZ2+/zVsv3uK5Unn6pymytx8rK8n+fWRofYpMgSFlmmxZQGg9MqTAkJJE/cFn3w99+MUPfP7N7/jg89/z3md/5Psf/yv/9E//Q6DrR4zs8viVbiqeQQ2sHDzPzTfe5IoCNgJDLwHnmhwr+vn51Zt3/vr6SymvXbx2g3PXrgsMXeHIuQs0iEfo7yv3SX8z2hrrG+xGOJtzoCWOZ7OFvDVdyKPxXF4fSufCQDIXBzO4MlzA/elyHs5VsdCYhpe1rnrNon1tCLTfTGnEep5QpcBQXbwpRSH6Akd6AkOmFAfrUhKsR3GgLsUB2gJEupSF6lEQYkCwi54KQ+5WejgqMGQuMt0icKRLsIcZ7c2lrB07KDqswtDq4YMsrOxhZGaK0toqzK1NiIsOZnXvOLViGD083TAxt5BnXx8zazPp/xaYqTBjhJ2zDS4COT7ebrTUF7J3to/FqW4xgL2sLgyyvadO+pICOi64SGvrbK1GghSoMlKjQybqtJuzmxPefp4CQ5kcXZ3i6tllulvlmQxwZvfcNg4uT3D22CLnBIzOCvicE51Xzo8ucubwvMDRosDXODFBrlgbbMXZ0gAvKwOSPa2pFshcKA3j/dVuni200RnnwmCaJ7dHSvnt+UkO9xThI9cqWtnRf1sFBxba2b2znt1T4p1O1DMzVMFwXxlVZdkcXt3Nt198RlJsIgtT2/nn30pfvnGI2eEmnt05zvefPSIxKpLdszMCTV/zX373o4DVhBqhuXx6Vhy4FQ7NNXLhgDh3t9d47/5hkiM8iQ/z4dDuIW6fnWb/bCd9TYXyc32cEuN/UWDo+OoIBdU5xBXJuNVaRX9XPY0NpYxmWQ9P5Nr8ZXeVCwcavTjR4c/xNm8OtPlLnwpmui6UmfowWgQQguKjcEpIxz4xHYu4ZExj0nBIyMI/NYuMghzKy/MoyEuhvrqAHsWT72tmx0AbI4MtjG9rZWJ7M1MCQztHFBjqYE5gSIkMKUnkg6WhNKT5sne8k9HqWPpyg5huK2H3gDhBAyUsD1Swr6uIPW2Z7G5LZKbcg+k8e462hrBW48t4ti1DqTbsyHFmKNeF7hRHqkNMWR7bxq9//xce3fuQy2MV3NgWwsOpBO6PxXFjRzT3J+Q+VLpRHqxPgY8RRWKkC/10yA1QohZGYtQNyPY1IdvfhAw/YzHaJqR7GpHioUeckwbh9lpUZJWwb/UJ26euMz55nKnxeTqa2ykW4GwsLWCwo4O1pWVev3CRtx7e570XT2V8esDDezd4cPcmb927I/fyFp+/84SvPnjKpzK2nb78gpKe81QNvc62tXcYWHmXhqGLhKd3EJPdjHd4DlauoRiLbTQyssNMAMjE2hNjSx/0zFwwdfTFzi8an6AkEuMyiA4PE4daC+2Nv0Rz4yu8tvE1XnlN2ld+haYS8Zcxx2CrgJvpVvqznJjLMWE2x4ilQnNWK5xYLLRlscie+QJrFgtMWRMo6hcYynbbKtCzlWyPreR4aZDtuZUsdw2y3AR+XLRIc9WQ67VVpLSaZHprq7CUJnCU7q1PkgBTrItcR1ddAtyMSRGnuC4njNqMUDKi/fB2scNEXxtDkba2Bvp62pjLOBLi68526cfHdnVzdq6L0zvbOThUxf7Bcg6KVnuL2NtTIECUJ/a7QFTEQncO26vjac0LpyjBm8RAe3wdjLA31ST4f/lf1mHIKLAWvcB6UQP6AbViFEswdknC0CECE5dIdExc2KxpwhYtQwEiQxWIlGJ+W7casmGDFq+9pommppEKQUpkSEedMlsHIyWHSFfXTIUZA7lpWkris2M45c0H6Ji4Q9Po67RNXhcQekDP3GM6p+4RndGLvoWHUK5i5F3VaJCuAJCyMk3ZhsNAjpUpMuVc+Q5KHR0jQ2V/MvEYTW3VFWUW5j/BkJkNfl5erCz18NaDvTy+vYdHtxd4fGuaxzeUnaNnBIJ28uDqBG9cGVvXpVHelPbhtXGun+zlwFAGa61RAkKRLLdGsqdJBqvWJJoFhlxc/SivbqChoYvQ0FiqqhqprGwkKCiS4pJK0tKz1QiKkbEFZeU1NDZ3yABuR7zAUF19OwEhSVQ2bqOhdbv8fJKQbzithZUM1bcJtVYQ6uGDlYE+1mb2ahVqZerQwlpZVh+kQo+pmTwASmRIYEiRpZW/mlukbNlhYalMn3lgbu6KrpYptqbKZpkRFMWlCAylkBkeQbC7fE6u3StaAprRbWzQluNfvipwtJktW5Q9zTajoaEloGkkAGqFlZU99g6uODl7qCD0sn0JRSoAidzle7vJ73YRGHJ2UfKJ3AQcPQUQg+XYGVcHSypyY2jIC6M8WWAoJZC6vHgKk4KJVTY29LMmVIAo2MsCT0cTymVQOaesInjrbZ6+o+wO/0Ldn+yp6K3nz3jx9CIvnh2X9ghvPVKW1K+DkKJ1KFoTCPpbvpCi9ajQHhmUlvjoix+HPvlS2bH+T3z0+Z94++Pf89X3/8Q/Cgy98+EfMXbI41W9ZLyCW9i3/xLX79/lskDN1Ruin4DnP7Yvj/+jrojOv36DM1eucUo8wMNnz9HTP4ibqxNampvR0diCmY4GjQKHd8dyebQzjyc783k2mcvzqRzeXijkk70VfLK/kc+Pd/D1yQ4+O9bBclsK7haa8nAry741qY4V6AzRozTcgIpII/IFeErC9GlKtqQ62pQKgaWyUEPKBJIUA1AcpENegK66ZNzBRAN3Sx3sxVN0NduMq8kWXMSjDHQzUSM4q0cPsKqC0AGWD+5nbt8iQzvHKKosEyfGmJioQJZ3j1JWmi79QLxVC3GMDHVVELJVIjsCMoamhti52OLq44KvDG7NdfnsEQjau2tAoGhAjntorBbHwtsVdy83nFztsbYXR8tUH30TPXWazNTK5KepNjv8g3xoElA7un9KgGeWLoGhxMQQdRn3/n2TnBDoOXVkgdNH5/+qU0cUzQoczbMsnqaHrSmmmhuwM9QgwcOK1eYcbo5Vc7wlid9emOH7i+I47aqVa9/Ln68uqruTrzRnkuBlTaSA6HBHPgcXu8TA17BrRznzY7XMjtSQnxlEZmosNy+d5fGbb5AQHcf+pXG++fA6l4/vZHmmk+8/vsMb10+q7yn1UP742+/4x9/8QFNVIW6OhpxcG+bgfBtnV3p4//4Kz28tcE++U5ifPeX5iRzePcgbl5cY7y2nSa77seURTuwb4dLhCXWFXkZZOoV1BbQLqNQoORk1RVwfjR2+OR7/lwez6by1J4f3VvN4d18W7+1LlzaVd/al8PFaLm8s5DPfX0hJSwPelc3Yl4qKa/EorMA7K4+otGTycxPVJfd1lVkoKw639TYJDLUzOtjO+GAbO3d0sGukgxnRztEu5sZ62DXax/xEDzOtqXRkBbBvoo+x2kS6U12YqMtgri6WmTJfRvJc6Eu3oyPOhAZlRVmmPbVhRmR4bqE/w4mdJa7k+2iLcdUlXknYddAhWJ6Foa5Bvvj2Lzx9/D0Pl9t4Oh3K453hvDkWzL2pAJ7MhgkAelEboSfgo0WWpzbZPrrk+4uTEGQoDoMJpSEy/shz0hBnTne6E+3J1vRmODBZFsxYZQSrQ63cPHGB2xfv8saNu9wTR+ehOENPHzziq8++4ruvf8MH733K40dv8dEHn/PlJ1/x5adf8tmnX/Hpx1/y8Ycf81jA6N7Vczy8elb6yEXG9twiv+MsZb0X6Jh/k66lR1QOniOpZJTUkn7is5twFkda39hOniUXgSEZ/50CMRYnWN/EGUMbdyzcQrBzi8LFN5nA6Gx8xBm3tbFAX0vZlulXbHzll7wmjq+mAJKF/qtY623Ex3Qz/ek2HKi152SbAydaHTna5ML+Kgf2ldixp9SehSJjlqus6Us0Jdt9owDOBoGgjaItZAoUZbhrku6muR4pEthRkrITPbTV1WIxApNBTnp422jhZaOLizhZ7jLGuFnp4+FmQ0yEHzGh4vCbK7tZ6KhpOvoiXR0tYYytYu/lu2/cwIZXX8PR0lBscDh7erLZ3Z7BUmcm8+1ZzDSmsn9bOSfG61nszGWgPJrKJG8yQ5yIcBN7Io6LrcEm7Iy2Ymesga2MdX+FIb3gGvSD6zAQGSltYI2oGl2BIgPvLAzdk9hi7MqGLTps2qLFVh0jNLQFjrboqyD0yitb2LxZR4UgBYC0dU3R/hkQqVNnelboGdiibWCDoZUPyQU76Jq8Q9XABRpHrtE3/4hWOVdgKK9ql/oZYzHi5hau6BspeULKLviWmJiI0VaW6wsQKb9XiQgpsKXkCqlTY1ZOAg2OAkP2WFnKucBQgHidq3u6eHJvNw9uLopmeXhjhgfXd/HG1SneFBC6f3mUe5dGuHtpB/cuDsvxMPfl/M6ZAQ6NZLOvKZx9LRECQhHsboxgSTz2hvwkMfTeAkP1tLT2EhqRQKXAkFIdNCoqUQbmDrJzCrCzd8LM3IaqmiYq65plAHcgKT1PPLM2AoNiaWofkuMuvN0CyU1IprukgeG6NuqyC8QweRDhbYezjQ0mApNKFW5zS08BHS+5Nt4CQu4CWvKahY96vt4q761v22Fu7o6xkQPaGoY4yfVICo0SGEoiPyqeOL9g3K0d0NmszSum0WwKaecXGiYCQ9LZXtss91TpfJpyDw3k2iob4DrgIB7Iy4jQzyHopRQQUgBIAaG/wZACTEpStTtenr74+QapS/BDAr3F82+lvbGaqpJCmqqrqCsvIjMhjGjx6KP87QnzscTDyYia2lLuPXzAs3ff5YmA0NMX0r6l6C2ePH3AW0/P8fazY7ylbMHx+BDKKrJ1+FGqTr+cHltRo0Ev9RKGlKX1H30mMPTF7/nmm7/nky/+nrc/+j2ffPVn/v4f/wdvvfsHTBxzeUUvCSevOuaXznD9jTtcunmLq9cFbm7cXoec63IucKSc//U19fX1c6W9fOMWF+Xnzl1T8oVe58TFSxw6c4btI+M4ONgJeG5CT1MTO1NdOjO8ubMtnTdH8ngwkcfDiWzens7jo4VyPl2u55ujbXx/upsfzon3e7qfTw620pUdjKn+JoJcdahLsKVCQKhcmQ6TwVwBnWJlRVm8qRoxKgnRpShQlwJ/LXK9RV5byBbvLsxRV/UQ3Sw0BIY24GIhx2YauIpx8XM1oqWhmOXDayIFhFbZu3+VmT3zbJscpbC8RGDIiOgIMWxLOygpTsVdYMjY3BxtNV/IUs0RUmDI2t4KF28BYx9XvEUN1Tnsme5mcapHjQwt7eyiVADZ09sFN08XXD2d1YRrfRWG9NXokCJbJbrk4YyPvyejYmRPH51jbc92ygpTxQHJY/fiCPuXd3Lk4BzHBYhOKjoyJ5oVQFK0S+Bpjt0CYIFu4nRobcRRqdkT682tiWrO9OVyuiONf7w+J/A5xLtLTfx4agf/261lPj06wnRxFJH2eoQKsPQ35rB/oVuNCs0MlzA9VMHOoUrp3/ECIEViJG+wvGePXJ8o3n10lb//zRN+/OIen724zO+/fpO1pUl5L4bPPnqXP//ut7z36BHJMaGUFsZz9uAoc8MVfCn9/NOn+/no8QpLo7U4Wusy0FnBsb2DMmYt0d9USGlGDCdWx0WjXJCf2zbUSFhmrDhe1aRnpJKakkBLYwXvLRcMf7Ba/JeP95fw/kqBnOfw4WquKJsPVjP5aH+mwFCWwF8Onx4u5821evn/uugWiCno7ySkrBiPjHRis5KoKM2kND+FyqJkWgRs+zuqGOptZKS/ldH+Fia2t7JzuE0gsVOFoV0jPUzv6GF2rIvJxhTqEt2YlffH69KojxCwbC1hZlsTw7UZ5AVZkOVjQJyzBv6mv6Am0pSOREeiXHSplZ9bqA2Qfm5DeVIIpSkh5MV4kRXiyuTAKO9+9H/w8Sf/wtOjQ7xYiuHjlTg+2RfPZ/vj+eJAvABRDIPpphT6bKI8QIsqZWo5XJeGcEOaIo1pjjJgR44dZ7bFcn0iiWsTCVyfSuPJvhoer7Ty6FA/D45N8O7lQ3z/zhM+f+c9/vDdb/jD9z/w6y+/5dsvf8MXn37NxwoIffotv/76Wz5+7z0+eP4Wz65f5s7RWa7t6+T8bA1ndpZzRPrh5L67VAxcJqZ4TiDoPB0zdyntPU5i+RhJZYMkKEvs48tx9ozE0MwNM8cgrN1DMRKHWdfYFn0rdwzt/TF3DcUxMB7fqGxCEvLJEEc7MiYad1tzfB0M8BAo8bPXJMxlfYVXmssmhnIsGck2Y6bYgT3VLpzr9+fioDtn2h05VGvLYrE+u0stBIZMBIYEhHxk3PDRJMtbh3RRpHKPbDbhK3I12aBOtTtb6OHvZU+AnzsuDrbYCMhYmehipb0FN0MZVxwsiAjxxt/PDQNjQ7R0DcXei/R0hSvWQWiLgNCWLZvYvEUBIiWP9e9wEMevMMqetlR72tMcaE11FrnRnOlDSawLsV7m+Nga4mCkhY38LQd9TTnWlPFNE2dzbVVOor/CkH5QPYaB9SgRImORYaAAUUgjesEN6PmVCxQVo+uaxCZ9ewEifbZoGbBZQ7RZV40MvfKrzUJqW8SrVXbMNUdHoEVHAEXJ51EjRXqWAkjympJUbWiHpoE9PhGlNA5eorjjJFWDl+mceZPm8Vt0TN0lr3oeE5tATBTiFSl1ipTl+goMKdt7/PuaRuuRJ2UlmbK6zMLCWUDICUuRtaW0plZkJEVw5/qSeF2zohnRTt68Ni0QNMX9q+NqNEgBoTsXhrlzfvtfdVfOb4mRObgjh90NYQJBYerywsX6cBaaIgVWYsT4+1BcUUN7ez9hkQlUVDdRVlZHTGyKwFA7GZm52NrJd7FxoF7gp7hMmUZwICVDYKixncDQeOpbB2QgqSE2MJKa7EKBoXp65XdUpGQS5iyfDbXG28lSiN4SY2MHzKWjK/lUCggZGomhUSNDfnKtvDAxVZbVv5QbpuIlKDlcWlv0cLN1JiE4nNzIWNJDIghx9RYyNmXzRh1ecazkF74t/OfNhnI/N/HqrzayadNW6Yh6mJlZCFjaiVfh9FcY+o+RofVpMW8VhhT4eRkdeglHrm7yOVcXec0TH+8AvL381Z/Ztn2Soycus3NuVQbsaYHKHoryc8lMjiElJogIgaKQQGc6uprV5evP3n1fAOgdVcqu9U+VgotP7woMnVmHIXUV2Xp9IRWGHijbb6xHiP6/YOi9T34z9OGnP/Ll13/mU4Ghtz74LR99+Wf+8Pf/g48//yeiU3vZoJ+GjlkOgyOras7QZQVybt6U9pYKO5cEdFTJ+cXrN9dbBX6U459a5Vx5/bzA0JkrNzh2/ioHz1xgYMcYdra2aAoMGWtr4WKpT0+mL5c6k7nen8mdoWzeHM3m2Vwp7y/VCAw18u3xXn5zdpQfL0zz48UJfnNmkCsjJYS7W+JrpyXG3Ir6GHNpzSkJN/5rZKgyxogCGfSLlfMgPXW6rCRYX8BIR4WjKGc97Aw34iwApLRKAUY3kbOZDFrORtTXFrD3wLJohT3797G0to+di7MMjAyRV1KAiZkRUWH+7J0fprQ4DU8vFyxtBKYdrPHy8yAg2Af/IC+8AjzxChZo9vfAP9CLhppc5ic71XyhRQGh+alOCnLi8BAQ8vCSQdRNxgNLc4zEazQ0M8FIpCRl2zvb4unjQWCIHzPT/ZwRGFqc7iE9OYKmhnKWl8ZY3TfBUYGhY4fmOHpoF0cFho7L8cmDs2pxyGMHZpgcaiHY2xFTzU14WegyXhjFle3FTBUEsFQaKYa0h9tj1VztyeWrA9v59uQYjxc7GMoKI9RGWxwXU6rzY5gcrBQIqmZGIGh2RxXdbdkEBTgy1N/Nx2+/zeTIFBGBofz6s4f8/Q9P+ONXD/jHH57yp18/oq+jkaT4VD57/13+9OOPnD95HDd7S3aOtHD7zCInV/r45NlBPnhjha+eH6W9KkWcPQf27urn2J4eLp+cYlt7BW0Clkf2jXBydYJT+yeobSkhNDOBlOx0uQcBZGZm0NlezSerecOf7S/4y1eHS/lS9PlB0eEKPj9Sw8cHy3h/NY8XezPUaNGLpQwe70rh4kAcKx0JzLan0l0eQ2djAb2dVdSUp1OkJFPnJ9NYlUF3S5EAUSXbu+sZ6mkQ1TM+2MSu4Q651h2M9zfJeQs7BZJG6lIoj7KiryGbsZpMasMs6anNZXR7F6PdTfSVpQosuVMabk9ZhButyWIAEyzJDbaQ1x2YKHSgLdmOzABboj3MiPGxIMRBn21NrXzz63/l9t1PuLm3XYWh93dH8NHuaL48kMB3R5L5VIBvV7E9tcGatEbp0xqtS1OUFk3KBsexxiJ9dpbYcm8ulQdzybwxl8Yb8zncm8nn/nwl9/bWcmdfI/f2dfPm6jbuHRjkjUOD3Frt4P6RHbx95Sjv3DjHOzcv8OD8AU7MdHB0tJrjOyo43J/HwZ4UNRd1V6Uf4+XKvoS1TOx9REnPaUKyR4grnqZxx1XK+k6R3riHgo5lovIHyaoeJyalBt/ABPxCU8VRC8fKxhEDpeaerTdm9oFYOIVg6R6Gg28csdl15NaJrWnaTk5BBXEZSZSUppEb4UCskxbxzlupCNNjRK7FQK4LbYnOTJT6c2UyW+AvgcvbIjnREsZ0jhULFfZ0p1oSabsBL7NNOBnKuLXpFxhs/pXYml+hLTLUfFWt0WWsvRlzIwOcBIL8vDzwEbm4ioOvOENmSokWQ3zFCfHx8RTHXR9NgR5NTW10tHXEtivTY8rM01ZxFLeo2rpVCb4ozvomNDa+Rry3BWOl4lhnO9CZYkNToj0xrrrY6/0KW/0N2BhuxdZYHEwFykxF5lrrEKRU2xa5WGgRHPxymixYQEiAyDioUYCoQbR+bigyEDjS9qkQlaDllMhGHXs2bdZnwyZtMZY6bFAiQ3+3kVf+86ts3aSBtpYR2soyex0FhpQcI/EIBVi0xCCrQCRQoyEwY24fRmrRDIUtRynrvUjb5D3aBYSaRl4ns2xW3g8Xb9IZZSWZoZGSgGylToe9jDape579NHWmVLtW9iezsFCiQjLwCkBZWyqtg1xwR4b7q3l4Zw/3ru7k/rUJ7onuX5kSCBpfjwZd3CEgtJ2bZ6UDq+r/SQNcP9nH/uFsAaBQAaFQacNYqAthtj6E2sxIdTf9sspa6uraZZCPpqSsnpKSWiKjEmhr7yYzKw9LKzt1qqy6ppHcvCIBI0cSU7Ipq6jDJziO8vp+kuMzyYlLpTG/jCZRQ26JeDdJxHrbkRVlTVK4QKGmIXo6Vhjo264vmTd0FehUpguVCNr6Jq4KABmZKNtzOKAv0Kkvn92ySR+drfp4CMjE+AWRKgNxvE8APvZOGGhsxd4jCt2wHfyv9sX83QY9NTL0y1+8hsZWbUxNzbGy/hsIKUvoFQD699Gg9Twh5fglHK2D0Tocqa/La46uAkkCSMpKFgWIPLx8iYpNZmbxEEfP3hdgeIsDRy8xMj4jUNRKenoqCQkxZGdnMLe0yP1Hz3j69vs8fv72uhQYUvYle3qdZ09O8OLpUZ4/Xq8t9OxNgSExGC+jQ+sgtKzCz8N7u/+q9fMlXnzwzdDb73/Lex/9wPsf/5bHb3/Dh1/8md/+6d/49od/palrD5v1MtRK1C09CwJmj9Uo0OWbN7j0uiIBHYGdC/9B529I+xMIKecqDMlnL127wfmrrwsMXeHw6Qt09vdhaylQr7UVGwM93AWGWpM8Od6cKB5ZIpe6k7kv/fDJnHjz+5r49EA3352Z5PtLS/z26j7+cH03vz4nA69AUkW8F97WGpRFmVIZZUJVjBlFYYYUCPiURxpRFmlIYZC2wJC+wJA+5SH6FAsQFQgIFQYIDDnpqGFkexOleu1GXF4OIuJN+TsZUVuTz+613exZ3cPi2h7mV3YzNTdN3/Z+coryMDY1IjTEi6XZQUqK0vDydsbeyVaAx0ddCh8VE0BuYTKRccF4CxS5+roREupFe2MhcxPKNIpSh6ZNoEhgKC9RYMgZT28PGeitpF/rqzBkZG6CmZX0TTsr6Vv2OHs44SYal589eXia+Z09pIkTVJqfxtyUPMOr0xw5MCswNMORQzsFjGY4LufHlVbAaG3PGBV5CVgbaaD1yq/UrWYWK1LYW53IdEEQi6UxXNtWx/OFPi50F3FvVID0YC+3Z5opDnHDRwbYGF87ksNdKckOp74shbqyZKqKY2hpzCU3O5HhbR18/dWH9HR2qHWlvhcI+uP3D/m9tL//5k2+/eIOKUkxtDd38sVHH/Db779ldHQII93NAjlznF0d5sKRQT59cYDP7q3yzpUl0mK9SU4IZnWul8OLrRzY00tpTjw9zUXqyjwlOnRg7wjZZZnEFWYSkRiLnTyL6Wky1tSV8ng+Y/jpQuZfnu7K4Ino4XQGl/oiOdIcwNHWIPbXebCr0I4dGSYMpRrRmyRwEG9Eq0BCbbgpeQFm5CcGqdN0+dnRZKZGUpIbT11pEm212XQ25Mt3KaGvtYzO+gL6W0sZ7qpmqKuG7QJQO3rrmRJAGmvOoSnZgYG6NMYbcmmIsKI63pH8SFcBHDvGa9LZ3V9FVayDujy8LMSI5ihL0jwMyfEzZjDThs4MG5J8DEn2k5+Vsbk+P5b+pmpqKppwsvNiuSOF9xeTeW8hmneVCNFaFN+fSOTDlQTmiuXnBXp6EkxpjzEUADKgPcFIVVucCR1x5vQnmjNTZMO14WDpB3HcmYwSIErjgYDRW8tlPNtXxxtLor013Jov4dp0LhfHMzk1lMWJbRmclHa1K4mREn+2FfjQmekqz6MZecHGZMn/oBQejPM1pry6i86pOwI/Z0ir20NI5hBZDWtUDJynduQq1cMXyW1eIa9xnvCcVtLKe8irHCA5s5z4+Hj8giPwCsnG1ilSFISjVywhsXlk5pVRXNkgz28HWTkFpBWV0dzRR11ONnFuVmwrC1G3njq9I4Mz4xkcHUrguOjcWCrndyRxujeeC9syuTldxMWJHKZqoiiKdBbHQQtrvU3obfqVCievvfqq2JBfoPGawNGWVzHR0xCnXA8bS2N1ZwJPL28CQiPIzK+hoWUERwdvTIzMVGfQWlkUoSvQo7kFTS0NNSqkSIGgl9NkCgxpiN3aKq9tlL8X7GbAVLkzi+WOzJa7MFTsSaijJq4yZqkRbZGLyMlMASE5lu/rbK6AkJYqx5/nDOkGlmIQUo1BWAP6wU0YBDVhKFBkGCBQFKzkEdWw1bsCLa9StKwj2ahhwQYxrptEWwSMNDYKvQkIaW2WL6yhtz51pUaFlK05BIJ+igypkmMdARhNfQeCYhoo7zhOaddZgaHbDMw/pnXsJlnlu+WBTcTQxAFTc1c1GqIAkKamsVwEI/VY2aRV0foWHHbqsQJDlpauWFo4YyXHZibWQqLuHNs/JAA0w93L49y5MsrtS6PcuTjG3Qsj3D6/DkE3zgxw80y/qI8bp3v/qmvHulmWDjBbHcyCANB8bQhzNcHM1YZSnxWNp0eADPLhhITE4eMfQXJqHikpOYSERVEhkJSckoGFpY0KQ0XFFWoOkbKqzNHJE1+/UNx8I4hKLCLQO5zEoAjSw2LJj0+jIDFLzsMpjvelIMaa2sIgvJ3t0dVUcrJE2tZyje3k2AY9fSeMjNcByNBYjpVokIEdWtpKQUpjXntFA10NfdwFaMI9feWB8yfEWb6DmTkbNojRi6lGP3EX/6tpMr98RYtXX9koHU0Hs59WjNk7uOAg31mdFnP2Xm9FL2FIAaGXMPTz914CkQpDynSZuxfu8jlPgSFlusxTwMjbN5iahl5OXnrM6/c/FDC4xczSfnq2jVDX0kl1Qyt1DS3sXjnA/SfK1hsCQ8/eWYehFy948vwxT55e5vnTY7x4cphnSqL0g1WevbFfhZ/1lWMvQWg9T+jnMKTowd1FPvpMiQz9wDvvf8eHn/6OJ+9+yzsf/47f/OH/4utf/wv1bUts0k/nVe0kAaMFbt1/rE57Xbxx/d/Dj4CRkhj9V10X6LkhktdffkZJnl5PoH6doxcucPjkaVr6erGxscTSUAcPa1MC7MwoD7djuTKCE01xAkXRvD6QyYPJMvFu63l/TQzmqTG+PD/HV+cX+O7SvJzv4PlKC50FEQQ6G5IdZCSetD7VMrgXBetTGGxAZbSZvGZIfqAWBQI+BX7a5Ct7LflIG2BAcaChwJAuVnobxZMSj0qgSPH67I2USJEW/o5iBAWGlgSGlgSCFpeXmNu7yMSuKblnfeJx5kgfNCDQ34X5XT2UFKfh5uYgIGNBUIgfkdF+JCQqiw5iCIvwwyfQGy9/b6Kjg+loKlKrE08q9UKGm5kd66AoP0lgSAEdF0zEg9Qz1kXfzABDC0Os7KV/OtoKaNmpdYe8fd3Zsa1JAGeKhZk+stJjKS1IYWKsk317Jji6f0bGgim1PXpAaac5trZLIGmS3XMDZMQFYay7iU2v/B1uJtpsy41msSqebYluDMd5s1yUyIWOQs515AkYFfHhcg+7m/NxMtLC1VibxAAXEkOdSY70oFCMcX5WlAB9uEBHIf2dtYyNdXPr3gUGBzvp621geWkHNy6v8tn7d/j604d89tE9KsrymZoa58vPPuCjD96lqrKMmEhfnr9xgiNLndy5NME37x3iq3v7OD3Tjr+nBb2dFfJeLxcPbWdxqoWy3EQ1ura2exhl09t9S0OEJUWSXllEhBhLJ89AsnOyKMrLZCjdfngoze4vXdHG9MaaiME3YSDZjF5Rh4BAZ6IxfanWtEabUy39pzRI+kyoASnhVkTIvfSJCMRJ7qGLhx3+XrZqBeqC7FgqCxKoKoynVqCotSaTnsYCBhUQku863l+rApCy+k0pwLhnsof5/kq6s9wYb8thaVsdLQJCZSGmpPtbkOhjTU+mN7sq/GmUsbAmJUAMdxRtSXY0ZgWys7ucvcoWNSWezPaXsGeikyW51otTylRcG8lRoehuMWRHURTPd8Xz3nw4b+0K453FcH57JpUPVmKZK5HrmKRPf7Ih3UkG9EjbI+DXmWBMu1IdWmCoJcaExnAdFkusuTfizvvLYXxxOI3PD2bx0f403tmTwvUdUbwxn8GVsSQWawIZL/anI82R0jBxOEL0KAoyIF0BNh9TYl10CbfXIMROkwDLrXgav4qfvfzN7Udon7pP7fBV8ruPk1AxT1rtCs1jN+jceYuq/hMUtq2QVjVFQskgqeUjpFSMkVAq0FQ9Skb5NmKy24nPF+ju2kXbjjW6+6eZ6ann0lwnV6aaxKlPpTU7noasOMbqsphtSmd1QEBoLINzI5lcGMnhwo40zg3FSpsgiue8HF8SOHp9NJVrY5lcGcmW/zOXC6LD/Wn05QXQlBlIbqQLoU76RDjrEeZmJE642B4HI3zdbQnwDyE5r4Hcpjnax88TFFmIiaG5OFm2lEl/GiiIJ8zJHG3NTeoGs0pUSNHfokI/wdDWrao2bJLxyWIrg+kWal2kpUpn+nNc8bXcLJCmo24urZQFcTXdipOJAkQ6YveUshmaKgTZG2uqkaO/wpB2QBl6wVUYhdRjLPBjGNSIQYAosFE9NgyuR9OnjM1uheh75qFlFcwGMchbtJVEalM16mCio4++fPktm7aqS+6VCJGy3F5bV4kMKTuov4wOmYvxlnM9G9wDcihtO0xl/3k6pm4zKDDUOHydotpDeAUUoGckoGPqLLBjr0aBNgt4KaClRIX+Iwwpy+wtLV3UyJAyTWZt6SCyJSMtlpuXd8kgIiB0cZhbl3ZwSyDo1vkhbp0VEDozyOun+tZ1skfUzbUTXes63sWlQ+3s6UtjZ0UQs7XB7KoKYldlAPM1IfIgxuLtGYSPTwiBAQJGXqEyIIfh7R2Mj2+QwE4w/gEhWFnbY2FlK+dBBASF4SKwoERYfL0DcfUIxs83hozodAri02VADSUpOJrYwBgivH3ICnGiONqavsYI8tKC0FevubHAkJW0ck21zNGUY32llpPAkJaOFUo9Jh25vpra5mzarCekvlUttugpUBPuLZ65l0CIjQCkti6/EsB8NbCaX4WP8EvjaH75Kw2hcj0BOFt1ek8BIUcnNzWyoyyhd3FZh6GXIKTAjrKcXtHL116+/vLY2VlaNwWaBIbcfPBw98PDw0/AyFde8ye3sI5LN9/hwo0X7D5wge07dwscDNPWP0JtSw+dfdsElq7w5ltKROhdHj19GRlS8oUe8uTJed5SEqcfH+Kpkjgt8PP0/v87DL0Eogd3l37SAp8oCdRf/Mi7H/yajz//Pc/e/zVP3/+e7377f/D19/9CW98Km/RSeE07mcrGGa7cUKbJbgnc/Ax8/oMUADr7urQCRC/PVSi6KsdXb3DqynWOnT/P/uOn6B3diZ1cbytDbfztTIlyEeMTZsN8YSBH6mM4UhfB+a5Ubo0U8Xi2mvfWuvj0xAifn5rkizM7+ercjFoV+Z3lVqYbkkjwtSbDT4EhpdCiCfn+euT46oonakpZhLHAkI5IV21zfTXI9lYSR3XI89MjUmDIWl9JMNyMnYCQsoO9vclGtRCjn4OBGOhs5pbnmd+3rl1Ls4zuHJf71EVGbiaGRvoE+LmyMN1DfXU+YaG+8ky4EB2pbLvhQ0yMHyER0m+UfCFxVrwD/YlNjKa3u5YZgaHtHeWMD6wfFxem4untioOLI8YW8uxbmGJgZoyZwJWFraW6skzJPQoM9SMo2IsdA40cP7CTualeivPTaG8qZVqpQ7JvgoOr4xxameTIirJr+iQH1nZy6MAC+xe3USvG28PGFCNlEH7tl+hu+AVpXtZMFoZxqCmZ43XpvC5G9+PlbbxY6ODWWC3nBqqJdLRAa9MrAor6hHlYkRbjSVKIM7nJQRTkCBAVxFJemkl/VyPnzh5icUmgsaeD2upCEmIiGOxtYXXvNFcunuTF87tcu3qWS5fOcP/+DW7dvMH+1RUOHVzg0d0T3L26h+vnd/Loxjwf3V1m344GfFxMGdteJzDUztWjo0wMVpOTGsnywjCru4c4ujbKksCQf1wEcfmZ+AeHY+fmS2y8AEt5ERnu+sNZ7jp/yfPSozTAmIpgY7XKc3GgGG2PrSIlqViTXD9NMeTaYtD11UhGXIQLHhlZeKRn4hgegbUYM0dbQ3w9rEmO9SM52keAKJ6OhlwG24sY7a1geqhRXe6/ONHOvp197BVg3berm/1zgyyPNdOV4cxocxZr0120JTvRkRPEWFcVa/MjHB6uYlehCw0CQzvailkcKKNHPj9ck8g++X17u1Ppy3BhqDmPxZFmVrZXs9ybw0JbMi2ZwWr9vKIQW460enKm04MTrd7cHArgjxdy+GA5joVSKwYSDRhMNloHoWQTuhLNBIRMqY83oSpaWYFpRK6PFjMl9jzZFcg3xxL59YkkPtkbwjtzPry/FMwHe2P4cC2Z18cj6E61Id1NT63AHOOoQZi1GF2brWKoN+JvuYkQyy2EWW0hyHoLgbZb8LXaQLCzCS3dq7TtEhgavUlW23FSGw6QWrtMUetBytsXKW2ZprBxmrTKEeKKthFbvIP40lGBoVE5FhVuI6l8B8lV4wJMEyRWjlFcP8hCfwPXphq5OFLJUm0yrfE+tCb50pcTyEJNHMvNyZwayuXkjgwOdCVyoC2GEz2xnNuWwtntiZzeHse57Ulc2J7KlR0CQ8MZXN2expWhVC4PJ8lrSVwVmLqys4Bbi+XcmK9gd0cavWXJ9FSXUFvXQtO2Veq2n6Ok7xIdk9fx9w6lSr7DfG0a+0oT2FeWRLkAtam2htg2ZaZpXWrO0Jb1nCEFhrYKCGlu2cprmzZjbaqhTpGt1IoDVuFEW6oTfgJDnhYCQlaauAgQOZptxVHGLyclYdpoCzYiOyMNdeWohd6Wv8GQYUA1+v4CQ9KaCgwpMgpS1CRA1IB+YB06fuVsds1Hwy0fA49sNpt4sUlZUaapLG3XR2PDVrZuUJKa5ItqKDBkIjBkho6uAJCOGG0xzDpqdGh9uszI0A5Taz+SikapHbhA88hVuqbu0TF+l8r204TGN6Jj5CBG3k7NF1ISspXI0HoStZ2aH/QShJSVZYosLJ2xsnJejxCZO+BgY0tDdRbXL4xxW4WgQW4q02Hn1qNBr5/u49pJRT1cOSHEfFx0rOMndXL5aDsXDrSw1JvMZHkA01WBTFcEMlXuz1xNKDXJ4Tg7+uLnF0lgUIwY9gD8/cMJDo4QGFKOg1RZWipFIC3x9vHHW1lNJUDh5OCOn8CQp8BAkGcI1RkFdJfVU51VRGZkEsFu/sT7eVES6Um1DAxdAl+J4a7oaujJdRDQFADS07VWI2+aAkQaW5VInLJPm4CmXGtNTVM1KqTkdG3coIGxnjHOAmUBrh4EuQrcmMnPbN6Ctp03OmkD/KeQHn6h769CrIWVnYCQ80+rxpRk6Z+mvly9VSmAoy6hV0BIiQoJ4CjHLyNBPwchVfL/KtOJHvI5dxmIPQSCFBhS8q08vINoaNvGncefcfTUbSbn1+gZmaCwrpn6zm3Ut/cIiPSp0ZUn737AIzUq9A6Pnr+Q4+c8fnKfx49P8lxg6PnDw+sVpxX4ub8OQP8ehPb+LBr0EoQWVRj64JPvh0RqZEiZKnv8zjc8eudbvvj1f+HHP/43Vg7fExhKViNDSZl9HD/zupondF4g5+yVa+rKMAV4zl59XdXL4zPX5FzRz147e+mqWmzx+KXXOXb2PKvHT7A4u4v0EF+cTLXwsDAgTTz+Hek+rFRFcrghhpONMih1pnFjtJwn8618cGAbX52e4pvT03xzappfX1jk6zMzvHegl92tqaT6W5EqHmhhqCEV4tXnBRgJDBlQFmlGSZghuf7aFIiXmidAlCfHyuqZvEB98gN0iXDUxkpPmWvfhK3BBrXwooPpFvGkNASG5PeVZbFr9yyzol1Lu9RimDsmR2nvbiczOwMDIz0VhuYmuhkZbGB7fz3dHRU01eZRmp9EfnYcGRmRxMUFExEVJIZZ2dk7juHBZqZ2tNDTUsBwT4Vaj0bZa0yZYjOzssTYUp59S4EgG2ts7MUBsjJXV5OZ2ZgQEOJFeno0kzvaOLI6wfhQC7mZCczPDAoYdbO6OMSB5XHWVnZycFkgaGVa4GiCE3NdHGnJJM1BD2PN1zDR1EBn02tsffU/YaexQa6LNXtq47g/Xss7u3t4e2WbDPoNrDTmyjV1wHjrK+hrbMTaSAm9axHlbU1CsDNZycEUZSkb0wYSEerFxM5JXrzzRP7vBAGcvVy/coKMxDiGetvIzYqntqaE+/du8O1Xn7GyssT+g8s8VBYMPFWmge/x6M0rHF4bY2xbHaNDtfR15FJREE1jVTpLO9vZPV7NlaMTTAw1kJ0WxZ65bQJD2+X/HGJkvJvg9GQSirKJiI7DVp7h2IQ4ysvzyfA2HM7yMfpLvp8hxdI/ygONKQsxozDAUPqCHoXSJ0pC9KiK0KE+Wo/GOGNqo4wojrMlNS+BiKRIwqMCSU4IIiM5kJQEZRd9N2Kl/+1oyuLARAP7p5rYNykANNPD2myfwM8Aa4rmB1lbHOTQnlFWJtpoTHSkrypJ/p9mmtM86ciLZGa4VfqC/L8VifRlu1AZbSNjYTozPaX05/iwrTKeueFm5gV6aqPM6KxIZX6gimPbCzk7EM/xjhBmq4PIDDQhw0OHbWqitCahYiRLg0053RfKo5koAS1LOqP1aQrTozrUiMIQc+JcDQiw1cTTUgMXEzGo8kx4mrzCeJEL7y7F8c3RVH5zMonvDsfx9WoMX60G8tWRCJ7OBXBtuxdjufbE2mwSCBJjKyDkZyUgpGx9YSf9xF6LeHsN4hw0iXHSUqtBhzhsJcJdAKx7Dy0z92mceoOijmPk1wsANc1RUT9EYWE5Rbn5JMYlynVPJLOsh8LWOVLLdhCb3U1IUhNB8fUEJkqb2EpIchsxBf2kFTaIbUlkTGBjoiye/twI+uRZ7ClIoT0rRs17mxUYOdiSzZ62DI6OlXNyooLj23I52pPEqQHRYAqnB9NF8n5XPKcHkjm/PZMz8tq54Uw5T2JvfRC76kIZyPegK8ef7oZKJibXGJ27RlnfEeLLZ0kqmSO97ghVA6dIj0tgsTqB443pjCb7sU+eq/L4YCwMdcSGCQQJ+GhpKlGhdRDS2KLMPmkIYyiRoS28snEDdmZb2JYtz2m1A1Ol9hSHG+NjsVFgaAtulgJB5gI/xpuw1HsNG4NNOJjr4mhlKA6eLja6m2Ws+xkMmQZWYRhQJUBUqeYJGQU3Cggp+UPrrYGSOxRUp+YObXLKQc+zEH3nVDbq2giZ6bFhky6vviZG95XNvParzWzcrC//yHrUSFtbgEjJIRIIUvN+REqEyEAx2vo2+EaVUdN1iqqeM5R1nKSm9wK1/RdJLNiBsW0gGvKzm7cYsEXJlxHDr+QIKeCjwJASDVKOX7bKKjJrK0esBIqs5ViZVqotieaKMg12YYDrZ/u5fmaA10/1CwD1cvVkt0BQl0BQhwo+ii4daePi4VYuiM4faubM/gZmu+MZK/FhpwDRZJk/E6V+zFQFCaSE4OIUSGBALEEh0Ti7+uGrRIkCw9QEYT/vAPwEimwsrbGzsibQz5+Q4GABA3dc7Z0IUuruuHgR4x9KU24h/ZX1NOdXkRGRQKS7FwURXjTE+dCW501Fti8W+tJBtuoIGJqgr2er5g4ZKDWc9JQpM0vRerFLHbnumluN2LxRj1df3cKWjVoYahtha2qFvZkl1oZGGGlpY6SnRXZmItX92wnKb0bfylsg0hF7ew8c1BVj6xD0c7BRoUgpsCgDqiLl2OWn85cQpHzmP0aPlGk0JSqkTJF5eHgLGCkg5Yujiy+VtT08ePENR89cZ++Bo0wuLtKyrZeShgZK6qvZPjnO1bt3efziPR4+e1sg6CcQev6ch09u8eiREhU6xvMHR9bh5/6yAI4S/VESpddB6OG9PT8DoCXevLMoWhDNq3rx3ldDIl68+w1viR6+9bUKQ59/97/x53/8C6/f+ohNuvG8qpNEYGQTq4fOc/n6TYGb6wI2VzklOnN1HYpeSn39ylU1qqUc/1UXLnNKdFJ0/PQFDh4/xlxXA/MlMZRHuuFtpk9VuBN7yiIEhsI5UC8w1JzEyc4sDnYWsNZZzIGeEu4s9PLR0Sk+PbaTdw6Nc6C3jOnGDHoKI4jztSBLjFqxuppM4MdPR2DHmMpYK4rDjMn2W48E5foruUJ65AeJggWOBIrCHbTUgcPaYKPA0EYcjTf/5Flp4GOnT1lJOjsXppkRCJqe38nErgm2jw/T2tVGembKTzDkplaPnhxpZWxHk0BRrZq7t6OvRlSrbtMwLMd9AkltjUW01uczPljP1HAjvW2FDPfKICpGLlMAx8LCUJ57HXGMdDAwNsBKmU60NsPUXMDd2hR7Fxs8fZ3IzIxhdrKbg/tG1erHEQKXh/dPCwSNCBjs4MCSXKPlCYGhcQ6tTspg38j5siD2x5rR5mmIm+IpGuphuHUThltewXzDLwm31qEuwoGxvDB2VcSLIxTHZFEcI4Vx+NnoYGm4FXOdTZhpbSTIyoB8gdi6CBcaUoIpSwshI8GX9JRY9q2sce3aRaorSzh/7hRXLxwhJTaCzsZKggPcqaoo4M37t/nsw/coKcjj0OEDPJP+/ejBIx48uM/du1e5eHY/Jw4ssFPgpr4uk7rqdHYM1DAqxn9hrI6zB8cFPGupKk8XGBLQWNou/+sQXYPthGank1ScSXRcDNYu7qRlpVNalktbhu9wW7r3X6rCTaiPNKBFyZeJM6ErSa5JnCF18lpNqA6NEdp0xenRk6BHV6IOO4qcWBrIYa4zk9292Zybr+Havlpu7qvmxmIZd/eU8f6xer4428DH51u5daCNQ3MdHJjv56BA0KEFAbWFQQ4uDnB47w5WBYbqkr0pl2tWLpCXF+VFbqQPRTlxpCYEE+ZlT6SbEZECKHnJoQy3lTFYHEp3YQhjvVXMtaTQm2JNT2US29srGWktYLYjnZXOeEaLvKRfG1AVasxYjg3Jzhps+cXfobHxVTGGG5iv82emxJZC383EO2zA3USgWGcDWzf+kl/96hf88pVX+cXf/QJDzQ1E+1mzqymE95cT+eZIPN+eiOezo1l8sDeHj3aH8OWRKJ4thPN4JoDVeifS3TaSKKCT4KKh1tOJddxCotNWUl2V+jybSXLbTIKbFonumsRJG+MtQNcxTNf2JfoGx+lpbBS7UMKgqLcskyGlmGZ/HTNDrezdPcfZ8ze4euMJR07fYuXINfYeusTiyhkWd59iYc9JZveeZGntrPS/w6ws7OLk3hkuHdjN9ZP7eXjjHC/uXOGt18/w8NgSb5/ex2Npz8uzcv/0bi7uHWZfbx4nhzIFdlI4vyOdM8PpnBrK4HBvMvO14YyVBtIqznpllCWFYebqpqvh4kw56/9C+ncyY7uvM7H/HXrnn1I3eoNEgSGf+E5iihfIblohNS6NfS05HGnK4MpgFRdGG8gNdcbWSBMD3a1oiUOiqSkgpCUSANLcqikSGBJt3rKVX772CgHy90bzbJkttmZ7ljWpntq4C3S6CcQ6CyhZyRimFFH1cXXA39uDQF8vsc3i6FsbY6e/WaDoZ0vrzYOqMAuqxliAyNC/WiBIWWLfgHFwk5pQreYPCSApQKTlVcJW5xz0vQrRtIng1c0mvCZG9xUBIo3N2mz85WvqcvutWw0EhpRiiMZqhEhdXi+Gel3maGuZo2dgh5NXMvlVe6jrPU9N91nK2k+KTlHbfQLPwDxe22zIxq26akTJwECpM6QkDzuoWl89piRNK7lCAkBKVMjcSc0XcrS1Jz7Mm6qCMC6e7Ofq6V6uCPxcPdEj8NPD5WNdXBYIunhUwOdI6zoAHWrh/MFmzh1o4uyBRhWETq7UMt0Zy45C8e6KfRkv9pOHS9oKP+rSggn0DibUL1wGtBAVCHw9/PARY+/n6U2Qtzdhvt6EeLrKw+xMhChRPNiEYC+SA71IDfEhSMAoKSiMZoGhnrJqGnOLSQwIIzfIj450X3pFbbm+JIY5o71ZmUNdX7FnZKgkTtsJDFljKFBpINLTtUJXx1KurRIVMmTDa9q8+spWlG1UHK3s8bR3xsXKFhM9fTa/JgO4wFVrcQIdtZn4+vtgaumEjY2AkIM3zs4CMyJnJw+1fVlUUS2s6Cztz95XPyNApPyMAkFKEvXPCzKqIKRCkJInJK2cK1JgyMFRPPrsaoGK5ywfPS8P9En2HznO3N5dNHU3ifeZyeD4GLcePuLRW+/w4Olbf4OhZ894+Pg6jx4qm7IeFRg6rMKPAkFv3lEiQOswpLQP7q5Hg9YhaF1v3J4XzXH/1qyA1SdDj59/yuOnn/L0xVc8eP6lANrXfPrNP/Gnf/gfXLnxAZqGifxKK5GAiGb2HTjHhWsK8Fzj5OUrnLgsgHPlCqd+Ah+lVaS8fuLSJU5cWNfJiwJB5y6qOqHkC50+x+rx4+zsEBgqEOOY4EGyqyndyV6s1cayXBPJanUU+yqjmCqOpC8ngobUQLpyo1hsyOb6RDMPF7s5t6OGido0+kuTaZF+Ge9pSo4CQyFG4tkbkemjTU6gkcCQjXi96+eZXjrk+OqpAJQtsJTlJ628HiKeq4UYAxuDrdiJsXcwEm9KiQyZiGerwFBRGpOzk+yc3cmkgNDozlEGdwzS1N5EcmoCJmaGmJsZEBUq/TY2hPzsJOoq8wR6ihnoqhLjXc+osoFnn7JvlWiwRtpaxn/a4XxI3e28msnt9bQ1FJCfG096ajjR0b74BbpIv1GmcJWNiw0wEnBUltUHhnqTlRElMNQlMDRCV0sp/l5OHBToWd6zg+XdI+xf2MH+3WOsLY9yemcT54qDOB1jxVyIIT1+psQoFbcNtTDZ8hrGmzfgpLWBeBtd6sMd6Yj3YnteOOOlkQKk+aqH7Wamg4nWJqz0t6o/l+NoyGycPecLPLlQHsJiaYRaWT0iMpgbN26zsjRLQ3Ul9+/dZXF2hNL8dOrKC/H1cqeirIj333mbD99+RnJsDI8eP+KjTz/kxfMXPH36jJs3BaKPrXDq4AKnDuzi1KFdHF7byZ7ZQQHKMrluVRzcs53SkiQqK1PZO79NreatlBjIyJfnOzWeyMxY/AO9Zcz1IVOpQF2YTk9O8HBPjv9fqiNNaRb4UaoK9yYZMJ5rzt4aV1bqvdhd4cixNm/uTiXwZDGVp7tTeXd/Ll+cqeNbAZ0fLnXwm0ud/PZqJ7+/0sGfrnbwDze7+d31Jnmtlt9fbeCbC/Xcl/H0+EIbBxf6OLIwJNrGMTG8hwXaRjpKSAp0w9PRAhd7MzwFdt2sBHStTbC1MsbMyABjPV0sDLSwNTfB19maFH9LKhI96azKZGdzChN5TpRFilGOc6c4xo3yKFu25TozXeQq46gd0yUuHGkNIM9XB73Nv2TT5tf4z//pP7Ot2J+DLd5kem/FSltef00ASEkCfm2DOPkb1eKEW+XzSeKcjvdUc2B7Ds9mw/lyLYKvjiTw1aFEPt8fx+crwXy+Fs4bk748nHblWJcjBf6byfKQZ81TqcSspU47pnttJs1rw7o8NgkwbSHDTWDIQ4fC7GQWRgbYv72MPR0pHN1RpW4L8vD8MV48vMa914/y5tVjfPjiAR99+DEffvgFT56+4MNPPuPzL77m66+/45tvf+ALaT/98ls++fIb6Udf8PnnX/LNl1/y5acf8dF7z3nvyQ0+f/smn7/3gAfXz3Dp8B6m+1qozE1lTp7LA8NVao2e5Z5MzowKnHfHM1cdyGC+B1XRZmqEOctPn3hXbXVLD0+zDTibbMLecCNWuptJSUhndPdt+va8peY+1W+7SN22cySXTuAYVEFw1iiJlXPERKczUZPOzcl6HsgzeXV7OdPlCbRmRZPs54ifvSkOFkpaiBabNTTZrC6xV6bJNOT+bWWTAGuilx6TxY6M5VrRHm9GlIOmPJubcDXfjLOlLp4udkSEy5gYF098fCJRUbGEhATi4Wiu1lOzN9f6GwxZBlajyCKoBpPAGgwDatTVZMYCQMoKMxWG1AhRHXr+VWh6FgkUFaHnlY+mVQivaZrz2hZdAR9dNkrn2fDKJjYLGGmKEdZSVpcpq8qUKTM1QqSsBjNTk3uV3BYDYzdS8kao7ztPedsxKjpPkVOzRm3HKUKj69ispRR71EdPjL2RkTId5igQ5KS2ZmZOcuys5gop02MKDFmZu2BpZoefgEdKtBc14tFdOtbPJSX/55gCPx1cONwubRvnD7dw7pDAj0iBn7P76zmz1sDp1XpOLtdyfF8NR/ZWMt0RKwOhF6P5PowW+DAi7YgQcV2iL9EykCUJSCT4uxMf6EGaDMqpwZ6khbiTHeFJoXyHgghXCsIcKY5wpiTSlVLxHKuj3alLCCDO042s8EhacovoLKygNiOHaHcvGmK82VUczFi+PxUJAhY2JuhqrgOmnrI/nFwLdUNcPQEhtbVSpyGVaJwyjbZlix4bNmiiq22Iq4MLod4CXu7uuNnYYqpvKA/8Jl7b8Brurk54ubtibmyOjbULTk4/5fj8BDvqBqyKBHgUAFKjQvK+m5Mc//Q5J3lPgR87exd1ak3Ry4TrfxcZEhBSpNQfernKTJlCi4tXNuUbp6x8iG3b55id3c3kzkmqG+ooKCtjYWWF2w8fqzD08CcQUvTwiTzIDy7y5NFhnj08xNM39q9Hge6uw9DL6JDS/kcQWoehhb8C0fPnnw299eJz3n7nG9754Acev/0td598xvuf/5Hf/fH/4v7Dr3D2KeOXmnH4yHOxe+UU569eEbi5xHFFL0HnovLaentCifzI64qOCfwcO3dB1YmzFzh+5jxHpD0gMLR89Bh7ZybFs0lgINGdpihHBlI82VcVxeHGOA7WxbCzIJD+zAAmylJY7Sxnf1cZ81WJXJHB464MJIvVSexpL2Clr1xAPZ4kT3NSfQ3I8TOgINiUTIGeHH8BGfHgsv2UPAZNkt2Ukvk6pLtrkOqyWbxVZe8iTYJstbDUFhgSI28rUnaudzDeLFIiQwaUFKQwNTPB9K4pJmfGGZkapnd7Dw2tDSQmxwuoWBIcJJCbEkG0kiTt6YiXm8C4mw2erlYE+bqQHB9KaUEyjTW5dLeXsb23WiCpTt3hfGyoTkCoVtX0aDO7xjvU7RvGhhvp66mgo6WI5ro8qirEoBckkZ0ZQ2JCMGWFKerU3IG9Y/S0lYlTYs/+5TGWl0ZZFoOysjAgQDLK2lQPJwUuzybacSDCkh3+JpTa6+IvwOdkoomlzhbMNr1GpJk2STZaNEQ4MpUfxmprFge6cpmtTyPK1UQ+t1WgUVl5pyEgpctAsDnnMp14VOLKe7VBvGiNZU9eIFW5KXz88YeMb+ulu7ND+ut9egV+i/PSqSrOJSY8hIH+Hn7z7TecOnyQ9tYWnj19+v+j6y7D6srSRd/32X327u6qGElwgktwdw0EC06AAMFdAxEIEixAXIi7ECHu7u5uVakklaqUW/uWs/e5T//vOyaV7trn3vPhfcaccy0SWGvOMX7Defb8KU8ePeLRgwecPXGYTWsWcXjXWm1T2X2CoZ2bFmljoKZW57B4br38jS1UVUyis6OG5YubWL+iTSDYRXJ6HFGp8hlJ6h/kjX9wEHkFeeQXZzGnyL9rfknA39bWhHB2XhqP1pdwd02+YCePp9vyeb49h4935vB6IIe3e/J5t7+ILw6U8O5AsaTlfLannOdbCrmzNo8bawslini2s5q3h6fx6lgDj/fW8tFAibyvkNe7irmzrYLD66YJgtoZWNPLuoWtFAvKfDwdsLUwxsp8DNaWZlibjhH8GEi+piflhZ6UG3pybMwYCdWibaQ3HDMDHancmRDuZc20DD86M53J9tUhL9iM/FAzsgT3LROt2ds0jm0zAtk21YtDbREUhhlgazJC63YZ+rsPaM3xZaAxUN6vr3WPfvjBb6Sg/ZCROh+gO/wDDEf8Bg+bkRQmezFTnq3uoiBOzArk2epwXqyL5NWGMD7bOo7Pt0Xzdst4HiwN4N4SDw62elEapq+t0pzmPkJQNIoMHzn2GUGy5wjiXEYywXk0yT8vThjvN4aKqin0trZycGEJezsTObi0iqtHN/NUAPPZ5294+OAOd+/e4tbDezx+IRU3yQ/v3r3L2TOS3+xYz9XL5/n444+5c/c2H798xetXb3nx9Lkg6Cm3r19iz7a1HNi2lFM7etk6t5At80rZ2lvEpvbJrJomz3VVHMumpdCSEygg8aEgypYkb7XBqj7jnfW0VuNg2+EE2AzXuqJ8bUfiJZ+NWpNMLaDoLM9PSlIG89eeZd6mpzStuM2U+ecpaOgnLnc2/jGVuIUV4p/UQlTBIqKTSqhOkQrGtCyOtuZztrOEfS0FbGoolHwsmdrEYBL9nLFT3WajdRgxeriEpDojtW2ijHSHSqXPiq7JDlJGW1MRa06IYMjPxQwPRzNcHSwICZIyJjaKCRNiiY+LlzSR8eGh+DibD84qszf9x9R6q4BibIJKsQ0pxyqkElMBj2ohMhP8aC1DAiHjwCoMAyoEQSWMcM9huFsWBlI4jPHNRs9+HMP0VXfWaEYOH8GQIcOloFWCkz9AQKSvbyahuswsUBu6Ghlbomtkw2h1TQry0NhKqpr3UN95iPquQ+RWbyAmpQuvwBwMzRzRl/er6fUW5oMA0maMSahjS0s1RkgAZC0YUusKKRxZ2uPn6URipBclGaEMrJvKPgHQvi0/42eTws8U9myqZrfUVlTsWl8lAKpgl8TAqnJ2rCilf3kpm/qKmDcthlnZXvKB+9CV7U1HljeduQHUScE1KcBRat+ught3aqRGUh3rSkWkIxXRTkyJc2NaoifTktyZoSLRnalxrjQmS01FHqxpCQInX09yomOZkpEjkSvHkrkH+tOZ4cvKvGDm5oSQFOSAvny2aoaerr6pfH42mJiMFVwKKPWstU1YDQSXeup1DUJqA119DUJeLh6M8wsg3McHP2dHHMzNMRqtJ9/TSPT1pGZroRZTdMZprDvOjqpFyH8QMT9jSMUvu8W0AdBq/I+EwpCaGWdv74KtnZO2ZMD7sUZ/n332i3iPIoUg7f+Qf0/NTnN29CQsKJbs1DKSIosJC8iVmmsFpVXVpKRnsEMAceXuPS7Lg68wdOWGQEhqy1euXeDS5d1cEwhdv7SZaxfWD+LnrODnjOoO+weGLp39P1uFFIQGMaRahh48eN15//4rQdFL7j96x/W7n3Lq8hNuy/HbL//KvYdfkTRpFr8ZFYP52Cx6F6zjwNGjDOwbhM42gY1Kd+wfPB9MD2nXVfQLfrbtHYztAqAdu/awfddeNku6XjC0ZtVylhcl0TdJoD3RS2rmASwrDGPHlDiOd+QyMHMSi4pjmRrvS8PEMJZVpUttPYOLvaXcXdHIxqmqtSKZrbMKWdswiWh3M6kxqS0FjJgUNIYUydAUiAqk8M+UwiJZaqvJksGpPYMytJV3DUiXDDnNVy0eaIStgVqRdgRjjQZbhNRMDDXzwsfJlNzsROYu7GH+wjnMXdDN7DkdzJzVSFVdNRPiY3FxdaAwP52ejim0NpZRL4V1acFEKfzl3pZCOTrCT4DkgJerjZZZudpb4ufuwITwIHLSE6gqmURDXQHtjaXMbq1gjhTu87pqWNRbR9+86Syf38AyFQtmsnReIwtm12ubgc7pqNeur1/RxazGcsIC3Vm/qps1yztZJRhau6Sd1XK8pbOM/iQXtsfasj7CkllSs8wdq0+wxQj8LHTxHaOHv+FwMmz1mTjWgNood+ZIPtJXKgVh3nhSvCyxGP0BVoajcRqjT5iNPjU+ZqyKGcv+iS5cyvUWEPnwoCqYy8XB7BfgPXtwnYqSXBbMn8edG+fJSI4T0JVRMHkiSRMiWCSf5V9/+oHutlbmzZ/LY0HQs6fPpOb/kCcPH3Dt4imO7NvM2WPbOXlgvbbJrNpvrX/9fFImBMnnMJ2+RdPJyYhk8fxmli1slL+7RfDXxtIFMwRL01k4Zzqz22vonFVDd3sdrQLQIz0pXcfnpv3t4eYyXu6q4c2BaTzfVc3z3aW82J3PK4m3+wr5bG++BqJXu/J4u7eYdwfL+eJIhaRlvN1fyeeHp/PuxCy+UHFsJl8cbeTdsVY+PdQg76/m8z1lvNtTyud7y3i2q54zW1tZPW8akxLCJN82x9zcFGsrE6nkmmI+xljgo4+JsT5mJgaCIanUGetiamaEhamxhIGUBVJBNjISFI2S+3QYeeG2kseOJTtI0B/hwGTJjzMjXWnPC+RkdzL7m8PY0+DD4ZZwyseP0QrBEYIhHam8q9bSrVODqBxngofZB7iYDpNC34hIKfzjXPWYHGBMyTgjSsONKAoZQ9V4AzZVO3NnSSRPVkTwfGUwbzaM4+3maJ6vC+VuXzAPlwcLhnwpHzeabO8RgiG5n7xGy3OmWoGGk+o2kjjHUUTaDyfOcxRJfqOZ4K4nebTaV9ORyHExNFXksGP2JA71qmnuGZzc0MS1g2t5dvscz5/d4/Unz3ihWg/v3uT2nRvcvnmZm5dPcubwdk4d7Ofq2YM8unaSi3tWs39pg9z3BexdUMjeeZkMzJnE6uZE+qZPYEHNeFqkXKtLdiHdz4B4t1FEO+kQ5TKaUAd5JmyH4Cv48bEdJfgZjY+1SlUIOuzkebFR1wREVoI7KcvmrznF0h2Pmb3+Pq1r7tLYd5nyWTuJyZmF1/hCPMIL8IubTmhmL2EJVaSMC2dmWjhbp09mf2sh8/Oj6C6cwKzcaOqS/OW7dSPYyRJTqaSMUhjSGY7OsBFaw4uB/kgyY91ZVB3C2hkxzC6LpLU4ipaKRPJTApkQKhWvmFASJkRKxDAhKoq42AlEhAbgbW+kIc7T4RcYsg4oFAyVaBiyCanAUsI0aLCFyEyNIQqpwSRYLcw4uF3HaJ9ChroIgiQ1DyrC1D+X0fbjGSYF8SgptIcMHcmw4XKz6ejJL69mgA22Dmn7lxlaYKBahgRDo/TMGaVvyVjXaErqNlLXdZCqWbuYVLQE78ACzKyDMFQLLpraYTZG7fwuITh6DyJt5piEah3SuszUqtPWLnIz2eNoZ8f4QDdykqRQ6ckT+Exl18+tPrvWKfhUSlrOTkl3rqlg+6oytq0sZfvyEi22CYI2Ly6UmksePVPG05jhqs1eaMn0oC1HMJTnS3tOgBwH01MQQVdOKB1pvnSm+kgInCYKnOR8drofszP86ckKon2iFGRxjgIdL7nmQ/V4Fyb6elMwIYEp6VlUTcwUBYdSPM6HhXn+LM8NpisjGG+p/eiNUotQKVAKZtT4K0Mb7VhPV4CpN7hZ7WhdtUWKkdRo9DHSWoTcCfUJINRbaoPOLjhbSiZuqGpWkumYWmJnMRY7a7WqtMBFUKK6rFwcfeTnVKuP9yB+3iPoZwhpoUHIGwd7V2xtHLUNcRWGxgqGFIhUC5HC0C8XZ/wlhN5jSJ2rwdRuLl74y79ZlFFAdkI1ns7pxMYXUlhaSfrkbIHFQa7evc8lQdCl6z9DSI4vXz3L5cs7uH55M9cvbNIGTSv8XDqz8u8YUi1EKi6e+SWAlgmA+jh/aunPsZh7Dz7pvPvgFVevSW3rlqQSJy4+4saDt3z6hWDo0VekZLfxwehYdAwn0NSxlH1HjmqtPO+xMwiewfP30b9nnxZbd+/9+/E2QdD2XbsldrFlYDcbtg+wYt1GtrVUsKM8ij6plS2cHMjSvCA2VUZysiuPy0tqODO/igOzyxhoL+bonCrOzynnxpwSnq6ewc3ljdxY18GTHfPY0VYgoDGQe8mErFBz0gJNSPMz0sYM5Y231vr21c7RCkSqtSgzSCLYVMNSurxHbcdhY/iBtvmonaGaVq+j7VFmbzpKalzmgqEEeubPZu78bnrndtLRPYuGlhlU1lYSMyEKNw8nCgvSaZ9ZzqyGUg01bVpaRufMMlqmF9BQm019RQaVRankT5pAUmwwwb7OeLvZ4+Fsi7ujpdaMHRHkJnCIEDQkUls2ieapBXQ2ldMrQJrfXacV8qrg71vQyFKBkMLSsgVNNNQXavha2ycQWtbKiqVtrFrUzQYBw84psayLtGJTpDVbo63plc+g3sOYHGdDMh0MKHWzoMjRiHIXE6oCHeUZHMe8zDDmZUdQJTAKtFCLURrgaGFEkLUu+W6mNPuasTrClmMZnpxMd+Nivjs3ijy5ne/H9aZ0Dm5aSFlpLvPm9GjdXQ11lQK2OqrKc2ltmsK6tct598lHlOZO5sD+PQKhx9y8eYubtyVuXufWjUtcvnCEM8d3cPLQJo7sXjPYVbZ2LpPTxmvrMy2cU0dqfKB8Jk2sWNTEuuWtbFrZzrZ1s9m2toutazrpXysYXNPOhpUtbOhr4sGe2V0P98z+26NdM3g6UM6LXcU82ZbHix1FgqMSXu8p4tN9xRKFvD1QwOt9eXJcwBeHSwVDpXx5tJSvjlXy9YlpfH26iS+PT+fTg1V8crCC13ureLu7WqKGT3fV8WZPLZ/urhRcTedwXwXxoU6YGelgIaC0FOiYmRlgLAAyEOAYm+hjbmqo7adlYDgKfSkIDY1GY2qqzxgBkoKShZkhFvI+NZYnytOC+kRnrSUjPyOCstxkKnKT6CiLYXdTBPuafdnf5MOBmYFUjjfB01bKJh0dKZtGE+dnwYKSAFbI9zUv047OFHPa4uU7jTOlLdFSzm1oTbDUNrKtHGfM9BgTbdPSLVXubKzxYG+jl7bNx+uNamXrMG4vCeTRshAON3tQO340+QHDyfSV8BcM+Y1kooAoVSogsa66RLoIwh1Gaas1O5kNFfxJ3m0s5ehoE/lbLWic7MfR9iABXSjH5kSyf3Yy/W1JDMzN4+yOHk4OLOT26X7O7t/IqX3r5HgTZ/o7Od5Xz/bWdLY0JbF+ZhLLpgpSKsbRNyWa2YV+TElxYlKoKTGuwxnvMpIQex387dRio8MkRhBgM4LgsaMItB8lCFItQDoECXyC7EYSNFbNfhslv7cegXItQDDkb61DsKs9rb2bWbr9Hgs2PaBp1T2mLLtB5bzTZNZvYFxmE76xJXiPzycorpZxk9oJSazB29lX8inVDR3N4pIU6uUezg6yZ3KwkzZJYVKgC5HudtgLgHVHq0YWXW0Fap1Ro1H7fGZnSsVQ8oBDi6eyfbaU6d3l7J1bxf5FUt7Pr2ZFUy5d1RNpLEmmNGO85DfxxEX6EeI6RuviC5W/5RctQwpDxdgGl2lh9b67LLAME4UiAZEWgiETtTp1cCW63gWMdM/BVA26FiAZ+RWiP3YcIwVEH344XFuMUS3KOFJHzX4aIwW3ah1SfX+CIiMrubHV7DIrRkkBrmvoQFJGB8UN28go6yM8vp6xzpHoG9thYGKn7cyrYUggpNYcsrQYXFxxEEGuWpeZhbnqQnPQIGRhboelqS1+rs5kSE26tyWNXevrBD2V7FhdzvbVZVrsWC34WTmIoP4VJfQvL6ZfELR1SQFbFuWzeX4+6+bnsWJWKotro1hYHcXSqXGsmZnCuuaJrG+Rm61rMgPzStnYPpkVNXH0Co66BUDd6f4CHkl/jjlZgXQIlKbFqEFeXnRO8qVivDvpgf4UxiVRnZJOXkwiiT4+TJ/gxeK8AC1aU4OkYBqNvq4xhgo/emaCH/n89KzRl2M1w85AIKQ7Wh4gte7TSAM5N8JNbhIFoRAvXynAPHC0shP8WGsIsrEei72DO/b27jgJaLSuMHdv3Ny88FQIEhi5q24wCQ8XHzzVbDDVNaZCjQ0SvCgEmZvZyOc9dhBDcq72LdNQJP/3exC9x9B7BL1HkQYhbQyRCF0gFOjjT3pSFtEh+YKxVLIn1xKfmkFNw3QOnDjN5dt3uXj9pmDohoahy5JevHKKy5e2cv3SJm5oGFqjtQpdPP3fMXRRjn+JoP8OoaWcO7mIGzeedd68/UIKn5dcvf4RV2695KRg6OaDz/jk7Z94/OJ7SmqW8LuRkQzTi6Fh1lL2HDrC9p9bfLZKqsb/DMJnH1sEPNr5wB62SmwW9GzeuZstEltVumOnnO9g444B1mzdSd/ajdw8uJUba2ezNHc88zP9WSwoWlU0jh11SZzpLuaKPNyP1rbwYks3d1Y2c2p2MWe7Cni8Zga3l03j6dZuPt2/jLVTs6SG+yEx7vpkhVuSE2FFvgAoJ9SM7HFmZEqaohZ5C7AgMciChCAzUsMsSR9nTfp4O8I8zbEy+BBrgyHa7tbaDIwxOqh9fII8rMmbnEC3IKh3Xheze9to72qisXkqlTXlRMWMl+/ZkYLcVNoEP60zirQVihV+muul4K/PY1Z9Ph3Ti+lsKBEclWoxq6FIkJRPY30O02qzqK/MoCQ3joQoXyKCXfH3GouHo5UGpUBvZ+JjQ8iYGEVBTiI1Vdk0zJB/r6WahT0zWCQYKMqbiNp/a/XSDlYubmS1AGnD/BZ2zUjnWK43G8KtWR4qIIqzZ0WUDT1BlrQF2TDTx5S5wXa0S9o13pFlBbGsrU1meWkkc7JDKIlwIsLBBFcpiO3N9PC30GGy1JC7Aq3oj3Nmb6I9B6WgOZ3lxvE0JwlnbkyNZtXUHIoLJrNl43paG2rJzUqV8wwK8tKprirk0MG9HN2zi+qSIsHQbm7dvMGZM2c4ceY0/du3sXPnVnbuWMf2LX3s6e9j54aF7NmylHmddTRMmcyavlmCoKlUlaZIOkMwNFPrNtuwahYbV7dLtLFJELR5bRsb16hrCkotvLu2tevd1S1/e3GknZd7KzX4vNkj6NmVL3Ap5M3efDnPExTlDsbuXD4ZyOWlxJu9BXy2X5CkYUnQc2A6rwQ+r/ZUCZqmyL04VV5v4N3BmXJ9Gg83lXNnXTGHpSBPDnbAzHiUgEdPQl/ydwOMDHQxUOgxGC0oMpBKm+omk/zMSBdjec1I4GIoUDIwEDDJe0wFR+byc2OM9BlrakB2uINUKn1prZ1Em6C5dWo+86ZNYmdrNAfbAznQHMDeGb5MibGSCqaBNptWZ/jv8LXQpX2SJysqgyVCWFTgypwMa2Ynm9GRaEZjjCmVYfKMCBqi7Icz0V2XDdXeTI83IMDs18RIgVo+3oqeXE/WV/txqC2cO8siOTTLi4owHbK95Wc8dKTyoUOch8DHWnXHjsLScDhj9IYzetiHfPCb32oLCI4xFACaSOVW30T7O2dO9uB4pzsn2z05szSLCwOLObVjIYdX1khhn8tAdwo7WqO0ae8HepLZ1hTJ+imhrKmWv6NEVdg9KU90IivChnhvAyn4hxIg8PIR7PiPHU2o4+jBaf1yrrq8/OVeDrTTI8h2NCFyHiIgCpLXA+10CBMIjZfz8fIzEU6jGec4ShAlmJBrofajmZSSzdy1V1ncLxja+oSO9Y+ZvvQStfNPUdy6j7iCOXhHFuEemolPeC7+sWXY+SRIOeKIm5UpKX72FIZ7MjnUg0S1TIWPA+GOdgQ52RMieYqztZX22RgaScVfTw8rWwe8Q+Pwi0iVvCCDzYtmsW+F3N/dNexaOI2BOZVsbctlS1sW/R1ZbG3PZHN7BqtmTmR2ZTTN+SFMn+hJxQQHwdDPu9ZbBRRhFVgsUYJ1UCmWQWUSAiINQ+UafkwEPKqrzDioCiOFn4ByRrnnYehTpK1YbRxQxRjfXPSt/fntkFF88KHaP8SQEVI4jxTlaiDSM0XPwEJDkJHh4KKM2kKKI01x80onPmcOEYnTcfNOxdjMRdBkibG2ptDgGCG195iVuUDIQnWNqcUVPeSaK2byHgv5QMeYqtWoLeXhsMBM/h9PBzvS47yZ25rBwNpaDT7bBT7bVki6QrUCFbN9mSCor5Qty8olLWbH0lJ2LJHXlpawfXGpwKiEgWUVHFhWw97llexbVinHki5VUcFeqeHs6ati99Iq9iysYHNHHsvqUpidGUBbihcdAqOODF+6J/nTmuQhtQtbrQusQx7agnFuTAwMpDA2geIJSST4BZAV5M5cgdPinAAWThYohTpjIhI20DeVTEJAKZ+jwo+aMaaO9dSaTgKh0TrGUtORB3y0EQ6CkyAPf/zVHmGOrjgJUNS2JDZq81o7Z61by1Vg4qTGB7l4CoJ+xoqgx9Pdf7AVSB1LaCASBHnK654CIScHQagASG2Ea2lhJ/C0/fu5jY0DNgIia0nftxC9H0g9GGqgtaTyb/0dQ2qavZpu7+GHv18kft4ZcpxKSdk0AsMjaWzv5Mjpc1y8dVswdIsL165pILp09SqXLh7mysVNXL2wkavn1gt+VguEVnDh1AouaQCS49PLBTzLfgGfJVqcPbH4F7GIS1cedV6+9pgbN19w/tIjLl57zskLj7h65zVPPv6BN+/+jQXLDvGb4WF8OCqSqc3L2HngCDv27NVApBC0ZdfP6PlFKPwoBCn0bNo+wObtgqBtO9nUv4PN/duloBtgx67dnDt9mLdPLvLu7ilWVifLdx/Kwpww+vLHsaYkmp11EzndVcytvmk82dDB8dZCdlYncr4rn0drGri6uI6jneXcXN0ptcaZpEX6EuVhQpyPEamqmyzAhHg/CUkTgs1JCLEmNsiauLCxJEU6MTHGlfRYiXh3wv2lQmEwHAvDoVgJhuyMh+MoGFItQ95OxuRkxdHR3crsnll0zW5hVkcjM2bWU1FVQmTUOFylhpiXk0RrYzEzp+XTNK2AJimYGmtzmVmXR7OKqRLyWuv0QtqnFdIhaOpqKNXWGGqT447GErqby+hprdTGEnVL2tZURm1VJpmpEcTH+BMR4kGQjzO+HvZy3zgRPd6flIRxpCaPJzjAk+L8NIFQu9ZStGKBQKi9hFN5gZxOd2F/siuLBIRLImxZP8GF+QHm9AqIFoZZszbKnvkh5syNdmRdRQKbZ0xkdXWsPMeBlEiBG+toQqC1mbZlir/VaEpdjJkrGNouGFot+NwSb8/uJEd2xLkwkOLKgWxvwW04xUX5bNm0gcqiXBInRJA1KZHGhjqqKku4deMK6/uWMKOuhkuXzvH40QPOnT0r98YA2wXN27dtZuPG5WxYO1+A1y5/T7OAaAGNdblMrU5ndV8L61e2S9qkxZplcr6qWVuRevPqFvrXzmLLqhYBkJyvbGXzKgnB0L3NRV0PNhf/7fHWIl5sL+KjnYUCnQIBTw6f7Mji5fZMPuqfxIutKrJ4umUyz7bkyzWB0kApb3eX8XZPhWConpc767i7tpjLUmhf6svh2PxU+meOZ3NDJGunhLC42JNZuQFM8JfKqiBGdY2ZjZHC39RQGxdkoKcW2BsteZ2gx1Ah5+dNOgU7xgZ6mOjLe3RHoaeWP1DvkTCS14zkPUaGurjZGZKfGEjvDEFQcwk9M8uYJ/fg5uYkjnVGsLU+gC01UjnO8SHAZqQ2W8nO0pBwe0N6sp2YOsGansoYyb8jqI4cQ3moPgV+I4kb+yH+UrnwE8R4WY0gwn4Uqyq8mZlsKMfDBAXG2gJ+w4d8gKXBKMY5mbBzVjiHOvzJ9htCpN1QAtWAXkt5pgyGMuw3v+GD3wqAPvydxAf87oMh6AwbhpOFAU6mZvJ3mzNSXxBoqCeflw9nu3040+HOtRXpXN3Vy5UTA1w+sZ/Lh3dxdmAdJ7bM5aAqm2bHsqspjIHWGOaWB5MWYEmAnT5e1np4Wo0U1IwmzNmAYEdDAYYJYa7mBDkYEigAUq0+IYKjcWN15W/SI8xW/g5bHTkfSdhYHQGP+rt1iHLQI9JJwlne56A7+Lr9CMIcjaie0kv7qlvM3/RAQPScRVseM3fNZZoXHKFlySmmdGwnZEIJdh5RWLmEMsbWC1MzW3xdHYgPdCQlyJ54X0diPMeS4GNPUqAHTjb2Uq5LGWOtJk6pTWmdMbVywFoq8u6BUfiGpxIQmYZ3UBwzG5q1bsFHl/dz++wuLh5Yz/mBZZxQK7cvncpATwkrpyWxaloCG1pSWd86kY2t6axrSqGj42cMWQuC1LghqwBJBUNWgiFrwZClQOj9gGqFIqOACowC30cl+j5l6HrmYxJQirFaoDG4CjOfSQwb48w/fziSoUMMGK6jz7BRRj93l5lp41rUuCFDAzWo2hw9tcfZUF25+V0ICC/CJyBdCm1vzARLFibWIsGx8tCo3eedpMBVXWDuWGvdZHJuM4gkU0NrrMdIyI1kJw+Yk405AY5jyYj2o6kiiaUdOWxYWMSmRUVsFeD0LxH4CHK2Li2mf6nAaFm1IKiKAUHRruUCHDnfu6KcfcvLJCpEm2VyTbCzsp79K6dyYM00Dq+dwYmNzZzcNIvTWzo509/Dme1zOb9znlzvEI1KRj55PLNS/WhL89W6zFoS3KgNs6Fzomo18ifD34lE/wByoqLJDBtPnKcL1VGeLM4NYmG2Hwsygwh3tkR/pMoMjCVMpGYkNQa9Mdp4IAMJXflsDeUzNNI1xVhf/f1WhLi4ERsYRLCPnzzsdtjbOOJkr7YoccRRMKONA9JaggQmzoIgde6qBkj74e7mh4e85unqq40Let8q5OokN6a9Go81ljECTgUg1U2mEKSONRRZCYp+BpFqIVLjh345qPp9t5mzwpeaWq/NLBN8eQRIGqClvv5xJKVUkJFTStD4aJauWs/pS1c4ryB09abENc5fvc7FKxe5eG6PQGgTVy5sEAitFQCt1iCk8KMQpOLcyT7BztK/w+f/C6Gfr1+61ynBxcsPOX/xAecvP9YwdP7aC568/JHPvvoPlqw8zG+Hh2gYyiqSWvbAPnbu3ceOvWpW2F4NPwo9Gnx27tJio0BogzrfNgihTdu2s2HzFnYNDHD14iluXzvDq2c3+csXT/n08Xle3DrLoaUtLMyLYnF+FEsLolhRFMO68nh2z8jiZE85x+eUszQvkjXFieyfmc+J2RWcmjuFHVII7Gyv4dH5E9y/fpFdG5fSXJVFXPBYInwsiZI0PsKJ5CgXUqNdSYtxJy3WTQDkSUaiP2mJvkxK9ic8wAkL/WGY6w/Raq9qsKmGITMdPKXgyM2aQHvnTDq6munobKSlbRrTGmooKS9ifGQYLs522gywlhkFzBT0NNaryGeGYKhBCm9VgDfUZ9E4NVtAlEPrtFzaBEYdgqaZ1XK9ajKdM0okipk9s4TZanaZYEjNNFOxcHYdS3qmsbh3Ggt7pmqtSqX5KWSlxZAQE0yQvyvODtbk5ySzbFGrthLxltnVHJHa4MVsDw6nOHIw3Z11kTbMDbZkmQBnrq8pvQKiVdEObI1zoi/cmtnhtiyT72FTfSpLCsOpGe9EUaANmVKIRNqaEWxlQIIUMg2qNSnQgkVB5iwQZK6Tn1cg2hDlwO5kd47Ls9wpn/PUulr27t7J+HFBUpONJz0tnq6OFmpqKrWtNxpqq5k3t4e79+/w4P49iQfcf/CAO3duaYOuTx7fzeF969nTv4S925ayZc0c8jKj5DPOFvy0ogZRr1g8g7XLmiSaWbO8kU1rBELr2ti2vp2tAqANy5vYvKJFg9CmlTO5szan6/76/L893FCAikcb8nmyMYePtubz8dZcnm/K5umGwc1bH8n1m6uzOLtALSoYz6GeBPZ0xrKmXq275seicj+68zxoy3SWcGBqsiWlEQaUjTemMtKMiihTIuWzslTdW2bGmCoISahuL309NYZRhZQFAh8jCS01VK1AgiB9Xe1Y2718tFprRsWoX7xfFxM9uT8dTGmeMpmFcp/Maa5kjgB6U2sKp2ZHsrrSh+4Me0FZIBGOowjzdyYhwo8INxM6BUOlwcbMzBvH8qnjaUgaS2OKHUXhZkQ5jSbQXl8AYUC4mzGxLkYsKlbjPg2JdhiKj6VqNVUVVkOGD9fhQ8HO0qpAzvSEkOM/RPJwwYWbVEZNDRgyRE3X/4APhwyV+B1Dfvcv6A4fIbA2kXzbWP4dc0yMLRgh4Bs9cjjNk725tkjttB/E/ZXRXF0Sy5U1+Vzf2caFnfO5fGATF48d4OzBAXZ3F7K80I3FRU5Mm+gqv6sZHjaGuKn9tyx08B8rf4OjPiESYU6GEkbazNEwhSSFGrsRhDuMZLyTLqG2Iwi0GkqoACjEdrigR4dIx9FEOkg4j9LGE0UKqhSeQuVnx3vI/9m6hdqe8zQuuMzSbc9YvPW+xE0a5uwlvWIByQUdBEXnYOsShJGlI1bmZiSFejE9M5IuyeumpgSSE+lBYoCtVNzG4ufijI2DN6a2AZjb+GHjKKmDD5Yufjh4ReAoZYVrSAK+45Lxi0gjLDKVdX2LeXnvAp88vMgnDy7y5tEVPrp1hqeXD3NfgHTtoFSa96/k2KZuDq1oYvf8SoHRpH9gyCqoSACkWofeY6gUm5ByrIMFQ4IgNaDaJEAtzFihjRlSM8oMA0sxEATpeeej710ox/JaSA1m8rMm7sn8VsdU1DuaYcMNtN3uR440lJtXCm8ptLUWIgUjKdRHj5LXhukx+kMDAl2DmRQZT1VyKtMzJpIVEa7tqm5lOlYKYSfstMUUfx4nZOMsSnTEzNQOWymIAz3tSQ5xY/J4b/IS/KlJDWOmGssj0p9XH8/q9kz65xexfVEJO5ZUsH1ptUSNQKiWnSunC4Lq2blqCjsFOv2SSfSvaad/w2z2bJzPqa2LubBrKZd3L+ba3iVc3dvH9f3LuLJ3GZf3ruTcwHJObl8uUu/n7J5NPLx6jruXzrK6u4E5JZLhZQbSnuJDY6xgJ8yO1kQ/Zib4kuztQqy3HxPDwoj38iFFaritgqe5mf7Ml9rk7IwAXEyN0B2pakVGWhiNlpqShP5oA20ckd5IXaxNTPG2cyTa35cp2ROZW1tGWbqI2dMHO8GKs0DI2UEwIqBxlNRNoKMA5CkgcRMAuboIilzcB2eMCYbUwojeP4fCkIujh2RgtpgrcFoMtgKZjrHSusZ+OW7IWkIJ/n3rkEpVl9nfB1U7eUrqiZOAyFFgpNLBLjQ1LkkBSX4n33ByC+sIj0skOCqKNZv6uXjjFmev3eT8lfcYusYFqT2fP7uTy+c3cuncOi6dXcPF06s4d2KZBqD3LUKDEBrE0Jnji7T45fH7uHDlQefFKw8EQw+4fPUxl68/59TFR5y58oyHL77j9bu/smLtMXT0ohg6OppxE6pYvWUHA2pQtNYttkdD0PptO9gg6FGhzjds3yXXJO2X8/5BCB08dJDnTx7yx29f89NXz/jTt880DL17dpWHV85w/9guVtaks6RoAivL4lleGsvqijg2TUlny7RMNkosr5jIvIIkevPjWSTHqwQdfRWTpAbUxevnz/n2y+/493/7K999+ZYD+7ZTVpROaqy3wMebjHgvJsVJGudDptyH2UkB2uKAmZIZZacGEeEnz5zeUMz1pKZrNBw7Ex0c1YqtZiPleTQgc6Igv6NBMDSTWe3TaWqpo25aBcWl+UREhOLoaEP2pAlai1BjXY7WjTOjNpvp1ZmSZkmhP1mLmfLaTIGRWmSxSXWhCYjqy1OZWpZC+/R8LToEeJ0NBXQLiroFRd3N5RqM5rTVMK/z/cDqepbMm8GSudO1BRa7O+pIS46kRICkNmzd0F7MiZoYTmW7cGaSKwdTXBhIdGZ7kjtzAizo9jVjnt8ghtYIhnYmOLMywo7ZQdYsTA9kS30KK4qjpFITyAyBZJn7GNLtDSiRwqbJ05hmL0Nm+1vQILXleUGWrIu2pz/BgT1JLhzL8uaW1NK7I+0FbdO06fVREWEkJYyntDSXWS0zqKoq59OXL8jNSGPthjU8kHvjzp073Ll9m9u3b3H7xjVuSp5y9cJhLpzcwZnD69m3o0/bV62yOIW2pgJWLWnRPr+++QKiRdPl757ByiXTWbFkKssW1mmxZul01v4c65bNYMOKRq6tzO66sTrnb7fX5Al0crm9toDrK3M4MjuWPbMi2NESzeoaf3py7Jmd40BXjjOzMhwECrbUJ1tRm2hJbogeaV4jtC1fiqLMKYk0J1+O1Qrn2cEmZPgZaFPKE70McLXRxcLUcLBFSEFIQnV5qbVk1OJ6elrr0GBoKxD/fKzFz+cKQqNH6WihjvX11JiiUVIZHI3x6CFEhbhqXbBzmiuY21zMppZ4TgqG1k7xpynBUiqpXkzwMCQlNoiiSXHE+1gxW+6NkjATSmIdmZvvzvaZUeyeFSN/kyG+5r8j3N1MQDQad/MhuBn8Ru4FW3qzbYi2H4LtqF9jqTcEfV19RumMZuTQYfTVhnFhbgjFISOI9rYkOsSXQC83bC3MGDVSh98NGWwZGv7hvzAhzJvcxEDBkKFU6qWcNDRh6Cj5m0aOojnbXzAUzv2+UJ6vi+HBykiu9E3g8tpCLm+u59LaMi4uz+fM0hJOzsugv96fZYU2TE+2J1Sw46G2o7AdjZ/q9hLQhdnrMt5Rl3EOugKh0YKf0Vq3V7hq/bEZToj1UEJshhJg8QH+EuGCRgXH8QJCFZGOIwWHo4h0Gqm1DPkKsnwshzJxQiIze49S2naG2t6LzOt/wIL++8zvv0NxyxbGTWomJruJ4NgC3PxisB7rJeWTF7kTQpiaEUlHYRLNObGUSV6UFGqPn4ctlmOdMHfyw8I+CFtHfxycPXH3koqz3+A2Vp4BE/AISsI9NEELD58QGioKuXFsG7fO7ubZrRMSp3l++xyvHl7ltQrB0ZsHF/joxgmeXz7Cswv7eHRqB5cudQxiyDwgDxWWAiJLDUQlgqEywZDqLivFPLAcE/8yjPxLBUTlGoYMAkoEREUY+hWh55EvKCqS6/K+oCpM1dYd5t78ZogaTK0nGNJFR8eAUaMMGS0FudrdXq2Do4A0UkePEUNH4mFuSZsU5MtLM9neUCEPYh07WqcwtzyPdMGCtxTiavPVsTae2Nl5oKbXW5s7YWM+Fm8XJyaGu1MoGXtdWigzcyLoLI1j9pREeqdn0CeZ4dr501m9uJmli6TW3Teb3hV9NC9dQ+XctbQsWUPv8pW0rNtC46qdJMmX5960H/fuY4QvOEL55vPM33aI4/uk8N2znnO7N3Dt9BEOD/Rz6+J5Xj1/xpP7D/no6cc8uv+chw8/4cWLV1y+cJb1Czvom5pLy6QIyqM9yJeaZa6vNROldhnhYEuUgGWCr9ROnJxI8x3L1AlONEhm3JnmSlWEI5ajJRMYLrUiHX1MBD9WAiLHMWZ429oQ4eHGpKhwmkpyWNs6nYPL57BlfgflaamEevnjolpzxrriIp+dmjHm6CDnjnJDqe4vQZCne5AgxB8PQYi7h5o+7ym1ekGJYEl1lamfV60+amyQwo+piZV2rsFHQKSu29k6aSAaa+esDaB+3yqkEKTS9+cODqqFyFNuaC8cBF3qxlYYUtt8qFWu3dwFRu4eOMg138AIXL2lsM7PZdOOXZy/doPTVwRBl68LWiSVuHDxJGdPbebi2Q1cOLNG8LOK8ydXcPb4YEuQgpBC0ZnjS36ORZw+tlCLXx6/P79041Hn5euPOX/xHpevPObK9RecuvSYU5cfc//ZVzz/5CcG9l+T3yuf340I1zC0YuN2dqiB0QN72LRTILRj+yCGBD7rt6nYwTqV9u9mw1bVLSa/74XjvHv7EX/+4Tv+/N03AqF3/P7LT/ijxDevHnPz7HE+fXSLSztXSg02nlWCodUVCawoExhVpjC/MEFqsdFSA49jbkEcfSVJLC1No0tgNEvivNyjf/7Tv/P2s2/57Mtv+Nf/+C/+7f+B/fv3SoblQ3aiF3mpUgMT9GQLfnJTQ+U8lNw0qcWmBZObHsp4f8GsYEhl8INjhtQeZTpaC5GHraE2oLmlrZ7Wtqk0t9bTMLOK2rpSCopzCI8IkXvMRmulaZpWKBDKGYRQTRbTBEMaiGqytTFEjYKkxtpBECkYtUhhPkUgNKUsSWstalXPzdQcrdWoU3WdNRTTpWaY/bw+UY9Eb7vAqKOauZ1VzOmsZF7vVGYLlHIz4mmcWkhfWzF9KZ6sDR3DXqntH0lz40i6B9tixrJ1gjOz/Sxo8jBhjr+ZwMiUNVFj2Z7owqpwW7r9zOiJdWXDlBT6p6WwXkDaFmHPdClI2wROPcHmdPuPYbqrLjO9TKmy06XL24TNMQ7sTXbheKYHl4qDuV7sw4GKeDYtnse0mmJiIsNJmDCO+qnlNDVOYeG8uezdvo2aslL2HzzA/Qf3tNagu3duCoiuc/vmVW5cO8OV8we4cGIb549s5OjeNYKeFiqkEOltr2BNn+RrPXWsXNwg1wVCixoFSHK8eJrAqJ5lC+rker28PlVCwCQ4Wj6/hvUzQrs2zBj3t+XVAcxSm50m2wp0xjIt2YYpiVbUJFhRHWcpeZcpJePHUBwuYBhvSlG4KVmCnWSvUcS5SDgPLigY66JDgvso4l1Hk+Am191GS+gNrkfjZIiNhQFjjPV/bhFS3WNqSRa19cKon9PRUjaMFByN+nuoa6plSKXvW4XeQ0g7Hi0wklCtRAaSmhuOoCg7jt6WChY0F9LfmsDxziipRATSmmJNR4YLCR5GRPjYEx3gQIKPGQuLfMgPGkWSywjBXzDHuhM41BZNeZgBQYICd9MRuIwZjpPJUMbq/pbmVAf6il2Jl/eHu5sT6G4nyBnJCMHQ0KHDmVsdyNn5gZSGjGKcqyWhvm6E+TgxIcSDzKQwHC10GWs8gkhPG6oE2SWS7yfLvWSjNgo2MkHP0Iwx+oY0ZPlyZn4Y15aE8Fgw9GTdBO6uSuTy0hRurivhxop0ri8I48q8AE73+HGsM5g9M9wFrHZEuhkQMFZX6x4LdVTT4hWEBDKqhUdCA46CjoOE/Ugi7VWqQ4QcKxypUK+pdXu098uxBiMBVcRYNaZolJTbw3G31KGweBrTF56hsvsilR3H6Vp1icXb7lPesl5iBRVtW5jSM8DEkh5SC2dTWLeQtMnTyEgvIjO7iPqGHma1LSUpNgVXe1upTFtiNMYCIzPVC2FBhL8rJZJPzaudxLbeOtorUsmKiyAyIh73gBjspRzz8bCnpTSepQ2TWDRzMjuWNbKmt5YdKzq4LeC5c3YPjy8fkjjM8ytHeHPjJC8vHuLV1aOCoUvvMZQrGMrHIrBAIFQsCFKtQyUajCwCirUxRGZa61AZhgpEEiaCJEPffAy8CjBWLUMeuXKeh1FQudatZuAUw78M0+eDD0Zq0+zVukNquveoUQboCYgUjHRG6DJiuNzMcvPkhgWyvHAim2vy2NVcLRiq4YDU/A5J5ra3dyazSwoI9fSXQtgVOwcfKWRF2ebOBLgKgpJCaC2Mo1syraXNGSxrKaC5qYHq9iXkta5kUsMKsroPkrjkBg6tZzBtOoNRw0UM6i8xKm8/xulrsK3Yx5hpJ3FvPkli7znsGs8xtvUi+ZtvUb7jDlPWneHYjcd88vI1L1+85tXrL3j+4lOePn/Dk2dvJAP7mDv3P+bWvRdcv/2IW3fuc//+Y548fMKO1ctZMrOSxtxoigQ4pRFuVMYEUDZhPOXxEyiNk4dughQw2TEsLImha3IwraleTA50xM3GBjcrO2K8BVLxUTQV57KibTr7l8/j4rY13Nm/madH+7m2fSV9zfUkRY7HS0DjLuEkCFLdY25OXoIWF0GLu0BI8KMA5BYgIArUBkQr+Hi7B+AhEFFrDvl6KQSpBRxNJLMxxMTIXIOPhdng+CCFIYUg1TWmQu1mr7rf1FgkNVbofWvQ+y4yldrL63Zj5TsTnNnK++2c5JrqPnMdHGStuuzcFco8/bCT97tIraGsppaBA4c4pzB09RpnBEPnLl2TuMK581JLPr1RMLRew9A5gZBqFTpzbLAl6H332HsMnT62iFNHF/xf48KVe50Xr97n3Lk7ApaHXL76gpPnH3HwxG2u3HrNg6ffcuLsIyJip/IvQ0MJjipn2bp+tqlxQdsH2Lh9u8Cnn3X92yTkWEKtH7R2+w7WCo7WbdrK5YvH+emrp/zHHz7n337/Db//9jv+8N13/P6bL/np63d89/lbwfUFHt+6yZcfP+bQqjksFPysKE9mSWmi4ChRaq0xzEwNoTbKi7rx3jRHBdOeMI5OqVWt6ZzKnas3+OyLH/nquz/x0Sdv5fgHvvvT3/j086+Z39tEWrwv2YKhyYKfyYKfvHQJqUDkpoeQOymI/ElhRAU4YqU7BGv9YdgaCYKkcFEZt4YhGyPSk8bT3FxLi1RWGptqmDajnGop5PMLJxM2LkjuMysmTYwSjOQLgrIFQVlMrZqkxTQJBaJBFGVpu5prKJJoqp8sr6dJTKR56uC5CjUQtn364LiiDrUmUWMJXS2lWqip92pMkVqwsUdANFdA0DajmNiIQOZ017GmLon9E93Zn+LEJinEdyc6sCvBkW0THAU+9jQLYuqc9OkJMGNeoCmrIqzZKpWRFeE2zPU3pyvUjt7sMBYWhDI32Z0W3zH0yntXjrdlcYg5bYKf6VLoVEqtu3ysAfNDbNgS78i+RCfO53hyrTiAqwVenJ82kYOr5pOWEEF8bJSAaBxLlvZQVJDFxjUbWNDTTV1NFZcuX+bBvfvcu3Obe3cViG5x+9YNbl4/zzXJuC9Lpn7u2BapmK2nq7lcPtMMls6fRndbKX0LBD4CoWVyvnzBdIlpgh6Fn8FQGFouCFKpdiwYmpJg11UTZ/238ihLyZusKBhnTVaQGRk/x0QfY1K9jUiWUKAZ7yiFv9NwIp11iHIeIQXlSKIFQtFSYEbYD5fz4UxwHamtuJzoplZYHk2qj4H2895jjTA3N8HEWEBkomaOqVYhvUEE6SoI6f43BKlNOX8Jo39s1PnfY+TI4VK+DJXjwa4zIz0dDewblnawQT6L7W2p7Gsaz06JnixnmhPHCt50cTIeIgX5CJIEvWrwdHm4AUny+8/JceXEnHiOCKA6Ui2ZKH+Hr5VqFTXCy95EW2urTb7bNRU+ZPjqkRjmxPhgN22G2/ARIxg6fDhNuR4c6wmgIU6f9AATMuRzzRdol8bZURFnIaA0oCzcWEKQGWZCUYjaONkAH1uBorEZBnpmmBgYMDXTk+OzQznfE8z95dE8XRPLk7VxPFidwI1l8dxcFsu9FTHcXhrJpZ4gzrT5caTJnTm5TsR7GjFO69YSzDircT4CGgGr6uaKdpHvTM61Vh5HuSYRLdCJclCDxOW6ajEa+x5Ig2BSOApTWJJj1bUW6mxCiJspEQE+1DatpmHxNSrazxCTs5DcutX0rjpB+bQO8stqqG5ZTnyxQKh8HhMrFpFcNo/U0h7iJjcQn9tI7vRVlLZuITylmqCoSYxPKiAyIYf0+EjaCiMY6FJj0Mo5vaSCM0urWF6bREWSn+RXCSSmpBMYLPnXxBjmTpskGEpjcX0yi+XZX1AraX0as8vjmJkzjg2dpWyZO4X+BTO4vn8VV/eu4P7xTf9oGTL1yxnEUFCBAKhIaxFSILIMFAhJWAiKzAJKtb3LTBSG/Iq01aqNfAsx9MrHxKcAffds9D2yMRY8qfWJxnhN4sPR5oKhYdpGoSMEPqN0dLVp36NG6kuqi87w0do6D9ZSK5iZGsOq/BS2VBWyu6GSPc2V7Gqq4khPM/s6G9nSWEN9WqI8UM7Y2HhhZu1LcFA8U2tq6JvfwbpVS1m2ZhVL162ladE23CoPMjzrBEMnH+M3qQf5Xe45htc/5NeVt/hVxW3+qfYJvyq7x69Sj/A/IjfzTxN2Y1B2ksbdTzh26xUrDz5m4Y57XHn0GdcfC3ZefM7jN6949PErPv30B55+9I57jz7htuDnzr3n3Ln7jHv3VfqUq7cecun6XW1D0Vv3nvDg0XOpzR1gbXstG5qK2Ck12UMLWrmycRkX1y7h5LI5XFg9j+sbF3F76yKub57HiWWz6JYCpq6qlDnNjZzbtFLQs4eXZw/z6vxRPjl3VNJj2vFnl48ysLCbWH8/vAQZ3i4+eAiGHAU/qotLrQekzRxz9NQQpDCkusLUfmEe7j54uQbg7x4oD7Qf2RPDSI4LYPjQYVqTr+4o1R8/BrWzsJW5HVYWEj+DSHWPqRYjBSKFIUdBjoLQL7vGFHTUrDIn1UqlWoYkVdixcXDBRr5LO0kHZ555au9Ts9pUePoEUDt1BodPnOHs1evaCtRnBEKqdejcpcucObNPg9D502s5d2qVwGeFBqHTR9WYoEEQDSJosRanji78b/g5eWT+f4tTZ+50nj53l4uXHnD69E0uXHoo+LnH7v3XOXP+Yx4++Zajpx4SGjGF3w4Px8Ejk3l969iqxgWpcUAKP1sVhPoFQSoUhnawRq6t3rKV4ycP8d1nj/iP757xn394w3/89Xv+8NNP/PT9j/z+h5/44bvv+f6b7/n4+UfcvX6Db96+4u2zB2xf1Ma8wkQWFMYzLyeSvoIoVlemsrwojnlZ0XSkxGjpqrrJXD2wh2+/+SMv5f5895Vg6OPPBe1f8/bbf+X7P/xVjl/S3dEomJHvOS2InIxQctKDtFahvEkhFGaHUpg1juggR4HQUGwM1GqyI7TU3lgHO8GQm7UBExPH0dBYJRCqpkGQP3V6KZXy3OZKwa5haKwV6amRNNTn/gyhTOoq0rWYWpmhgeg9ihSIVLwH0fTqdBqk9vceQoORIyDKY9Y0NeC6QMNOu5qJplqJmgRDEnOaaulSaw111dBYl4+nqxVrW/I5XjWO09lunM704HCqK9tiHVgXZsdSQcuS8XbUCIRKbXUEQ+YsCLZguRoAHecgGLKlVwrJTj9Lpkc60BBtz6wQC1q8DVkaZsn66LH0hVrT6KpPo/cYatzMqXQ2ZGWMPRsnjGVfilpvyItrhX5cLvLjaEkYA70zSE0YT0rSBBLiY1mwoJPJ2Wns37OfotxsZne28fjxYwHQYBfZXS3uCIZucev6Ja5fOsaV0wOcPrSJU4c2M6N2MkU50YKg6XS2FLJ4bp3khVNZ1FPL3I5KFsyuluNqlsxVeWQtyxZM0VqIFIiWLajVMJQWbNE1MdDsb2r14xh3AyZ4GBMuhec4p9GCnsEWBBVRTnpaC0GMxARXPRI8DIh312OCmy4JbnrEy7UJTjokuY0i2V1tNzGcSZ5qSvloqdQZaCueO5jrMMbUSFtIUYUaIKynur0EOlr318/oUTGIHLUp5yB43qPo/XV1/h5HOoKhESOGyvWRcqyDge4IctJi2baql/4lTWxsSmVtpT/9U0NYWxVCd5Y7qfL3hrmaMc7LksnRLiyvDKFm/BhB3Qhqkxw4NS+F4z3jWVnpzSRvwYCXBeP8HQjztyfEZyyz8gNYXx1Ipr8uSeNdBLkheLo5MGzIB1LZH8H0dB92zPBnfY0ri0oc6cm1pWOSJc1p5sxKM6Mt1YyWRDOmRhtTGWEoEDOkLMKUCV6Sn6rWMl1jTAwNBU9O7G3042yXH7cWh/JoZTiP10bxcF0st1dGc3NVHPdXx/N4eSx3Fo7nqoDoZKsrfcVuAtkxGlw09CiwuugS7TqaGPmuYiWi5Xt+j6EoFQpCWigAjSTcboQ2RihcjqPkPo/1NJbfz0Tuj+H4jR1BTLAjE6N9KCyoZubCs1T2Xia/YR9BKS14xZRRPmMO9a2CoZIqEibVEpfbzoScWURntzIht4uI9AaiMmaQmNNBXH4PMXmdeEUXMy6lluisFuKyZlKalcXqaSnsbs/g4OxCjnQXcmh2Hj2F4ymK86C2PINFi+ewavUK+jeupX/VAgbWdMv33sjmeVOkgljGitZ85gmKFtZKhXJKEour5dmriGJJbTzz5Xj9rMn/GDNk7JsjyMkT8AiIAgoHW4MkLAJKBlPBkHmg6i4bbCFSEFJjiQx9CtH3zsHAOxcT73xM5f1maip+UBVm/oUYC1qGfDCE3/2LDkOHjmTkCLlZR+hpXWOjho/SdrgfIa+H2lvTJqpbnp/GmpIstk8vZktdHvta69nRWM9GyXjXtNdTX9/I+OxGTBOa0E3vIrB9LxlrbxDXd5Hg3tO4dl1mTMMFhpee5NeFV/lV5ll+NfkMQ6uu85spN/lV9XV+VSsYqr/D/5xxE/2u+1g2XWNkylZ+HbkJ28pjLD/xigu3X3Hu+hMu3n3NmuP32HD6CacevqP/7F0u3LjD8xdv+FgKmedS2Nx9qFqDnnNTEHTzzhNu3n48mAqIrgqILsn7r1y/xYPLV7mwdSPXN/TxdPdGnh3YxuvjgptDO7XjF/u38PzAZl4c7ueT4wO8PLmHZW0tdM2cweXDe/j04ik+v3SazyR9c+Ekb9SmjnL86eVTfHb9DA+O7qcqK0ObPebl6ouHkyBkrBtuzl4CIF+t+0uFu4saJ6TG6Php22F4uAfgau9BsJcLpTlhNFZPIHG8Fx/89reCVcmINBBJLc7QTBszZPlza5CaSfZ+8LSxkbl2XWFIweb94ot/HyukYUgNonbDXn4/Bzn/Zaj3vG9BcpRQ3XVqsHVKeqY2ff3CjVuclBrz6UtXOXtRUHThAqdP7hQICYIEQmcEQqePLePUkcWcPKy6wNSYoEEInTq6SLCzkBOH50sIMn8OBSCVHj80V0sPHbnSeeSofEcXH3DmtPx/8l0fP3+PPUeucerCU568+J5N205jZZfMh6Mi0DONoa1nmVzbwfqt/azfsoN1WwRAgqE1/VsktrFmyzbWbtrMseOH+OrNQ/79u+f82zdP+M8/v+M//vX3/OUvf+GnH//ID99L/PgXfvjhL3z9ze958uQ5X7x+zQ9ff83HT++xrruJlrRIujLHsyBfKg3lCfJ8JLOzIYttDQVsnZ7NxpZqTh88xp1Hb3n++icePf2C16+/4/Wbb3n9xR959+3v+eNf/k2w9YLmGeVMSvUlLyOQ/MwQCjLDJEIoylYRRpRgyEoNntYbqrUM2UnYq5Yh4+G4WuqTPCGE6Q3lzGisZJqkU+qLKa/MIyd/EiFhAYy1s2Ci1MynC27qKycJgjKYUp6mRb2ASMV7FL1vJVLdZupcdZO1TFPdZtmCpElaqkKhqHlqDi1T85k1vZBZM4q0gdMdTcV0SQWjs6WMztYyetrLtQHafrZ67MwL5XaxL5eyXDk10YNdCe6sjRjL2nB7evzMqfcwodDNjGJ7XTp8TZkXZEFfuJXWzbUy3I6eQDNtiv0UQdGMAAva5T1dgqF1MXasjrZmSbANUwUJjVLolNgbUyEFydooSzZFW7E/1Zkz2Z5cyPXlYr4fp4ql8JTfd2bjFCpKC2htaWTe3HZy8zI4fvQI02orWbN6GQ8e3uXRw/s8efyQhw/UIOq7gqPb3Ll5heuXjwuGdnPywAa2r58v2MyhvjqDJfPqWSDoURhSxwu7awRCNQKhKSzurWH+7AoNRIMYqhUY1bB0XjXLJMY563aFOer+LcxBl3BHPW2T3mhXQZHAKM7DkAQBT6KHHsmehqRqrUT6UsjqkeajS7qvIek++kzy1SfbX48ctbN9wGjyg/QoCBpNRageFeHGVEeZUjzOBCcLwZCJ6h7T19YM0jcQAOmPZrS+AMhgsItMjQt6jxyFnvehzhWG/v9ahwZbhoZpENLRGS751RAmJoSye/0C9q+fy8C8CtbWjZNnJkibdj43T4ATOIakcDcp0F2Ike92TqE/U2NsiHDTJz/eleNzUjg9J5qeAg+S/c1JiQ7U9khLSQwTzI6nsyySFaW+grzRZEzwJTMlgohQf22Wm97IIZRPcGNRgTfLSl1YWeHAhmpn1pbbsajQkvl5Y5mX5yS/hzOdmXbUx5pSGj7m561wdLE2VssHGEqea0RWsB1bqn052x3G/ZWxPF4dy/0V0dxdEcWdFbHcXRXP/TUTeLxqPPeWhXCp15dDTa4syLEnxdtAQDuS8S6CIQkFoFgBUKxCkdaSJ+Cx1yHcYYSgScJuuBYhNlImj9VhgqcJIQKiAOuhZEQ4MKN4AtMKYshL9CBunAOJE/yYGBtAYVkzU+ZfoGDWUVLLVpKY0UB4eBIpyalSWZpJbnEZKdnVxKXXEZVaTZSk41LqCEmqIyx1uqCoiZicNgKTqghNriQ0oRy/CRUEJlZKxS2JeVWJbJ2VxUBXPns789ndlsfswkjqJ0ezdV2fttffwX07OHBggBPH93P+zGGuXTjO1bOHOHOon+O71nBgo+Tx67sZWNLApu5q1nWW01M7kcbCCJqLIuh4P7XexGcyxj45jPEVEAlizPyLMJdQ3WTmgWpRxULGqNYghR3BkpnAySGiQtvBXs8zCxO/QkwD1cyzSoz9SjDyLcbIu4CI8EzKEycQaG+H3nDR+5Ch6AwdJSAayQjB0DABkonOKHnAnEXJ4fSkxbAoP4mVZZnsmFnF0uIMltfksGf+DDb2zWNC0zZM6s7w4fRb/KbrMb/pfMJvu1/yz90f8evOx3zQ/RjDmVcIn3eNsi3PqN54n/p112ne+YDi/oekDbym5MxPlJ/4iqkHXzLvwuesv/41zetvYDVxFR+mbiJm9gWWH3rE0ctPOHL/S5I23MV65nFiVtzDs/ei/JunuXT3OS8+fiMY+oJnLz7j7oOPuC4guiYIunpbEHTzHtdv3OPytbucv3SNE/v3cUkKyIcD2/j44C5eH9vPx0f38vGxPXx27jCvT+3n5bFdcr5DELSXT88cFOwcpWeK1OI62vnkyjm+uHGZd9cuSJwXAJ3m7cWTvL1wgtdSW3x18QTvrp9jx5J5RAYE4+ok4BH4ONu7aFtpqJYgZ8GRs5MaD+SPtsq0q58UWu5YWThhYmBBkI8jM6ojmVEZTqi3NcM/+B0f/u5DRgwdxuiRan8zI0zVkgWm1looEFlZDrYSKRgZCZasBEcKNO9bh96j6D1yVDgIiBwEPloXmUKSGqekuslUi5AaP+TiJaEGWrvj5uFDbkEJO/bu5/TVK5y8cIXT569w9sJpTp7YzNmTKwVCywU8fYKbJZw4tFAwJCH4+QeCFkj8EkLqeL6GoGMH52ipilMnrnSeOikYunCXc+cfcvT0fU5cfMqeY7c4c/kFzz76nu27zmHnPFEwFM4oo2iaO5exoV8QtHU7G7fuYKOAaK0AaI1qHRIgqa6x48f28cVHd/i3L5/z16+e8qdvP+GPP3zNH3/8kT//8c/86Q9/5Yfv/sx33/2V7374d7794d/49PPv+fLdN3zz1Vf84fd/5OWLT2ivrSU72Ie65HC6tcXJ4lhdl8by2sFnZOuihWwbOMqOA/I33HzN/sNXuHPnJa/e/sibL/7E2y9+4FtB11/+9L+5cfkS1WXxgiFfSrJCJcIozg6lOCuIIjmPCnHE0nAYFvpDsVZjhoxH4mCig43RMFwspXCMCWLq9DIBUYWW1tYVUVaRS3ZuOkEhvnJfmTIxaZwU8NnUCXqmlKdru6urqBMQqVAYeh8KQZVFiWSnhgqGUuX9qdSWpgiSJtE4JetnDA2CSK1T1DpNMDFNUDSjkLaZRVrMahYUNRfR3VLCbMFSXehY9qY5cK/Um5v5PuyNt2fNeBtWR9qxZJwFrQKbYg810DScSh+psbsba61DS8Jt2BjtwLIwG3oFQx2+Y5jhbUK9mxEzBQlz/UxYH23P8igreqWQrHUcTb3AYbLFaGYIHrZOsGVPgg2HJzpyOsuLSwUBXCsM4EZlME2xHgT6uhIuYExNnUB5aR5Tp1WySu38P282O3du4uSpw3IPnuTy5bNcvHia6/LM37l9TUB0hbu3znLz0gEun97J6qVtlBYm0DWrlKXzp9I8fTLze2oGQTRHrdQ9lcVzBD8/D6heMrdaAKQQVCPHVVr0CYYSPI274j0M/xbnbkiip5GgR0LwkyboyfIzJMffSAt1nBs8hvywMZIakB9qIMAxojjMiMJgPYrGjZICfTSV4QbURBpRK1EXaUzdeCPqI02oGW9CjPwfNuaqi8wQtZaQviBIdY1prUMCIz2BhOrmGjVKhVSeBTe/jMHWoP8OIRWjRwmWFJqk4jZqxAh0BSNJMQHs37SIo1slH9jSw6FlUrHumsyquigWFIeS7CUg8LeSQt2blPFuLKwIY2qCLakRTlQXRDPQEce5uQlMjbckNdBOnotUCnNVTCQ3O4W2kkgWC5SyBIHZ8QFSaEcQFR6Eh4cLtlaGFE1woa8ylJooI1pSrdk0I4rN9SH0pFsxbYKFINGEbMHjRD/VsjaCGMFIgMUQHA1/g43hEMwNdLR1lrLGObO6KoButd1Episb68dxpS+Re6vjudsXze1lkdxZLjBaFs6tJSGcbPdgzwxnZk201VqAQgVDCkSqOzNGEBTrIiBS437GjiBU4BNsN4wA2yEEjh2OWndMtZJVZ49jelE85WlheJkPxVN+r4IkPxa2qUHpBXRNzZKyIo2qkhQq8hOZMqOTpnn76Jmzjo7pM2gtmUxj9gQqMqLJS0shJCQADx9ffAJC8QuKICB0Ar5h8fiOzyIsuYbwtAaCk2oJmFBMQHQ+/uNz8ArPwjUsmdjxIVSlBtFZmsCc6mS6SifQnCcgE4jlpMSwfPEijh05wOnjBwRBx7koz87VS6e4dP44l6V8vHXtHLevn+HujdPcuHSUs0d2SKVxgCsn9rFteRcd1anMrY37RcuQVzYmPrkCojzGKPgoEKnusYBiTHzzBUIqFeD4Fgh8cghKnYa3yM1QEGUoP2ci7zfyL2GMmmLvnYeR12QM3DPISCni2IIW1kvNrVmQkxXhj7uFGcY6cuMOGcHw3w7BQV9uJn8POtPjmJ0Wy6K8JNZW5gqE0miaGMLyxsn099ayYNZM3AuX8JuCI/zP2qv8U9cz/qn7Kb+a94Jf973lVwte4L3qPqsvvuT0vafcf/YxNy9eEyFekBrWQ8HKM7ade8ypB59x/813XHvylhvP33Hroy+5+ugdNT37GBo1j5H5/UT3HKdl4CkT+m6j13GN302/xm+mXeCDWVewm3ORus3XufnsLQ9evOHxk5e8kPTuo4+4orrGrt3k4pXrXLx0g0uX5fj8Jc7s3c3Vret4uWc7L0Wvnxzew4v9O3lxcCffXDvD2zOHeHViL28EQZ9fOsGXV8/w5a3L7Fi6mP4li3knmeGXgqHPNQxd4DPB0dsLp3h19ggv5Gc+On2Yl3L88MgATQW5+DoLfBwFFGNdcFeLJnpIbd3WA/uxAiQnf8Y6+GJl6y61M7XDvZW2ZlFooB/tMyfSOj2ehChXIse5Sw0oDG9XW/RHj0BvtD7G+iYYG5tjOsZSMGQjCFKtRCq104Ckrz8GS6uxGmQUgt6j6H23mYYieU21FKlUxftrqiXo/dR7Naha4UhN/3dydqNOHrBzP2Po1PnLnDl3lFMn13L2xCqtW0y1Bh0/uEBQo+DzyxhEz38Pde0fGHofR45c6jx69DKnT9/g2MkrHDh2iUOnb7H38A0uXn3JRy+/5ezFx4RHV/GBTiijjSfQ2LaMjdt2snXXHg4eOSy/1xnOXbnCvmMnBEdbtcXz3gqE/vTZQ/7y+UN+/+453757w+dvP+XtJ5/y6evP+PqrH/jxBwGRgtD3/85X3/0r33z/r3z/3U/89O03/Pjtj1IYvmT1qn6KMjJJDfCmJDqI6oQwZk5OY359NWt7FwjmrrH/1B0On33MvRc/cu7yU46dvs3th295+fkfefXpd7z78g988dWf+cMf/pX+jX0CoHEUTQqmOFMiO0QiiJLsMKKDnbA0ULPJhko6TGsZcjAZqe1i72ZloK0WXVdfQv20MuqmllBdW0BJ2WSy5PcJCvbFzs5MatCh1FdnUivwqSkdhJCKKb8AkWohGoRROuV58WQmBcvxJIomx1CSM+HnQdaqZUh1lQ0OuG6amkeLAtHUybRPy6NDQKTWJupsLKNjZgldTSXMFQxtyPDjYqEPFwu8OJruyqZoa9QK0WqW2JwgCyqdBDCe9tRNiqXAy4LpLsa0eZuyINRaw85ShSE1SFowNFOQUyi14wYPAxaEWMq/Yc/CcVbaTLJKRz3K7EeRYTaCeldDNsTYsTvVhV2JTuxMcNRaiA6kOHM6x5sZgZYYDv9ndHSGCAJGaGOroqJCSUuLp7qqhBUrF7F+w0o2bV5D/9b1bJU8Y9++7RyX2u7x43s5dngrR/et4eTBdSzsnUpJfhw9XRUsmlNPb0elhqGFkleqbrLFKu1VAKpj1ZIZclyphULRojlVclzBkt4q0vwNu9L8DP6m9rDLDjSVAtpE236iMNSUknFmAhwL1I72ZeFjKBfUVEarVF6LMKZkvD5l4wwpCzOmVNKKCEOqFYKijZgSpU9DvBlLir3oq/Cjvzma7e3pTAxz0brIDCX01FR63VGoTThVN9kowY7q6vplDMJolIahwRaiwVai/9ZqNHK4hOrWFxxJ2aK6zRJDHTmxupYTm1o40j+PY9uWsH+9gHN+NRsaU5iV40+d3P8NVXk01Rayqn6CtmN//gQvGsuTtVl0p3vkGU+wIDPElrzMBPIVhvLSKMqZSHNBOIuLPOWzkvJrgo88N/Gkxo3TBsZHj/eTAtyNbTOCyPMbRpTLKGbkhjOvagIFwaYkOOkw3uYD/M1+g4vxhzga/BY3ow9wNxmGk+lwKSNH4SG4tjPVpSjakS1TAqiOMMF/7EicpDIyzk0gL/foitpgTsyP5PqSCdxeOJ7Lvb7sqbNmR60NLcnmRAl61CrSIQ46AqLhjHfVYZyrLhGOaqHE4UR7mTBJ8FOWGUZDRRIdgpw5zYX0yX20oreOmsmxeJqPwNtmJCUZYcybVSLlcDELWouZ3Zwvz1suLTPKmD2znu2C791zy9neMYlNDfGsrBzHvKJAZkz0I9HHDD/r0fjaGhBgr2Y+m+Fqa4qfpzvjw6OZnFtOVn41mfk15JRMo6C8gbzyegor6pg5s5FlC3tYtmA2c9unS55QSEx4ILmT01m6eD47+jdLhfgIF84c48bVsxIXuH7lPDevXeSmpFcvneHKxZOcP3WIS2eOckvec+v8QQ5tmkP/vApt090Nzb9YZ8jIU1DjlaPBxthPwKNAFFAkaYGc5wuSJNUwVIihdw7WQfmMlRgj8DGQMJb3KUBZBFZi5ico8pqErmsCsYm57F/UwvG+GZxYPINDvVNY3VROe/EkJob44THGCD8TfalZeNGSFENXejw9GRPkJkujMTmQ7uJIlk5PZ0VTAW1VBbhFlfPP6f38c8MVfj33Mb9eLCBa+oJ/WvYJv1ryDLeltxi4/IxHz59Ljeo6J6V2fv3gQZ7cu8uDR084c/UOy3ee4dSNTzh/62OOXrzL8ZtPOffoJceuf0RC1VqGxczBuLQf22kn+Z95h/lV1Rk+aL7B8I67DJl1i2FttzBquUjBxtucf/wVj56pQdSvePrsI6mJP+CKmvEkALpw7iIXzp7n/MljXDi0i+u7NnJ/2xoebF3Dk52beba7nxf7dvDmxAE+PXmQz04f4fPzJ/jq+jm+vnmFb+/f4tKBXSztnMVHl87yWpT7kdQaPz59lDenj/Py5BEeH93HY8HVQ4mbe7dzaftGls2cTqRPgNZF5mDvhqd7oDZQ2sHOW2rsPtjaeAtYvDCzcJPMyAZDfVuMDW3x8fSgrSldatdpxElNKSs9gN6uTJF9IGaGeuiO0sVY1wBjgzFSs7PA3MxaC9VCpAZXKxAZG1ugL6+rFiEFHJW+n1n2y26z9wD6/4vBVasVijw1DLm4uhEZFc2GzZu1afVqRd5jRwc4oXWLDbYGHTswn6P7JcM7oLq9VMvPewjJtZ+xc/RA7y9CQWjuL8676d+5r3PHrgMcPnaWg4dPcuDIcY6fPsWZs6e0AaxvPv2GB4/fMSmnlX8eGsAw3QiyC5vYvH23QPs+j57e5eOXD/n49cfaStlbt23hjtRIfvz0Pn/47C4/vXvAj1++5Icv3/H1u3d8+fk73r75glevPueLL77j2+/+oo3zefP5H/j627/w009/4JOX7zghyFm2YgfLVw+wacNu2qa3UJwaT3FiDHOaOti5dY/8f8+58+L3XLnzOWevvuLOs++4JQi6fv81V+6+4vEn3/PxJ98IiL7n9Zc/8e67PwngX1JdkkmOZFZFqkVIA1EQxVmhRIc4YWU0HCvDERLDsTNW3WQ62BoNw/XnlqEpdcUahKZMLaaqJp/i0mwys1MJDFL3mClJ8SEahqoFQtUlqRIpWtSWqlaf1F+gKFViIuX58UxOHSfX0ynMjqE0N56GGtVVpqbi/zzzbEqWhiK1YGPDtCLq68ooLCkhp7CC8po6pk4vp2VmGZ3VWfRn+XEq04PdSXacznTnWoEfV/L8BSnudEhNvyLMjakFibTWZlHgZ0uNoyGN7iZ0B5priy4uCrGmU025FxB1CojK7EfSFWDJXMHQbH91zZyprkaUj9Un13I4qeYjKZLjDl/5N+T9fSGqu82OgSRHdiY6syvJieXxbvhY6DF02AeMlkJ7xPAhjBg2hNGjh8lzYklubhYbN61l3dqVLF2yQNIVrF+/gg0blrN5ywo2b5zPprVdbF7TSWdLKVMEkfMFPbNmFjBv9iCE5ndXa2OFFkq6SLCzoLuChT3/CAWihSrU8ewKyiKtukojLf5WOt6C0vFWlCj8SJTLeXmEHEeq66ZURpn9DCETyqLGUDHBnFqJKRJ18ZY0pTmyqCKA5TUB7GiO5GxfNtfW5vJoezGPdpTy0b4pPNvbSEvBOCwF1kbGAiC1qrTBaMl/1HihkYzQwPP/hdB7DKkuMBWDKBo8HzFimKSD44ZGqUHUgqLhgs04KYDvbcjl4dYCLm2u5+iGLvZvXsDe9Z1s6spnQ9NElk9LYOGMTDrlHlgxJYYpMabkx3vSIhjaJRg62RPN9IQxpAdbyj2ZQEFuCkV5qRRPTmbG5FCWVfqRF6rPeDe1iKExPvaGxIX7EBsZSFW6JwPNAVRFjsHf0Zh0NeEhw5+icRZM9jMg0WUkARYf4m+nqy2K6GY2EleTEdibDMXRSMJAkGQyhMaJThxsCaMx0ZZAV7XnpA5DPpR7Z8gwLKWSUhjvxdrGRA50R7Gr2Yt1JdZsKrcVxJkwzu5D/GxH4GMn/5fDKAKc9RlrLigKcGS6PHNtU3OY3VjInNYyFnbJ/aK6ViWd31lJr1QqsmJ98DAfhr+9LtX5MSzsrGBeSzG9rSX0tJULiAqY3dVB+4ypLC4NZFmhF8vKg1hVHc762vGsKgtgfr4bDSmOVKn7KngMhYFmZPqYMtHLlBQfC1J8bZgU7kpFZjQL2qeyfdMatklFct78hSzpW8723XulknlO8vsDrFuzlJ0DW9mzbyfHT+znlpST99Ssy5vXuHfzApfO7ufK2QPcE/A8kNeePrjDg7vXuH39vOTF57l0fDf71kteP6eATbNSWN+cyKbWZNbMTPgFhgRCBiq8cyXytRYgNUjaSGBkKBAyVDPGfARD/sWMcsvEwGOSgCcDI7eJGMmxQpOhoMjKPx+/qBLGxQmWvBKJiMpja1czx5e0cnTRTE4vaeTk8iaOLJrBgNRs1qmpjxWT6JFaYVd2LG1pkZT42VM/wY/myePoKomkpyKWBfXp1GZG4uYexj+P6+R/1JzjV933+J9LXvDrpY/5H30Co2XP+fXs61TsvMexi1JDPn6GG2fOckY+2OuCh3sPHnDr/iPWHL1G2577LD/9nJ4Dd+k++pSll16z4dpndO5+gmnkLEZF9zIkcyu/ztjPrzIERMWn+KDxBvqLXvEvHQ/5p4rTjKo9RPn6q1y+85xHd+7w8O5t7t24xJ3Lp7hz9hC3Tuzi1rHt3Dm2lZtq1PrWuZJBtHBxeTf3+5fzaOcaHg2s5aHEk32beHFgG88P7uTpkR18dHyAZ0f2sGvRAmrSktne3c71tX1c7lvAlaULub5sEecW9UqtYDbH5nUzr7aW/KR0ksIn4OfkgbWxFXbWaiq96iILwdlRjeNQhZQvVta+giFfzC290dUbK7UytWr3WCzNzZlRn8Ts1klEhzmTluQtNcccqnPHM9Z0jGTeozDW18dE3wQjIzOtdWgQRDZ/B5G5pAaGphqItOn0gp73IPpll9n79Jco+uX5YAuRWrladZ954uTkTP3UOo6fPCAPwxqpDSzg8D4BjgBIxZF9c7Xzw/t6BTmDIDp64P8E0H+PI/vnSKi0R8672bdnTefB/Ws5d3IjF0+u4O6lFTy7vYZXD9bz9tkBvnr3JX/60//DkmXbcHCNZkJyBY1tUpPfupNHL57LvXVDe0CPnDjKkVOCKYHu68dX+O7lLX769C4/fP6Qn778mD988zk/ffOV1urz7Tff8+7zr3nz5ivevP2et1/8kU8//yMfvf6RK7dfcvbKR2zaflb+jxMcOH5Tzl9w4cYbVq3ayuymdvbskBqRIP7ORz9x/+O/cP/Zj1y7+5Y7gvQ7j7/gxuPPuffyWx5+8iP3n37F04+/5fnrL3n1ufy/X/6ZRXIP5aQHUpgRQFGGpJMCKZgURFSIg2BoGFYGI7AxFAQpDEkBZiswcpLCPD4qgLopRdTVF1NbV0hVdQ4lJYKhrGT8AzyxsR5DUpyAqTJDa0qvKk6msihJS6slaiTqBEj1qqVIw1GyhqGcifL85yWSNXEclQKV6TU/jydSMWWS3J/p2sKNlVVVTMyfzriMRvxS6vFLnUZY5lTi8qaQllcrf9NkliX7cCDZkaMZztwp9eN5ZTCPK4IESJ7Mk9pwo2CrfVYps6W2WxDsQOnY0UxzNaHFx4SlEbYsCLZhlpcx8wVHLe6GTHfTEyiZ0eJnToO7OU1eggFnA4ps9Ug1HUGiuS5pViMpFTTNDbZgW+xYDkpBdiLHm9O5vpzMdud4nh/F3pboSgE+fIQq8HXkudJhlJwPG/o7rcWkrq6G7du3sk1qvAM7t7FroJ8tm9exaHEvvT0tzO+ZSvesMiqKkimYPIE2KZDam4voaa/QIDRvdhXzuxSCKv+PkNdnl/09FnSXSwFYRlGERVdRuPnfJLQFBovHmQqIpNAKVV1gJgIihR47ahPGMi3FmcYMN21vxhUCCbVy76FFOVzZVME1iZtbS7nXX8SzgTKe7y7j4z2lfLK7lNf7qni5v5yPDlRybn0Fk2O9sB6jp42LMTA0QF//5zFCGnzU5/KP1h+Vvj9+D6Ffvj4IJB2Gy2c5YpTq0h8iKPqQjDA7nm4t5tmWTJ5szOLWusmcWVfBuf4WTm5oZ11PJX2t2aydOZFVM+K0MUV1ifaUpAbRXZ/GztZIjs2OpifHkclhFuQkBJMY4UVssBMBgh41iHxBqSdF49U4Hx3czYbjYjYCN1tDkqOCaSoaz7aWUOqTbPG1G0FWYhBLO2rpqU5jSqIHOf5jCDQfgo/NSA09DoYfMFYAZGs0RCoeQ7GX1M92FHMKPDjaEca0BGuCXSRvHa0mIY1i2Ijh/O6DDzAaPYKC1FCmF0cJLozpnmTL9qmOzEgyJdBGUGU6jDGjhmIg8B754Yf87rf/jJeHI431RXQ2l9M+s1QqwGUS5cxpVxASUHfV0NVYRKy/HZ4WQzUM1RbGaVCa11YhgCrQuqY75Gc7OpdQOGUxaQnpVKfHUJUqAExwY4Y8e52T3Zlb4MOiEn/my98xL0/OczzpSHNlZrwD9bH2VI23oyTMltIIB8qjnKlO9KN+cqxgrJo1yyVvPzjA+VMHuXXlBHelcvn4/jWOHtrNyeMHuHPrGpfPn+bGhaMc3buKnVt6WL5wuuSLKwRPe/jko8c8f3Cbk/u2sFNtWtw2mRVT41g/PZZts5LZ0JzEkroJ1KbK7/R+zJChZ7ZgZrKGIUOffA1ACkUq1LGRdyFGPkUY+BaiK+/V98jE0CMNPbckrTvM2GMygZFSUyypYuPsRgYWtlM5WVAUlCH6buDY/Cb2zZ3OgbkNgqJGiRkcXdzIkcUzObSwgYPzZ3BIYkC+iKVVk+guStTWCeoqjqWrMIruigTqsyKkoHdGzyUVnbQ+dBpP8S/zHvE/lj/jn1Z+zD/1Sdr3CIdFl1kvBcfdR/e1nXwv7hdBnjnBq+cvefriFTektp29+RoTtlwjfMtdxvbdQrf3Oka9dzHuvs2HWev5lXMV/xzYzO9ilzE0diMfJq7GuessQesfErjwHMkdA5TN2UzrwpUc3rWBB2f7uXNqC/dPbuLRiQ08PrWJJ6c28PTUWp6eWM3jI8u4v2ehZBbdXNswm9tb5snxPK5v7uWSnF9Y18mldd2cXdHBto4S1siX1VcWy7q6UjY31LFT4nJvB5d62jjfKbhsquPIjCoOzJxCy6Q0vOzcsRHcmJu6oTfKHH1dC8zG2GNn64GLS7BAyBdrAZCVhIKQhaUvZhY+jBYMGRrYMcbUQVBkRF11PB1NaSRLZlVeECM3fz51hbEEuzswRq30qq83uAq2YMf4ZxCZmQ7OJlNhJjgyldDVM8ZQXh/7c2uQtgijxHsQ/d/ilyAaxJBCkbtgyIXxEaHMlprLhg2z2L6lTW74NvYPzObg7m4O7nkfs3/GzSByBqNbQl0fjMP7Bt+j4vC+7p/P5Ts40dF56WQnj2+s4vNn+/jh0/P89O4OP375mG/eveCrLwUv3/6BA4dP0dDcSc/CZfSt3aQtCnnl5i1OXz5P37LFbN2xXdByiXPyAL99eJHvPr7Bd5/c4vtP7/Pju+f8/qs3/P7rL/jxm2/44dvv+Oar7zQMvXrzLZ+8+VEw9GdevP69oOdTzlx7zVmJ3QdvcvTMfW4++pKnb/+LGw+/5Mihy5w795Cr97/k3kc/8vjj38vP/YkHT7/m7uMvefj8e+48+4Zb6vzZd1y+9UrA9oqnz9/y9vMf+OKbP7PvwD7y5LkqSPMTBPkLilQaKBh2lFrnUCz0hmGtZpQJhtS4ITWrzFHDkB+11fnU1hZSXZNLuVRoCgszyJiUIBjywNbalMQJgVSXpWoIUlFRmDgIIgkNRKUp1MrrWitRsbyeG0NBViQ5WeNJjQ+iRhA1rTZ9cHZZZTY1VUXkVVYRmzMD37QmPFJbcU3uxDV1Fj4TWwiY2EzwpEbGpU0nSipj00Od2J3swIlMF66W+HCrKog7M6M4Xx3G5vxQ+mbka2sWtTZVUJE0jgIHXSocJdN3MxL4GNPobkyrlwE9wZbUuxoxy0cA5G1MtZshdR6mTPEwodRRj2yrUcQYDiVGPq8cs2HM9DCiN9ScDbG2bIm1YqtA4kCKC0cmuXNssj+NYa6Yjh7F0KEfMlIKKDV+crjOaIaNHM6w4R8SETGOzZs3snfPbnbuUBjaJsc7Wb9hFUuWzGfh3CbmddVqW5KkxAczVwDU3a7WW6pgblelFvPUektdUovvKtdCDaCeP1sdl2oQep/O7yyhKs69q2qC+9+qJrhQE+csIHCRAtyZ5kxvOvID6SkPZ+nMSSxqnsymRfUclOfvyMYmTm1u4Pq2Rp7smsKL3ZW82CWxp4IH24u4t62EpztLebarhOd7BEL7avloXwX3txVyY205fTXJJPg7Y2ZohJ6ASFfyltHymahQyNFRXV2CnP8TQu/jPYa019T7tNfVNfUzwwQMOlKJDOLx1hKebM3iyZZJAqJsHm3I5v7GXO5uqeVS/yx2LGtiTXct61oz2Tw9mu78AHLj3GkqjmBjfRhb64JZXR0oKDQlxFaHQEFBmJMuAdbDiXEaxdxCd8GjPhEu+vg7mBLkZoO3u7U8H4HMKo9h68xAmtKt8bf8HZFeNqzuaebcoX0MrF7JzIIUwh2McBFE28j94zhmGE4apuTfUmvQBTiTGevJ4ip/9s4KE4zaEehqgd5INfFI7dyuw5DhOnwwZCiW8nx62xkSZDmCjgwrBpq8mBpnhp+VDnpDf8MHv/lAYggf/HYIv/vdbwWdQwXSSbTOkPt/ejHN9QXMmlbE/I4pLOys01DUNbOYaD/5e6yGa3uY1RXFs6R7Cr0tpTRp64Tl0C5gam5up7BtgJDcPoJTuwhJqCYzJV7g7EhDgo2Ax5bpybZ0FXmwoMKPlbUhrK0JYnmpN/Pz3ZmVLu9LcmBa3FimxFhTE2VJTYwd09N9acqLZO60bNqmZLF4dj37tizlytGdXDq+h3PH93P7xhX279nCgV3L2bFe8vOB1ZzYv437ty/x5MEN7lw+wZ7VPSyeMpE105Ik4tkogN/YmsaC6ljq032I8zAgwGb4PzZq1XWdiKFXltYFpkCk76UiDz3PwW4wBSQ1INrIR3WTybnXZIw9J2HoOVFwkkxEdCHbFy3g7s7F3Ng6m1v9PfTPmcmkuExmFVUy0DGVnfJB7+wU8HQ1sLu7kT09M9g3p4Eji1o5vrSNM8u7OL92DifX9nJw2Sx29tTR31HFptZSNraVslZqQy2FE2nIVavXNlLVshSXjsP8evFD/mnJR/zTosf8y+qn/Lr9HGUbL3Pz4TMu3nnEmZvP2Xn6Dsv2XWfpsSf0nv6I8ZseYNB7DfeVtzHsPM0HbRcZPes8es3HsG3aT1TVMhLzmsmvX0DjnA20dC1mxQb5oE/t5oJavOnMNp6f6+f56S2Cns08OblW0tU8Ob2aZydX8uzUGjlfw9OTcu34Sp4cXcGTQwKivYu4vaOXW9u6udEvMNraxaWNs+TvbhEUzeLC6mbBYCJtaS5srU3h8oJOTs+WzEfwc1lqhTf7ermyoIMz7dM4M2sGS0oLBEJ22Fh5YWMTgMUYFwxGKqxYCnzcBUCeApAAwUgAVtZ+GoLMJSws/QRD3oIhtZbQWMaMcRTomDJVMqn2plRKC8Ppas1gXnsm08piSAxyxt3KDCM9fYwNTTUIGUn6j+6yf7QOjREcjREk6emZCI5stLWHVLxffPGX6FHH77vQVPr+ugonZ9VlplqJ3HBxVmOfHGiemcPWzTPp39QgtYAmdver1pF29g50sG+gkwO7uzTgHNqr0PN/Iki99j4GUfTLa88eXet88fQ6X7x9xudvPuaj50+5d/cBV6/c4szZSxw7fooNW/rpnb+YHon5S5axePkqVq7dwImz5zl56SKr1q1lx74DXFQrBl86wWePLvLNx9f4WkD07au7/Pj5M3768jV/+OYLfvr2W3787nu++/ZHvvziBz7+RM1O/IZP3v5RUPMTdx59zaVbn3Lr8becufySg8dvcenGxzx79a/cefojZy++4MylFxw++4hr99/w/NUPfPL5X/jozR94+vJ7Hn70LXc1EP3AxeuvOHryBlev3efpkzd8+vZbvvnxj5J+IYVrG5nJPhQoCGV4k5/uT2SwwtBwzPWHYWU4TFuB+u8YstQlLspHcJJDTW2+1ipUVp5Bfn4aaelx+Pi6Ym1pQmJckLZpqEKQivKCBC0q5bi6KEGwI1GWLGASFKnuMw1JiRrOUuP9qCpJpF4y3LKKYjILpzI+sx2/tNm4T+zFOW0Ormk9eKpI7xIctROc3kFo5kzCMusYl5DLJG9n5o2zZGuCPQeyPTkrhd3FOVlcm1/AjcVlnJtTyv6eWhoryyiclEm8mx2JNgZk2hmRI2mW+VBqnEYyw8+KXDsDKuyNKZPCS808q3LWp3jsKLmmT6GNPmmmOjR6G7Et0YYdibasl0x9a7QFe6QAG0hwZGvUWDbG2LMixpkEexNGDB/GcIHPyBEfaOusDdPR02r6w4cNISoqipUrV9K/dTM7tvczsHO7Nlumb/kiFizoke9rJnO6pmirgMdH+7JwTj0zpmTS2VLCnM4KejvKmdshMOqUtLNMi/coUghSMVcQNBjFnNu9vuvCng1/OysFyYU9a7h6cAPXD63n46v7+Pz+ST69f4LnN4/y8NoxHtw4wcMbx3lw9QBPru/l1fWdfHl9G5+r9NYuPjuzkCfbqnmwuYJn/Qo/ZdzZWs7jLSU82l4qlcJuji2fTl2kM0XhnvjbWWJqbICu2mJD7/1MMdUlNlJwoxD0jy6zwXMBkMBHG0gtENKV0FPHOvJzgiHdkcMECxK6I8lJi+F6fwMf9efxcnserwVprweKeSy8lsXAAAD/9ElEQVQYutGXwcm5qdo2DFuWzGLPqk765fPokQroeF8zJsc4sKTEn7lZjqwo96Um2pI4N/3Bvb0EPqFOBsT7mDE335OiEF1iBcpRoZ6MD/EkNMSNIF9nytIC2TAjgNassfhYfqAtS9CV5c3GWXnsWz+fgVVzSAlzwsveEE+5rwLdrQjytmWc31giQ5yJjfAhO86HJTWB7G0JZWq8LcFOZuiPHK3Nyh4xYpTgeRQfDtFh6AcfojPst3jZDmdxoTOHW4JoiDcn0HYEJqMEQWoyzJAPGPLBbxki6YcffEBCTBiNUwppnVZCS30hbQKinqZyQVAZvW01kpYSH+SAr40OIS4G1BbEsUAtbtpcQtv0QpqnFjJrajYz5WerG5eSULQc35hWYifNZVpFGQtKgujJcqcxxUmDXJ2Ap3GiM53ZgqJCL5aWeLG4xJOFRV4SntrMuq4sB1om2tCUYkNLylhmJtkxUyoSjWm+tOaG0ZQdTFtuMIumxLOyJZsz23q5uG85p/et4uD25dy/copX965y+8QeDq3rYc2sHNY2JbOxOZmtszLY2iaoqo+lLt2bWA9d/G1UN+UIbWXxv2NouG00o52TMRAQ6XtmayAyEAjpeygU5QuAVOtQPsa+KvIwVeGZhb33JCZnVbOvbyEfHVzHo52LpFYwh9uCoUsbu5hXXUptaipLqotYUVvG6rpyVtWVsFLS1fWlbGgo05C0t1ehaBYnVvZwXulOUHR2ZYfWWnJlwzyublrAlU2LuLp5Mbc2LeWaCPHMmoXMnbsCt9mH+J/dNzQU/XrJI/7H3NtY9l5g8pZbJG+4StSqG4ydsR+9ss2S7mZc7zH8Zu1hXPse8lccp2LFPuqW76F3614WbdrK5i2buHFqD/eOb+XByS08u7Sdjy9s5/n5rTw/s54Xp9dJbBDwrNWw8/TEWp5JvDi5iucn1wiG1LkgSK49OSEgOraG50fkfYeX8/jQUh7uW8T93Qu4v2c+dwfmajC6tqmdG1s6uL61g/62Co70tnJ/9UJOdEwXDDVzfk4LVxZ1cHlhBzcWdXF1jmCxcSoTPH0x0bUUCKmWHx/Mje0ZNdyI0fo2WMk1O1s/QYi/QEigZOWHuYW8R6UCI1MLL8lUrLWWIVMzF4wEUFUlscyeNZGWxhRmN6cyryOd+lIpnIIcCRkr0NFT+wUZa1PpTYwHQ60zZGZqIzGIIrMx1to1tXeammGmpt/bj3X5++rUvxxQ/T7UuWo1+u+vKRypMUbOAiInnMZKbaE+i60bm9mybgb9GxvYsbmFgf5WBrbNYvf2Nvbv6uDgni5BUaeknYKi/3sc3NMhqXq/Sjs5cuhE5+FDJ9i2bYBlK9fQ1tlDbd0MaqdMZ0ZDMy1tHbTN7mH23AXMWbCYOQuXsHDpcpatXsu+o8c5cPIU6zZtY/MutSL1Dq6ePsib+2f44tklvnpxjW9e3eGHz37G0LcKQ98Jhn7QMPT11z/y9t2PfPTJt4KaH3nx5vc8fPEtV+9+Jqj/ihv3v+bspSdcvPKYuw+/4dTVTzh26SWX7n7J4dMPOHDsGueuPOL+MwHV69/z/I1g6OXXXHv4hdattvvgFQ4eOcflyzd4eP8Fr19/xVff/cSf/+3/4aOPPqa8OIWsFG9yJ3qRP9GP8QH2WBiqTSWHa7PKFIbsjUcJhqT2aqknhbAP1ZWTBUKqy2oyJWVp5OVNJDVtAh5ejhqGUhJC5H5K/m8Y0lqHJGqKEjX81JZMFBSlaa1AqqtsihpbVJjGxIkTyMgvJq2qg5DJHXikdeAqCHJPnYN7ukTGXLwkvDO68ZrUg69EaNZcxuX0ED65jdC4MvzdgsjwsKEx0Ip1uUFsqYnTKhj7W7O5uKCKw20p3FxTTXNZGd4BkwjxSSQjOJypMf50xHvRFetCjxSKU31tyLbSpXSsLjM8TOnwNWdusBVdAWasj3PStt3YkezM6TxfbpX6cKcskBulwVwt8uFstqs2cPpQphcDKe6sS/Qkxs6E4UOHMFRApNbG0WA0YnD80HCJ2JhY+pYuZf36taxft4aNG9YxMLCdvmWLmD9f8tTeGbQ0FJGRHE5majjzu2vpEgh1t5XT016mLb7Y2666PKRQaxcgdZRqMQgjdV78iyjir99/2fVvP3z9t3//6Rv+/fff8L/++D3/+ecf+d9//j3/9ec/8J9//AP/9cef+N8q/vwT//UXufavf+Z//etf+F9//iP8+c/wX//Fn376nFeXN/B8oJ6Hm8u5v6mEO5sEnpuncGfPbHke1nPvyXUunjxCRYQ3Rf5OZPq5EOBoKfnJ6MEB1dpssfctRO/HCv1j/NDoUYMIUqmevMdAwlBt2io/p6stuDhae83K2pySylL27lzNzZ1S0VwxmZNzEtk2M5Rl5d7Mlu+lLNyIKvnu+hfVcXZ/H/vXd9Enn2FZThTTyyYwr3wc3VkubJg2jvo4axK9jPBzNCDA3ZQwP1uSI1yZneNBcYg+Ub5jiIwQDAnwIsLcCPFzImmcPWvUiteZY3Ez+g3ZYTZsaxzP6nJ3VpV7sawihIl+xoT5WhMZ5klYkDuhUumMDFUQcicxNoCCJF+WVfmxtzmE+gRrQr3UYoxqN4fRcu+MRkfumw/lXvrwwyEMG/oBPgL1BXle7G0MEDyNIcBqiNaqO1RBSN4zVGLIkGGCow9xcbCiYUoBHTPLaVcbJKt1uwRA7Y3FzG6poG1aIbEBdoKFUcQH2jC1JImeZrmnVNdao+BJ3q8mLrROL6GsupPxUjFJKFxDzpRNdEiesL7an6UFroIcT0GOJx0ZzrRluTEz3YVpyWOZKhWHhiQbec1NgCQx2YVFAqS+Ug+WFLoyP8eRbvnseibZM0cLO+YIluZmO7Mwx4W+QjdWV/iwftp49s4tYO+iKo6sbODkulZ2zS3XBkX3yzO+qzeLgd5sVsyIpy7Ng0RfY/yshxAgCAoaq0OwwyiCHX+BoRFj4xhqHYOee5oASIFostY6pOepxhKpVqFCTARIasaZiW8h5l6TCR6Xy4KW2VzfsYGXRzbz/IDgYO8KHg8s5uH2edzvn8PJxVKLKUqlWZTenjmR9qwU2ibF05wRT1NqjFyPZnZeMoullrmmsVx+4TIOrp7D9q6pHJ7bwKnFLVxc2c1luXZxzTwurhUUrZ3HhTVzuLx8Pmd6u5nTvQS/jh38pv0iv5p1CZP2s7j0nsCh9zCO3fvxbd9EzpxNTF+xg94N21m3fYBt/Rs5PLCOm6e2cfeU6traxLOzm3gu8ZFK5cF9fmo9T08LaCSeCoCenlIAUtck5PixgOjJyXWCn9Xy3kEQPT8h58fl9WOrJRUYKSgdl+vq+Ngqnh6Vz+dQH4/2L5WQz2mvgtF87uzo5c72OdzZOYdTK9s40DuLkwvauNQ3i4sL2xmYXsrJ3plcnN/GrWVz2NfWTNa4CCmwrDEWzFhbuaM2sDUxcmDYMFNGG4zFSkHIRkHIX2sJUq1CFpY+g6nAyczcA11dK4wN7bTuNUN9KyYm+UsNM4XullS6mwRD7ZOomRzCZHlQE9wdsJFMS2+UGvQ4BmNjM/n/JIwHp9srCJlKqrrJFIYUhNSGsuq6tmL1z2OH3sd79LwH0HsMqWuDx+/HGDnh4uqEo4MDuZPjWL18GpvXzmDL+hkCIwWiZokmQVGzZH6DIBqMdkHR/z3Uew7sVhhSMOqiuLiyU4L8ojIKyyqpqKmnbnoTjU0dzGrrpqN7DrPnLKBHQUhirmBoUd8KFi1dQd+adazevFXOV9OzcCnrpCC7dmofH985wWePL/Llsyt88/I23795zA+fv+THLz/n+6++5odvf+Bb1TL0M4ZefvojT15+z7NPfuDu43dcuvWaGw++5NaDb7h07Tm37r7kwtWP2H7wKufvfcm1J99x6tJzwdBNduw5y/4j17lw/WOu3X/NrSfvuP30O85de8WO3Wc5cfIyV6/e4smzj3nz2Xe8++Ynvvvpr3z/018EgOtJTfAhL92fwvQAbdFFGxMpVAx1tKn1dnKsWoas9VXLkB4TIr2pqswWCOVQIWlx6UQNQykTY3H3VFu1mJCaGEqlZKDvW4S0yI8fbBkqTKJGokoQpg2qlqgplX+npJSskhkkl/UQUbQUn8wFhOUtIrp4PjFFc4gumE9w9lxcU9rxTpuHz6QFeGUuxC9nnrxvAeEFCwnP6SUgegrOHqnYWXvjLfdpSagLc/KiWSnYn5cVLBl1MicWTeaGFNw7l8xianEJc+vr2dczg8t91VxbWcG1vlquLqjgoNRA1xeEMZDpyckcHy4XBnC9LIyrpYHcqQjikmTij6qDuSmFmzaNPl9ezw/iRlEQF6RgOpblwd40F3ZNdKU/w4eWjAicbcfwwbBhWjfHiGGDINJQNGyIfK7lrFyxlCWLFrB06WJWrlyuwWjxkgXaIo0L582koT6PhKgAwWYqrY0FzGrIl0pMmTb+SWFIRY8c97QVayB6j6Le9iK5Vqilg1HI7z973fXHd2/+9scvP+OPX7/jrz98x7/99CP//uNP/NuPP0p8z/+S9H//IAj6/e8FQL/nP/7yZ/5Vjv9d4n//5S/84euPeXB+I7d2NfBoRzWPtldyd3s9T44v5e7FA3LvXuHSk0+48eZbLt+7z6ySLAq9x1IQ4MLkSD/iAt2J9HXBz0ktOKgvedFgt9nfW4YUgBSSFIhGj5B8S0fbdsPMYBRjTY2wMTbAUE+uGegzWnAUEBBAw8xGFq5Yxv59m1nVW8GURDsKg0YxyU+XZG894jx1yQy3ZFl7Hsck/z3YP5cDm3vZvb5TQiqlC2pY3ZTG6qkx2oy6KHdjwv3tmSBQiYvyYmKMFPI5npRHjiHa14QJUkGYEONDVJRCkQ8pUVJYTw+QMs4Wb9MRTI5QsApl13Q/+qd4MS/XhST5HSIFHHHRQRKBxMUGkpQQzMTkMCalRlKY7MfCIlc21/tSGWdDTLDkwdamDBUEDRuhI/eLWtBYbfz6O23V7cQQZ5pSnNkwxZPKKCN8LYZpK8cPFyh9KAgaMmSovH8Iv/vwAw3iOVnxNNRlayu8t05Vi5kW0t40uH5XfWka4Z7m2gy25HAnZlRMpFUtbaEtflpIR1OZtj1O67QqKurnkVq2nolVuyicuon51WmsL3GiL9eG7nRr5uW4sqjITf4WD+ZKJaG7wJu2XDca0xyYlmTPlHgHKqKtaUpTrUPOdKbbMD/fiUXFbqyo9GFllRcrytwESU4sEWCtlErHxhqp4EwNZWtDFBunRrJ5ehTbm2PZ3jKB3Z2pHJibx+6eXG1sW02SM8n+RgTaDcPXZgSBgqAQx1GMc1KLi+oS6jTqHxga7ZTKUNtYRjgk/gJDOeh6T0bPOwdjn3yMPfMw9sjBKWCyZGxT2CM1lSeHNvPy2FY+OqwGAK/jxb6VPNu9lCc7FvBwm4Boay/H5k8VBEVTGRnAlAlhTIkNYUrcOGpiQqgY7ys3mg8lElVxwdQmhdGWF0+PZJhLy9JZXZnFjsYyDgiO9vdOZ2/3VHY2V7BmShFLikWflTlsaZlCW2s7SU19xDUtp3PBRtZu3MSa7VsY2L2NQ7vXcPXoBu4c38T944IaBZ0zG3kmwFHdW09Vd5bq1jqpYi2PBTaPT637/8QT+blfxjN1TSFHfuaFIOm5hiGFH9UaNIih99feX39ydBVPjizj0cFBDD3av4iH+xZyd9dcbu/slVSAt3oWp1fMkRrVakFPKesr0jgqOLq2bC5XFrUx0DRFHmYfTPXNpEZlKeiwkpq4FxaCG0Mje4YOG4Ouvi3WtmrAtD+W71uEJBSGzC28JbwELm5Sk7IU0NgKhpwFLuaMH+dGW2OS6D+Z3tYUZjdNpEyAVDE+gNLIYLmJrDEYMVJqYwaYqFllAp7B1iFLDUFmpraDIBIMmRhZSAY1Rv5dEw1EagPX95u4voeRSt8j6P+M99cdHV1xdVYociQ+LpQlC6vZuHYamyQ2r5+qtRD1b5zB9s2N7NrWwp4dszQUqdg30Cppq6SztFDH/zhvlxB4ajBqp7q2rrN6Sh1Tpk2jvqGBaTObaWxpp6Wjm7bZc+jqnUuP1iq0iLnzJRYu1lqGFgqG5ixaqrUUzV/cx8K+Pg7s28XVE3t5cO0Ibx5e4N2TK3z1/AbffPKAbz/9iO8/fysY+opvv/qer79Wq0X/wOvPvuf5q+958PxrrYXn1sPPBUOvBEJfcvvB11y48oRrtz/iyKkHbB44z52Pfs/DV3/g4s3XnDj/lINHb7Bu4z76Vg6w94jauuSZwOgTef8ddu44yvnTV7h9+z7PP/pE4g1v3n7Dl199x+//qFamfk1bcw2Tkn0pmhREjMKQ4MfSQGFouLbwor3JKG01agcLXcGQFxXlmZRXTKa0bBJFxank5KSQnBKNu7u9NmYoPTWc8qIESvPjKM0bDA1DWldZAhXF8VSUJlEiCMotqSKlaBYxgp7woiWEFa8kLH85DYv2c/LWR1x/8jHXH9zj8u3rHDxzip4124jIX4zXpEX4Zy8mMHcBofkLiCqcQ0b9YpZvP812weHm7cdZvWods2pyacmJlIpXGLOzQmlJ8qEjM4xNAobtHZX01aSzrqmAnXJ+fE45l1dO5fyy6VxfO5PHu3t4uKGRE8WBXC/x43qxH9eK/Lhc4CPg8eVitisnMj20qfQ7Eh3Zn+LC2XRB0+RALub4czzTl72p3mxL8mJhtBt5UmCFeNhKIa/DkKHDGT58uBRuIxkioRYVbJ81k/XrVsnvvZzVa5azdesmNmxYJxiaz6JFncyfO50SgWSM5JnTpmQyc9pkWgRDHS1Ss28poqu1WIvZrUUShXTPKtJCwah7VoFcy9fS7lnqtXz++O6zrr988fnf/vr1l/z1u28FOD9pyPl3AdF/CIL+U2FIjv/zp2/5z+8/5y9vn/GvX7/l3//wB/7jDwL5Vw+5f0by1/3tUrlrljKhnUenl/Hw5lHuynd27t4jjt9+xMm7Lzjz5A035L47sO8ArVIQ18V6MyU5mA65L7rkvqhPH0+snxv25saCHjX+R7UIjZYQDMnnpTtiOHo6v8NUbxhOFka42xjjYW0sx8aYG6ld7XUxNjEmMSlRKjFN9AgoF61dxcb+dfRMLyI72IqG7DBmyr2XHGzLpAgHVswu5/CWORzY1MOhLb0ckjJr/+Yu9m/pYt/6FnYtqWW6VAgzYrwolMpYmZRNxYXJVOZGMqfQQ8oyCxICzMlNjyZn0gQyJM1Iifp/ObvLODmONNHXszNnYYxiZlar1czMzMzMDGpuNaOamUHMzMzMYMko27IsWWYPnD17ztn53zdL1ox37/10P7y/yMqqru7qyox43sjICMJ9LOjKMqbQdym2q2eR4mPEWI45u4pMGRfcZAluvEyXEuJrQ2iwC6GBzgT6O+Hv5yiJhC2+7naEu+lTE7qczgRN4hzl9Xa6GEmyofQqvvXue6oeoXffflvKP7JkzhRcDRZR6q9Of6oW0aZT0Z37LivnTmTSewqGlF4hef07b/HW28qK+e/g7GBGUXaI6q6ygpRg8lMDBTrhFMrjpDBHrDRmYLJsIr4CwNIsZX3AOFWPUVFqGCWZkeQm+BAV4Epo7FpB0BgeEfVY2AdQE2/JcJIabeGLKPecS23ISloENu3xunQmGtGVakJHminrEoyoDNejJMSANHc1Aasame7LyXBfSr58joIAdUke1FkrURehrbqspvTsdSTo0SPvMbrGnvV5TqrYkO/C5mJ3tpT5sKnUVyDqSYa3Nm4CTssV72EkEFJdElOWFBH82GoKRLWnq0rr1b/pGZqm4c8UdW8BkQuT1JXxQ2HMMghXjSGarhfKLN1glgiMXByi6Skr58rmbh7tHeLRHgmBkApDewZ5srtXQNTFIwVEm5slQ2jk9voGtlakUOxvQ66HGeXBDjTEeNIQ6ykHkxtV4U6UBttRGGBFjrep/EMMWeNlRo6zAQUuRtSHONGXFsx4QSybSxIFQ8mM5iQwlp/E5oo0dtfmcKCuhE2Na9nUUMih5jIurW/m5t4u7h3s5r7gRhnUfFeBkKDkwaFe7h8UlAhOlH13pbwn+/9e/iaUx0rvz32lR+i/hdJ7pHoviUfymt9CSEHPfwfRGww92Pemd6iFe7tfg0jB0OUNFVzZVMW5kVIOthfTkZnKppJ0znVVcLxTUFlXyvbiZHLcjOTLncWS2bOZPWMe0wUxSxYLhhZqM2PmUsk2ZwqGlgiQlEtnJixQeoEW6TNvgQBIEDR3ga6EDrPnrpZKZqGASrnEtVLeZy42VpoU53pRne9NXZEv+fHOZAU4UBXpL9+bP2GWliydNpXpE99n7vRZzPl1/JAydkgZK6RASOklUjCkLOo6e+YCpk6eyYzpc+XvW878Ba9R9AY7ysr2v4XRbxGkCrXXGNJYraUaRK2puYxKyWZH+nMZ7MlkuC9TtrMYHchmw0ieqndICQVFSmzbWCQ4UoD0j9g0pryugO2bCyWU3iSJLUVkZudWZOXksSavkPyCYoqKSyldW05ZVRXltdVU1dUJhuoFQo00rltHY3Mz61raaGxtp6KhkfyiUqLj4rF1tJNsPZMz+7dy/exeHl8/xme3BUT3LvD88U2+/viDXzH0QjD07d8xpNz2fufRV1y8+ZSz1z7h9sMXXLv7jKu3vuSKcsv8ubuCgcfsPXyLkY2nuHTnBQ8+/Ykrd59z4tInHDt9h67uYcKjkkhIzqOheYCE1DVExSbQ1tTMnq3bOHX8tGoc1J07d/n4w095/uw5r775hp9//guXL55VDXgO8TbA0XQFywRDi2coIHpfYDRRtVjrspkT/94zlBgfQEJisGAmgOhob0JDPfH0ckBDaznLly4gWI6bBDm/4wRBceEugiEXElQgcicuxk8AFIt3VCr2YcVYhjdgHtmBRUwXlrEdWMZ1YhPVyqb9Z/k//AL8xH/+n8/5z78+4n//coevXn5AcGYrOn41mIW2YBbZjHl0G3aRDVS1beC7P//C3+Sn/i//wX/83x/4+qs7fHjjIG25oRRJ45MnDVackynRNiYEGGoQYqwm+yxpkjpp/Zow9tUlc6A+nQPNWZyV5OREew49AXocDNHnZIgRp4KMBEAGHAzUZb+fNhvc1FnvvIJdPurs9NFlvZsmW/102B9iyN4AY7b6mtDnrEuhtQYBDuboqi9jotIwvfW2YEiye4HQu+9PYKY05sqcQ40NVfT0tNHZ3SrfaTsdHW20tzfT1lZFy7p8EuN88XA2pyg/kuI14ZQqd/cUxUhWH0V5kWTtEhXFUVRK/ANE0SoIvYk3MPrl65eVf/nm1d/+XQHQzz9K/My///yLKv63bP/nT7/wf378mZ+++JQfPrzFn58+4H99+5xfXn3No1snObK9nZNb6rhyqJNb5zbzwb3TPP7sCSdu32PLiQtsP3OJvRcuc+jyTfZfvcfR+5+x/9IDKorySPcwl8bPjPpYL1qSfWlM8BIQ2WMrWFwwS5Ku6VMk8RLgTJvMgpnTBOaTMVoxDyc9NWxWL8J8lXLb+hw0l8xBffkiqe8WslJdHe9AfxLTUympqqCyuZHq9ha6B3vIz4plQ9dajm5uYWvfWrYPVbBvvUBouJq9o68xtGOkii1D5WwfqZDny9gxXMZgcw7tdTnUV2VRU5GhGrPVUhBMf7oJJQEriBSoZIbYCZA8BUq+JMb6kxHnxcAaK8oDluJmMI+8aCfG8+0EQ2b0JOoQZjKDGG8reb0PwcHukjw44ului6uzBW6OZni72BDtYURj5Cq6krSJcVyCh7U2pnqrmSCAfvs9AZHS0/P2W1If/5EV894TdE2mMUKdgSQNouX99ee9r0pilHniXmPobcGQ4El+7o9vvSNJy1zV4snledGqXiFlIlNl6RtlKos0OU8tVk/HYPE7eFurUZoZTLW8Li3CkXhJkGMdV5Psri7bBvK3h6Nl4CbtjBqGWktpSzZmLF2DloilNEcIimK1BXR68jn06E7RpzfdmP4Mc9WCuO2Co3XxppSG6lEapk9hsA7ZvqsFMuqke64iw3O1HCfqpLkuU10qzPFYQoHvSooDBUjRxgxkOjGS68xonjv9BV60S/uV5qEhCJqGxaqJmAiCzNQmqcJcbaLAZzJ2WlNVYa89QzA0DUvZ93cMTdcIYLqWPxNXefDeCk/ZDka53X6OfgjLjYOxcQhnbXIOxzqbuDXext0tXdzfLo37zn4+2D3EY0GR0jP0ZHcfT/YIiHZ08mBrKw+2SIMvKLoq8j7SLtlVs2Rc3YWc7SvmTF8RJ3sKOdaRx8GWbHbVp7GpPJ6RokgG88LpzwxiKCuUrWsT2V8vv7ulgFPtJZzsquJ8Tw3XhurkfRs531fLhY4qTnVWcLK1kKPNxarxRTd2d3LjgJygR/q5c1hAIyBRMKSM41EAozxWsPPbUMHnv8V/R9CbUHqGlF4h5b0U+CjgUco3GPrvIFJBSfY93N/9GkMCIaVX6PaORq4Kgi6Ml3JurIRz48VsqY2nJMKHLQ1lbChLZltlDt1pYSTbrCLCaBbhhtPx0Z2JwaKZLBaQLJ6vxoK5akyfvoi3353OlGmLWLBIT9Ur9KY3aN58QdA8HebM1WTuXC1mzVZn0tSFzJy1TB6vZOqU2arr3UVyMFXme1Ge6UlpjDfduck0x4fSHBVOnp8n3jZG6K5eyhTJ0mbPVO4qW/AaQ0rvkABINW7oTe/Q7IUqCE2fNoc5cxb9fczQGwC9GVT9216iN8+9QZEya/VqZRkPNdkvjWyeNGhDPTkMdGcIiNIY6s1QoWh8KJeNo3kq7Pw2No/n/5dQXrNxbA1bNigokufXK9v5FBQUVEhQVFREcXExpaWllJWXUVVdRbVgqKa2lvqGBhqbGqkTGK0tU3qT0vHw8kRHT59ly5bJ/3YO7wsU/T0cOL5rnCsndnL/4kE+vHacz26d48sH1wVDD3n5xWd8o9yd9lwZL/Qtz55/zydPv+Xi1Y85fuFDTl17yrX7z7klILp063POXvmI42duce7KE3Ydvs3YltOcufoZ1x685JKA6cx1aWCOXqOqppmouFTCwmMJCQ7H0d4SP28bKkrls4+OcmzfQa6cv8DdW7f48PGHPPviC7775iU//PQnfv7T/2TfwV2kJPjhYLaCFbMns2iagGjWBJZKdrl87hSWzJwgWbvSM6RPvDTIcfF+xMT5EalU6GFuuHvZsHr1clYqc+aEKL1BgiAFQmEuxIR7EBkZSmBUMi7heViGVGAcXIthSBPG4S2CoVasotuxiREUCYisBDd13Zu5Jv+3D5/e5IMPr/LJJ3f48ssnXH3wAV7pLej512AqGLKIbJHXd2AX08aaog6unDrA50/v8c23z/j2xxf89D+/5+7ti6QEexNkbki4ow3Z/u4Ml66hITFMEjJP+oqTJFP1ozMzhL2da9ham8yGymS2VGfSIvvW2KxgZ6AxB4KN2S1g3OptRK/tctZ7rOZgqAnHgo0kjNnoLdm85RIa7VfS5qJFp6s0AgKhGnttAsx0cXZ2xFxLi+nSOCmXN5RLF+9Jlv/uu2+hobmcAH83GhorBUPtdHd3sHHTBmrrauV4LKC2toiC/Fiiw90I8LISUMSr5mnKzwpWXd5YW/D6Mke5lOUFAiPBUaXASEFRZXGEKiqKwv++rWDoh5c/Vf74zU9/++X7P/PLj3/l5x/+IuVf+JPEn5XyW9n/6id+/vY7/vrDT/wvQdLTR7e5eXoTpySh2yFwOLx7lKs3r3Hn6Zdc/eIFx27foXPjFkraeqgf3cjooaPsOX+Fw1fvcvDKHVrHdxKUkIajoz0xoSHUZibRlBxEZ5o/1XLMhEg9ZCjoWT5vuqB8GupS6iyahdmqebgZLsfbaAVu2otw0VmIo4Qy7shQR0sgroWVgwM+IcHEJCeSVSznc6Wcw0111AsuGwWWWzYPcmJvP0e2NrF3fQ27RqukrGXXeBW75PHWoUp2DFareoq29a9l62AlG/sqGO0sYUDaoN6mQnrXFdJflUBfrj196Ub0pxrQmmBESbQluYleZKaEqpAxVGBHVdBiwdBscmNdGS1wZGeRJW1xmgSaTMNfEn4vT2tcXaxwESQr8xM52RnhYmuIm52Aw8uQrgRthjIMiHZYiP7yKXIeTmXKpPd5V8GQqnfoLZbMmYT6gok4aM2gLUadvkR1Ik2nYbhoAuqLpjN31jTeefttVc/Q6xAM/fEdpk1+n+hQd0mAldnco6guTqS2NInakiRSwp0xWy3vsWISDoYLiXLXI8ZpNdG2i0hxWEym4wLW+qlRFmyAp/lqFs6dx/w5c3Az12BzsRsjAri2yOXy92vSm6xPX6qh/K8M6UkTEMn/bDRfcFjsQWeqBe2p5rSmmFERrkldrCHV0YZUROhTogzADtAkzX25YGiJ6lJnissyklyWEmO/WM7leYRIxNkvFJwtxsNkJnY6ghsFPysnYLpKytVTMFOf/BpCUtppThEATXmNIZ2Z2GhPF/T9FkNaQUzX9meapi+T1X2ZtjqAGVqBUnphYeNH39oiTndVcmngNUJujQmKNnZwb0s3HwiKngiKHks82dXPR3sVFPXwaHsnj7a082BzK3c2r+PGxlquj1dyc301tzc1yL5GeY9GrguUrsiBd2lQQKDcYi4H4OneEs70lHK2Zy0X+ivkuWquDNdwdaRRXtvK1eEmbo40cG9jOzc3tMpztVzqq+ZsZ5lkceWCrTquCcZuCDruCD7uHOzhrsDktlIKXu4pl8Mk7irl/w8IKfEGQ/fkPe8pyPlNr9A9+Z2/xdB/QZI8p1wmu7VDPsP2eq5squDMcCHHe3M53r1GyjwOtKdTGWNPfqAp+UGm1KRGUBjjT5FEeaxUfr5mpDhpEGGvgaelLmbSGKstXc3MaYt5593ZvD95EdNmrWLaTHVmzFytgpAKQ3O0BSmazJeYM1tNMLRAnl8p++W1k+diba5NYY6HVKRuFCY7sjbSg03F2dT4edAcFszaEGUMkQ8edqZMfvffmDZFsrZZ8+S95guElNv5F6sQpIBIubtM2VawpIBo6pRZqt6jN8hReoWUeHPZ7LdIevNYGTOkrGmm9AytWLmKxQsXEhpoR0dzCoMdaQx0pQqKXoNodCCL9cM5/yXGh5QeIwVJymW01zHSr7w2U7X95nXKa4qKCiqKiwspKSlSxdq1pVRUlv+KoRoVgKqrq8nMzMTV1VWQtop58+Yxbdo0Jk1Slph5jwkTJ6gqqZTYMMHQGKf2jnPvwn4B0SE+vHqKT29f4svHd/jq04/5+ovfXCb76hWffvYNV69/zKadZzl97VMuC3Iu3XzKyYtPOHXpMceU1fQvPmLvsTvsOnhV9n3IsQtP2HPyJmeufczuQ5fIzCkhNiGD+PgkAn09CAuwI1YyufysOHokO965cTMn9h/k0vmz3Ltzh0cPnvDp06/4+tvv+f77n/nhh1+4fP0qXh62LJr+R5ZMe4+lgiFljiG1udNUcw6tmD9FMGRIbKwfcZIBx8f4ERXpLfhywV0yW3U1wdCKBUQKfmIj3CW8CY0IwzsyE7uwUkyDqzAKasBAGesT1IhxSIOAph6LsEYsI9ZhHdmERXQrplFtJBR1s//IMS5eO8eh48fl/3KHk7c+oGJgH2bhtej7V2MaUqv6WRv5WfvIdWTl93Bi1zauXdrPzXuX+eDJxzx58oTmtkH0jL1wMrQjy9udcwNt/PjwGj/fu8ir+5f57pObnOqv5/TWQb54fI6T2zoZqEynJieaSGdzfFfOocpGm2o7TUotV1Npq0OB4TLypHEuttAgz2wlBcZLaZDnS8xXEaqxFGcBsvsKNYKlkfYztsbeJQpH/xR8vGPQ07dk5oIVTJmxkIkTp6syd7WVS+X/GU5dTTm9vV309fWwccsmmlpbqKlZS/O6KkoEbQH+Vnh7GFMs4FmjXOLICaMkL1IVql4i2V+Wr8wQrAyQVVAUoQoFQr+N8sIwXr78a+Wrb/79by9f/k++ev5nXrz4q+z7C08/+5YPn3zFJx9/zTM5Pl+8+pEXL7/nvhzHpzaWcWVbLvf3lHH/zAbufvSUW1/+xKkHn7D76n02HD1Ly/Amyjr6yW3uorR3hNYtuxjad5S2TTvJrKrHIywOXRtXfGPSaalpoiUtnK40P9ZFu5PuZoavqSb2Wssku1+AzeoFgp7FeJuo4WO2DB+TZQKiZfiZrMDbUA1nQx1MjYwwtZT/S1AwARHheAb44RcmCeSaXLJKSyiRZKa6uZX2wX5GNg2xf88YByWR37ujh91b2tg5XseOEYGQ4G7bQBnbB9eyZaCUjf1ljHQXM9Cay5DEQPMa+pvz2SDt01hLCgOlnvTnWDCQYcpwtgUtyaYUx9mRE2En+62oDpPjQHcaGcEWjORZsrXQjJZYTdVq9+5Wmqr1zrwkPARBzjZ62FtqYiufy1hzPoE2y+gXPIzlGBHjuBCthcrcX+8zY/IEAfRr2CgYUls8GwP5P7nJ8dcao0Fn3CrCTCZivEJCZymr1RarBui//RsQvfXWO7z33js42ZpQVpBIfVkK9YKgyjUR5MZ74Ga2GAfNaQRbLiTccgGJdvPIc1tElf9Kyn3VKFDmEQoxoDbclEDzxaxcNJf58xfgbKbGjgovxpIkEYhcQXusmmBIhwEB0FC2Mb2ZgqIcS8bXerGjIZKxtb5sqPBhsMCJmiht6mN0aUs2oTXRRI4FA+qidCkPUac0aBWFAavI818l568aKR5qhNstI9BqKX6mC7HXnoqpgEf5zKbKrNuCIUv1iVhpTMFaQun9UUrlkpjV6kmCoGk46M/GVmcGlsrzf79Mph3EFAVDWn5M1wpg6mrlspkvk1a4slzdluzgYHbVZHOss4hzvZVcG1zHrZEW7m9q59HWLh5vV3qD+lQg+nDPwN9B9Hh7Dx9s7eT+lhbubmvk9pZ6QZAgRlR+d8s6FYhubqjnxphAaaRakFPFxcFyLg6slVJBUCWXhwRCI7VcG63jxnp5/XqBxPpObm8Q5Gzq587Gbm6vV3BULz9XxZmuck51CKQET9d3tnN7rzx/oFdA1Mcdgcndw33/GAuk9Oz8fyBIif8vAL2J18+/xtCd/V3c/xU9SrzpFXqDIaV8gyOlvLevi5s7m7m6pY7LGysFQgWCn1T2NCWwuzGePeuS2NeeQ0WsE6muK8gOspLGvk+y9mMcPnKCo9I4bN+6g/7uPlqkgW6rr6WtsYmSwkqSkwqIiM4lMDwTn+AUPPzjcHAJZelyE6ZNVxP4qDN12nJmCoBmzV7B5CnKLfIrUGagnjRhOnqaSyWjcWdtnhelme5kB1jTFh9Gvb833bExlAUE4q2ng+3qFeguEvwIhmZNn8GcWXOYq4wdmr1IYKXcXfbrnWUSc+csYuYMQcPUOar5h5RLZW96g5SlO5R4AyCl/C2OlHmKlMVf1VfJc8tWCLAWqgYYttTH09eWQm9bkjTyCfR3Jcv/KE0FnTfYeRMKiMYGs1ShPP5HmfkrhuT5oSyKSgRDJQWUri2ULLyYsrJSKpWssqpKlZlXCow8PFxZsGA+U6ZMUQ3sVG73Vd3xohrcOZFJkyepMNRYLcffwa0ColHunN8vIDrI3TMHBEXH+OD6BT5+cJ8vP3nKi2cvVHeTvZRG5tmz73j0wTPGNx1Wjfc5eeEx+47e4PCpe5xQltY4coljp+6wXzCk7D965iFHJIa3HRMg3WB04wHCIhPwDwjD3dUNf29lzI4j8eF2JEY5U1mSxWBXl2S/mzh2ZD9XL57l4e0HfPbpMz559IBPP3zIqxff8N2PP9La0oTuyiUsnvY+i2crg6cnS0xliWBo+fxJksHqCYa8iY2WEAhFhnkRFOyMq7uVfIeLUVuxnKiYSIJikvCOK8Iuqk7w0opRaAsGoc0YShiHNAlkGjEJlueCqjEPrsZCoGQu22YCHLOQehwjqlnbNMaW/YdoG9zI4LbDdO08TXDBAPp+ZRgFrsUssByLwCosg2uwCaokNruZ4ydOcvvmeW7dvsqTeyf47O4OamsbBG1r6MrOpSPan32VuTyQxvDpuX18euEIX90/w9fXD/NCGfD+8SVePr3M7RPDnDs0xqauVorCw8jzdCUvMJAM+R+H2tjhY2SB+XIjFk5fLefSUpbMWkKgsSVBVp6sXO3CjBUuzFnpwXJJNleZxmHlU4pvfBP+CY34JzbgE1uLa0gxRg7RqOu7YW4teExIpaSskvp1TXT39jIyPsLwaL9qmY6+vnaKChMI8LUmNtyT7PQQ1bihotwwCnPDpVSWR4gQFEmsCZfzOEKForIC2c4PkzJUFQqCVCHbD598Vvnowy/+9vFnL3j+8hdefvsXvlCmevjwCx48+JgvvviWP/8v+FYw9PjcQS6OZUm9m8iTrWnc31bIyWN7OP7wOUfvfcqeq/fYeeUeI/uOUzcwJhjqoqCxldSyOpLLaiXqSVzbQEx+KS5+IehbOcrnjya/pIaqjDhpBH1oSfCmyF+OXSdldmdtAozV8TdW0CMIMlouDe9yQixX4W8mIXDwtdTH0dQYfSNjzG3tcfP2x87ZBQs7W+zc3AiMiSU6K4u04iJKG+to6u9hcOs29pw6waELJ9l1eA87do6zRxL7XWP17BguZ+twCVtHSqUsZ/NIGeO9xQx35tPfmkN/W67UPdkMtGezeaiQnRLjrel0lYTQkmpLV6IufSmGAh4DhqXhr4lUw1ZjIvE+BoIAMzYXGNOdpE+wwQzcjVbibW+Aq7UGDkZLMdeaj/5KqYeXTUZ9/rv4WSwQCJkIJPSJsFuE/rKpaCyZI0noBCZMeF8ForfeeRuNVUsw0lqBi+EimqLUBUMahJpMxli5U0qwaGygwdy5M3nrbQVESm/S2/xR4l/+9V9YsWQ+GYlyTMd5EulpKv/PZXiZzCTKejZZznOpCVxEc9RKmqPVWReuTkOEJk1xJtTFmFEfb0FRgDrO6pNZvmg2M+fMwN5gLuuLrRhJUqc7Rk0+q5YKQ/0S42vMWF9gK887sancm01V/mys9Ge8zFtw5El3tg1NiUY0JxjQHK9PU6yegEiXeqXHKFKTxjg9GiRqY7SpidahJFSXdG9d3A0XYrD4fUyWTVBNJ2C2fBKWysKzmpOw1ZqCjaZgR0OApIwN0pgqpTwvz9nrzfp/Y2iGMlBaN5BpOgECIn8BUSDTV/sxU8OHWSscWbXakqzgALZXZnK8VUDUU8H1oVrujjfxYFMbj7Z0CYq6ebSthyc7B/hw9yAf7lV6imRbkPTB9i4e7GjlvhLbJLa2CIiaVSC6ubGBa2MCl1HB0JDgR1R+STR+caCcCwOVUlZyRX7XtVF5naDnhgDs3haBxiaBxpZ+Hkom93BTj/w9zVzsr+NiTy2n2gVEvcqlpyau7+rl9n5ByyEFOQpkBDSHlRDQKJfP/huCXkPnNXj++77fYkjpGVLuIlNhSJCj6gX6Te/PfwGQsr2/h7v7BHB7O7mxo4lLGwVuw8Uc7Ehnc3W4HBBBrK8Mpr84Qv7XXnjZK9mCMYGSbaclZ1JaXs/aijr6hzawacdhtu45xf5Dl9i//xw7d51g++4zbNl1mo07T7Jl72k27zrJtr1n6Bvdg5tPDAuXGaCt70B4dDauXhFMmb6Y996ZweQJs1kwbxEL5yuLa9pTX55KZ0MOPQ25FMT6UODrTlN4MJ2xkrnFxVLq5i0Zgidxdo7ozlvAbAGBMhnjrBlzmDNzoepSmWrMkDKGSOCjoGiegGjWjPlMnTqLKRIKiBTwKD1DyvYbECkQejPI+k3PkJoCopWr5LXK3Wrz8fG0oqk2ju7mBDrXxdHZEisgimegO4XBnlRVqLZ7UwVI6Qz3paugNND9+jlle7hPGYSdwuhgmqAoXTCUTklJXkVJSb7qcoQCorLyEioq1gqGKiUq8PHxEkROVw18fT3h2+u7XSYrMFLd9vsaQ8qtruuqSjj3K4YuHNnC/UtHeHjpKI+vneLTe9f44vEHPH/6JS+/fqVqZL779mcpf+arr77n8rUP2Lr7NIPjB9mw7Qx7j9zg4NHr7D94kf2Hr7L70DW27LvI7sO3OH3lYzbvO0/v6AGqG/rx9A3CyckFa3NTArxNSYm2IynSlvgwK3JS/OlurGHz8AiHD2zn5sWTfHjvLh8LGK6MtnBDEprPH97mxZef8vXzZ/T09KnGaSiDqFfMmcTy2VNkezLL5k/BycFAsONBZLQb4ZGuhIS54B9oj5OHHXoWjhg5ReOR1IhdQgdWMb2YR/ViGtmNcXQHRlGdGEd2YRbRLkBqwTSsEfPQesxDajATDJkElQmQSjANLEHfMx/P2AoB3z76Nu5mvRzjqVUb0Q2oRNenDEP/Goz8qzD2L5eoxjSgDJuAbNq7xjl6+DAXT+7g6ZVKbp+KZPPGHHaN1NCeEUBHRgTb6wrZViXZfm40I+nhjOZFcWKkimfX9/DF9X08keTp413r+Ou3D/jTt5/y6ZXjkrS18PjKOW5cvcnGsZ10tm+guLSPiFT5HF4FrLJIRtssFQ3LbNTs8lnhWIK6hLZTKXpu5TiErsM3uQ+f1D580/oJTBsiKH2IwOxRQrJGCE7rJljeKyannaTcJrKKmiksb6a2oYPegWHWbxinrCQddwcj1ZIQGcmBZKbIOZobquodKswOVYFIwVGx7CuRslSFojBVlOaFqlC0Nl8pQyjPC+H+B59XPnz8xd+UGdC//e4/5Dj8d7569qMcAz/z4sWf+OVP/5c/f/etJI7jUken8liB0JZkHguG7h2VOvfODY7df8puOW7Hz96mc8chGoc3UCXHT7GgOq+ukcyKdSoQJRRXEl9UIZ8vDycffwws7LDx9CMgNom0lFQqEwJZl+hFRbgj2cpcUzY6JFjpEGmhhb+JGr6GywmzWEW8HH/B5tq4m2liZaSJiYmRvJcl+hZWmFrbYSalhY0Ntq6ueAYF4xseTlRaKkX19TQNDtK1YRNNQ6NUy99Y3dNL50gf23aMsEsS+23KHWXKWKGxKvZsrGP3aDnblR6inhL6mnMYaFvDaHchIx15rO/OY4e8dvdYHdslee9fl05PWQh9ucpyFIaMZxjQkayLr8l0/G2WybFnxbYiCwbSDIg0mozdqimYqk3DcNlE1Xw+uosmqEJv8QQ05r1LoNVihrOMVONswuyWYa67FCPd1cycNYP3lIH3776+Q2zhwtlorpyPm/FcSV4FIfGahBnPxER9BuaCSUtzXVZLAvtvb/2Rf/vjW5LEvc/8WZPQWTYXK81FuBktwElwEGo2hxS7ueR7zqchbDnDqVqMpGrTn6pPW6IAL8GQZsFKW5KVlBY0xJuS6rII51Xvo7VgCssXzCJI/s6RfBNGUrToExgOpBtLqUFPgpoKdpsK7NkkGBovsGFjiQObSl0YzXegI0kQpAywTpX3T9SnVX62NVFPQKQtANOgPnI1LfJ8W4KefEYp47Wpi1Any2slLvpzBYqTVLfLm694H9OVk1TwUaBjqzsDa+1pWKkQpMwTpYwRmiLbE+WzT1VdJrPSkn1/7xlS3TUWIhgKYppmADO1g5ihEcgsrQDmankzY6UL6uo2ZPj5s3ltGsda8rjQW6oC0Z0xQc0G5Q6yTh5sFhRs6+PBzn4eKZfOdg3yWHD0WEDyaKeAaLtARhlcvbVNMNTKXUGRcqns5ngDN5XLZUNVXJGDSukVOq+albmc88plsgGl12gd1zd0cGNzF3c3Soy2c3tjp8Col3sburk53MbVvnUSjZxuq5KfaeRsr+BoXH7XfgGNAOiecku8YOihbD9UMKTC0W/R8xpL948ot80rr1d6kPpVg7BVEysqCFJ+/uiw6q60h/L4zsFu7irYedMLpPRCSXlb9t2V8q48vrtP/t79nRId3NnTyfVtUolsqOJE/xp2NsQyWOBNf74XbWt8iZYGRVdNGx1tQ4xNLDExNkNbSx9bWyecHD3w8gogODiK2Lh00jMLycotpWdgE209G+kc2M7wpkNs3nNaIHSWbXvOsHXvOdoHdlLXOsK6zjFB0il57SY0dEzw8fYjQyqJ0oJs6ioK6GuvY7S3gY2DzWzoa6KnroS2/HRqYkKpiwpkMEcyoKRkWpOTKQwLw9PCAp2Vy5k/e5aAaIZgaC5zf73VXjUbtYBI1UukjCGavUi1kOu0abOZLnBatHg5ywQ9KizJ8wqM3vQULVm68r9cKlspGFq0ZJFkN3Pw9rCmsSaWzsZY2uujaW2MoqMlht6ORFUPkRJ9nUn0dSuPkxjokX3dSfR2Kj1Isl9CeTzYmyggSmZkIEUVRUV5FcVFeRQX51EqKCorK6a8okQgVE5iYhwLFsxTIUi1hMJvb/tVxeTXs+Cq7hB6h9ryQk7t3cjhbYPsE6ifObCJBwKix9dP8cndK3z+wQNeCIa+efmK777/hR9/+KvEn/nxx7+qFmk9e+k+3X3b6ezfzdjGo2wX4O49cJEd+y6oZqLesu8y49vPsX3/FbYfukx7/06yC2rw8QvC1ckJT2cb4iPsSY6y+zuIlO3i7EjW1ZYy3NPK0R3b2b11M7uGWhhLDmBnbgxPLx/krz89509/+pnPPn+Ju7uXauX6FXOVSRensmT6JNmehqudEVHhHoSHuxIc5kFQRBi+0ck4R+bjENeMXVIvlgk9WMUPYhU3iEVsLyYxPZjE9giIZFtwZBLdLUDqxCyyHfOINiwjW6VswiJcgVElJgHlaLsXYhuYz8YdBzh54RYHLj7BJ7OHxc4l6PjWY+Jbh0dkNYECJv/oauxDKjD1XoNfaDadTeXcOVPGz0+iuX/Zi0vnk7iwN5Fru9IZlzrl6NY+GjKisRZkp5jqsS8njgs1OTza3MeJ1kruNhVxRKD06OAGzm3q4EhbMZ8e28pfXnzFL98958fvXvH9K2WuqJd8+cVXXLx8n517r9E3fJaU/BFs/GoxcK/BxKsBM+8GrP3X4RbXhX/aAL6Zg/I5RghIH8U/Q8qsYYIEQ/6ZQ3in9+Od2otPSie+Se34J7YSnNJG3Jp2MgvXkZaRjJe7mWpuqDWZQaxJDyQvM5g8ZSFbwVBBtqAoR1nQNpgi5U4zCQVFr0O214QKikKkDGZtbhDfffcfld//8L//9sOP/ynb/8n33/9ffvjxf8vx+L/kM/5Pvv/8Ix4fljptfapqna/bYxHcGorh0uga7tw8zf0vn3P8zocMHjxH266jVA4K2LoHqOzpp7StjZyaOrKr68moqCGuoJTEonKiM7MEQz7omltiKxhyCYrAOzKO2Cj5e6PcKQ91Ic/TgjQHPVKVXkhBUaClgMhUHX8Bkb/RKjxMtLE1N0BLRxsjK2sMLK3RNjJB31RQZGSKsak5Ns6uuAWFEhifQERyhnwvJWSsrSSnqp704jIyS8rIqaiioK6G6vYmRjYOsG/XEAclUT+6vYUj25s5sL6GndIebeguEfyUSvkaRmMd+Yy05bKhp5gNvWvZMljO7g0Nrwdg9+QyXh3EYJYFI1lmpHiqqRrckjA9elMMGEg2JMtxLi4a72O45G2Ml7yH0aL30VsyRTWTtNGqeRirzyPUdjkdgoLmeEOCbJZjpr8CfcHQgoXzUW6Vf1u5K+ytd5k5YyrqS2bjZ7mI3lRd1RidcLPZWGrPxcFaF0dbQ8yMVrN84XT01eZjobUIG805uGrMIM5yPjmu8ynyWUxjqBo9cZqCF22647QFMHr0JBnQmWwgdb6RamxPS7IZLYnmNCWYUh6iQ4TJNLw038daIKKzYDLpXroMZRoxmCwAkr99MN2EXgFaV+xKQaA+G/KtGM0xYzDTgPV55mxUUFRkz3CuJT1pxvTI69uTFHwJjASBHfJZFBg1x2qq7khTojlKg6ao1dSFryTNfQmOgh2TlQKhVRMFOpNUl8ZstWbgoD8TewlbPQVEU+U7kBAUWWkKjjSVHqNp2GnPwEb2/x1DUwRCym30UwVByvih2cr8QpoCIi0BkY4fczV8mL3ciZXqVsR7+7O+MI3jjdlc6Czh2kAdt0ab5URpEZQIcKTiuKOKNsFKi8ClWXVn2aNtrTwUAN2XeAOhO1uaub2hkVvrG7ghIr8sGLosCLo4WMUZqbBOCbjO9pbL41qujDRxUeJkXw0nOiu52F3PpeHm12OIhpq4LTi6Lo34+c4aLnTXcbK1XNBWpgLR7R3dgp9hgZBgSCB0X+klUg2qfj1XkOqW+r+PG1L2/RoqPCnbv/6sAiUBkqqHSB4/VJbeONSnGpekQs+Bvl9D6Y3qFhR1SdnFLdm+vb+XW/sEbbsFbXKiXdhYy6GeNWyujac925P2XH9yw53RXrqClcs10dERDBlaSmmKhrYR5hZO2Nq74+buh6urD9bWjgIkZ2wESR6e/vj4h5CdV0zGmgJyCsvpHtzM5p3H2X/sOlv2nGP34cvsOCRAEhxt3nGSobHNbN22hT27NrF/5xh7tw2zaaiDwa56RnrXCYqaGetex2aJ0UbJzmukAqitYLS+kt7KYhqL11CSlU5CdASuzo7oaMhJOmcuc2YpoYwhUi6Z/RqzX/cWKQOqlUtm06cLnmbNZrGAaPGi5ar9C6VUQkHS4iVKT5EyuHqVCkPLV6jLcwsEQ7NVq0LXVETSUidRG0lTXTht66Loao1TRXdbvCqU3qLu9lhBUCw9HbF0tUWrym6Jno44AVGcQClBhSIlCgqyKwoLcwRDuSgoWltaICAqoqy8WFDgLABSbvNVMPRbBP06M67SMyQQmiiP337nbapK8zgm/9P9m/o4sGWAI5J13ji9h3uXDknDfJyP717n2ccf8vxLAdGLb/n2mx/5/tufVPH1i59Vi6pu2HSQmsYR+gZ2sXHDAbZsPyHf51nGNh+jqnGU+pbNlNf10dSxgcr6fjz9IvCVbDsy2J9oaUySYx1JiXH4eyTF2JIQ5UB2WgjtdWvpbmykvamB3X0N1HhZMRThxenOYu4cXc/HV4/z5MYl+Z+1MHv6OyydrwzcfD3pojJ+yMXWlMjwQMJiYvCPz8cnsRGP1H6cUgexSx7CKnEA64R+bBIGsEjowySuWzDUjZkKQv0qEBkLjkxjejGL7cNSwkqJuN7XZVQb5qHr0PevR9+3hqDsbrLqdxBfvQP90HrU3EoFX+sYad3A6ZENnBzr5dDAOrZ3tNFd10ZrZSnndqbz/HYkPz6O58HBKD49GcHLM/L4djK3zuRwaX82HcVuBDgYkuBoS58cx23SQMdZO5Fsa8uB9CiuJIWwOdCJGm8HqXfaePXhI3784hk/fv2cr59/yrMvPuKHl88ER1/zl1++59//+mf+9LNA8pPnnDz9iJaOA0SnduEX04ZzRCseiX0EpioYGhL4jBOYIZE1LhAaIzB7PX6Zo/hkDEsM4SUo8hAUuaf24JzYiXN0M9mV/aTJOWdjrUd2ViQJMSGkxguCssIERq9BVKACUYiASEJK5dZpBUSvI0ziNYSKBUKlOYG8/O7/VH7zw3/+7acf/y8//fAffPvzf/LqJ9n+9jseX9zPrZ3VkvAm83BDnIAoniv90ZzrTebKgVFuf/gZx24+YPPJCwwdOEFl/zilnYMUt/ZQsK5V0FFDdFY2wZJAhadmEJtbSGJhCRGpqdh5eKBtYoa1uyceYdG4SihwCfHzIsXHmTQ3c2LtdYmx0iLYRA0PvSV4ai/BXUsaP93lONuY4u7liYmVrSpM7WwEQ0asNjBBw9AUA3PBkIszDr7+uMr7+kbFC4pSCIpPJi47l6yycipamqnr6qSut4fqzg6ae7tYr4BohxxP0l4d2Cjnx3gNmwbL2CDt0dbRajYPr2W4M4+hjkL6W3Nprk5U9RYpl9J2jdeyZ2M92+Rntg+WsLM7k01SP2WGWWJpsJCcIB1qI1bTJ8CoClyJp84ETJTeIc0FmGktxFR7ISY6izE3WIWZ4QpCHVfRlqBPQ6yhqmfJWHcJurqrpN5cwLvvTeDddyUERcqadtpqCwhzUKM/Q0AhcAk3m4Ot/nxcBJLuVhq4Giu3+AsK1KdhvmISTjozKA3VpSNuNcNpWgymatGfpEFfqjYDGYaCKkO65X26UoxoidNjXYwuDdH6r+cJijakNESPBOsFBOpOwlvrfVzUJwiI3ifPZ7WgRxCVvEogJe8noFHmCOqIVaNLUDSUrstwhgF9ycrkk5psKLBgc6mDQMiErlQj1SST62J0aE/Uo08+S2+6Ed3yt3Qm69GeoE2rYK0pahWNEStpiFJmt16Kk0DTSvn9giAFOcrt8g7aM3HSn42DQMhOwkY+r4U8b66s5K/MMbR6qoBpOva6s3A1WfAbDBmEMlk3mMmCnxk6IYKhUBWKpisgUtYe0/RmzmpPZqq5smyVHRGuXoysSeLYunzOd5ULiGq5OdwgIFrHfQVAGwQn441cFdRckoPoukDnzqYmFX4UBN3b3MLtTc3c3LiOG+MNXB8RCMlrz/WVcVrkfaprLSe713Kmp5yz/dUc665kZ0MhPTkxVEhGVJsYwI6qAk521nNeGu4LPbVc7KnjslTs57tq5IRt5Lzs212dy1kpL4018+DAMA+PjglsRnh4ZFQVD2RbAdAbCP3XgdQCnkNDPBBEqUJApFxe+/tzqhjizqFeritLbRzo5tbBHlXc2S/l/g5u7G3h+r5Wbuzr4saePm4fkEZx/yint3ZxRAA5VJ1FX0UmTXmxZIe54m6ui7pkqiuXr0Z9tS66OsZoaRmho2uGuZUHzm7BRMWkExAUhYm5PTr65ujqmWNgYImZmS1W1g5Y2Thi4+CKvbM3ial57D5whv1HLrF933m27j3Npp2npFE9yY69R9i3/yDbtm5gfLhLQNBEb3uDQKKOgd5Wdm4bY9/OjRzas5UjEpuHummrKqG6IJ3mqkJ6W+vp72qls72ZesmsCvLWEB4SipWZuWpeoGWCuqVKD88ydVXvjzLIevbMOcyYNpPp05TFGWcwa/Y8ObGV5UAWMVtZ2mPhMlUovUQKgJRQJl9cumwl8xfME2TNws7akPKSEBqqJCpDaagOobk+XBr2aFV0NMeoorMlms7WyL9HR0vEr9sR0sgLniR6OmJUWFKioCCzQoLCwmwB0RoB0RrKBUOlpfnY21n/fZyQcnlMAdA/4vVcKCoMKZfJBEMVRTkc3DLI/s197N3Yz+71PVw4spUPrh/jiWTTnz64wRePH/DVZx/y8qvnvPr6Fd+9FBS9fMXTpy94+vm3nDh5jcraATq7tzI6vIuu3m30DO+jqKKd3KJ15BW1kpK5lpT0taRnluPvH46bkwvxkb6qmcSTY+xJiXUgNc5JHguMlIhxJDXGmbVyvHU0VzLQXM6euhzG4l3ZkOTGtkxfjtbHcqQlne01OXQUpGG0erFqziHV3WWzpqC2ciUOXuF4xa7FPakJt5Q+XJJHcEoZwS5lQDA0jF3iCLaJg9jED2AZP4hZ3ACmAh0TJWIER7H9EgKhuD5MZds8dhDLOEGUvNYyTokuLKK7MA7vRD+4HcPgZoxDWzEOa8UlvJqOhnGubNrFJwLOLwVvn5/fJomKkoxInbKljIt9WTw8FMeX14L48EoBxzrXcKjEmT0Vthxq9ubCqB93DwWxqSeSke5yOityCbexJUYSjGhHb4p8A9iWnsjN8nwO5WVyoKODxxeu8fTJY756+hGvvvpCvrenfPdCYPTqa779+kv5Dp/x7YvnAtvn/PL9K/784yueP/uKDx59xp07H6tmEG8fPk5WxVYiCtYTnDNGQOaIqmfIP11B0LhgaBxfeayET/oIXmmDeAoyneM7SSzbQN+mfcTFR2NvaUBeZjila5JZmx8nGAoiNz3oNYhUESQgClLtL8wKVoHodbxBkdJrFEBJdgCvvvuPym+//99/+/a7v/D9D3/lh+//wndffMrjY4OSpGZwdSSWc92R7Kj0pC/XgaIQabTq8rn75EMuPfmcvZdusPXUOap6B4nPKyFuTQk5lQ3k164jtbCYMIFQUGwcIQmJxApC4nLXEJaYiK2rO3pmFhja2AuGYvCLTcIzIga3QDm2vP3wd7Un0FafIHMNAk3V8TZYgbv2UlwFQnZGmpIYWuHq66eq60wt7bF2dMbI0BAtTR2pDyV5NDfF2MwEAwtbLBzccfLzw8E/EK/wGOIyM1lTKRhqbaKuu511A720jQ3TOToi59iAJCLD7NnWxb5NgqFN69izuZHt66vZKBDaPLSW9T1FjHQVqcYRdTem0bcuneG2HDb3l7J1qIzNI5VsGKoQOEm7JY8H2wupLU2gLsWB2vDVDKYILiI18TOajqPpKhxs9LG30ZNS6cXREexqYSKfOdRdYJJpIRgywN92BTbmq6We15UEcj4TJk2WmKq6aWPx4jkY6y8n0kWdLkFDc6Q2wcazVYOIHXRmYS+NvqXa+5gte0fiXYn3sJN9NUmODObYsznfkm0FRmzJM2I4R5/eDD3aErVoitWkVTDWGm9EY7QedZF6VIfrUhygRarTCiLMFuCnMw3v1e/jtuodnNXeJtd9iSBIj454DQaSdQVZ+nTLe3XHraIzZiU9CYKvTEP6U3QFSRqM55gIvAwo8V4kuNGQ36dLkdcimqI16M80VYWCop40ZfJFXdrlfZV5l1qi1agKXkKS00IcBUO2GpOw156Gvfw9DtqCHK0Zsj1TMCRthoDHWj6vcvnMdMUUzASDlupTsNebS7CzDmmRjv9YqHWyQRhT9F5PsDjTIFx1W71ye/0MjSBma4UwS8dfSh/maPgyfZULC9Qs8bZzp10qjEMNBZxrK+Jibw1XR1u5vbGN+xsaBUR13BhT9tVzfbyJG8og5/UCJmUQtOy7KkBSFi0911umumvslCDoqGj7qBxkxwVDB5oL2VSeIr9DTmLJdONdzQm11iXYQZ9wRxMa02LY2VQjlVslZzuqOd1WyanWCi711guKGgVYbRxqLGJ/XQGXBB4PBSIPDwt+lNmmlVIFoRFVT5Gqt0hwo2DoTSh3nd09rAyy/geOlJ4kFZAOKT87LKFgaECg08WtfT3c3N3Fzb29XNnZzYXtHVw/MMjVgyPcPrGbK0f2cvnIQS4dPsj6zhYGGqtpqyiivjibuqJ0ksO8MNYSBK1QAKH0imgKiPTl5DbCQM8SC2s3PHzCCYlIwtUzGH0TGzT0TNDSM8XISE54CzesLL2ws/XHwSkARxc/7Bw9yZYK6vjpy+zaf4aN248wtuUQQxv2Mji+leGRzYyMjDE01MumDUNs3TKmmjBw376dHD6yn+Mnj3L63GnOnD/NqVNHGJcMvLgglfaWKnn9ANt3bGTv/l3sO7BPfmYPmzZtoKV5HRVlZaSnp5GQkEBkWATOjk4YGxqhraHBssVLmDVLmVRtGlOmTmfO3AUCoKXMVG7Rn7dIdceZ0kOkXCZ7E0sEVnPnzRVMzcZIfzVFBf7UVgZRuzaQ2opAGmtCaKoLo6Uh4jchjxtDaWsK+3u0NAqcGoJple32ZgHUr9HZEk5eXnqFBAX5GfL+2ZQW5bK2NI+SkjXYO1j+2is0WQWffywcqWBoMpNUayPJtjyvrPtTXpjJvo29bBtuZ+tgp1SUtRzZLhi/fIQPrh3jk7uX+eKD27wQDH33/EtpVF+vU/bq5Xc8f67MO/Qd125+wPDYLjo6xqmt7aG4tJXy2j7qWsZp699L5boN5JW3k5JdTXxyCUGBUbg42hId6kh6ogtpgqC0eCVcSFWVTqQnOJMaK9uJbtSVJzNcksi2bH82p7uwM9eLg6WRbC0Ioi/Nl9ZoVzaVxtOYl4yeuvI96KBrFYyZXyHWUU3YCmzskoZx/BVCToIgx1QBkTy2TRzGNmFIYhjrhBEs4ocwE+iYxvcLihQYyfavpVnsABay/RpBg69BFN8n+xQk9WEuKLKK7sQ0vJm8slFu7T3E10f380jqmcvra2hrrKBBGrXxLR2Mbyvi9L5EPjqczrU9YXx4OZpPr2ZzZ082F7qC2F7vyVhVEkPy2Y/sSGdbby6jHQ2q5Qhs9QxxM7QlzStIKuQUdq6tlDqoixPDG9k/toW967dx6uAhHly/yuMb1/jw9k1efPoRL59+zHfPXs/e/N2Xn/Lyi0/48evP+fmbz/nTDy/45buX/On7b/jlW+X7/Va1Ltydh19y8MwdGgf2U9i4g1QBUnL5dkLz1qt6hfzSx/FJW4936hBeCQOE5w7TsXEf3cOCJV9v4sPdJDFJYLglhYaSMHLT/MkRDOWmBavWKVNCud1egVGBlCoQ5QiMBEhKKNtFOYEqEH318HLls/sX/3b75E5uHNrIjd29HOnMpi/bnnXxhhT4rVLdzpzgvJJIm2Vkx/hw4cYtbn7+guN3n3D42h3a128isaCQ6MxsguV/F56WTfyaAlUPTFRaGqGJ8YQlJxKVkU5cTg7BgiMbZxf0zc3Rt7TBKSAU39gEghJTCUzIlO1kPAKDMTLQxVRzOQ66KyRWSoavjo2hFgY6GqhpaqFhKMmihJmNndR1DjhZaKoGEfuYL8HHaqVqJnUDQ130TCwxd3DA1tOLwPhk0ktKKaquprqlmab+XjrHx2gdGaG+R86vzm7W9fXQI3Xi1i1dHN7dIcdKG7s3NrBtqJot0l5t7S+R7VI29hYw3pnLWMcaRgVGg+1rGGmX5KIzj9GeYsb6FBytZctQJeu7ixmpDqcjzYIeQcK6KE2CzWfjZCq4s9LCVuDn4GiIk4MuLs5G2NjrEeMnOMmypjxEEx/BkLuzMc7OlqxWX6HC0CSpQ5UEbP4CaeiN1Ihy1VRhqNx/KZ46kzFZ/BY2giBbtfekfE91a7nJquloLJ7KikXTcLVZTXGCCx05nmwpdWLHWlM25RnQm6xNh0ClVTDUFqtLc4y+IE6bmghtKkO1yfNaTZL9UqItFhCsPx0fzQmCofdw1XiPHPeFdMVr0Ra9ms5YLXritRlK02MgVSATu1rVE9WfoiMo0mAoVY/hDEPV4Ox8t7mqGaeVy2GFHgtYJ/t6BEkDCogyjARMeqpeq95kLfpStOhN0ZTXrCLWZjbOgiDlVnlHnelynAiGlFIZLySlne6M1+OCNKa8vrtuuXIn2Ww8rdWID7ImN8mH3GTff2Bokn4oCohmGEYy0zCCWQYRzNQJYaa2hIIiZRyRpi8zlPXLVnsyXc2VOStssTSWTCEynG2lGZxuLeXSYAPXR9dxZ1y59LVOMNTAbcHPLaX3Z7ha1Ut0oXctZzqLOd5ewOHWPA63rOFwWz4HW9dIZZXKSEk0jYne5HqZEai/EMtF72G6ZBJuJur4ygET6mZBoL0Z6WF+rG9vYqAog11rczjVXs3O8myONsrf0d8sv2edZIiNnO6s4camTh4eFLwIZF5PtPg67iiPDw5y56Ay9kfpGRp8DSCJO4f7uKPcLSYIuntYgc+owEjB05AKRffk52/u7+eWIOvq7iGu7B7j/rFd3D91gGsn93Fe8PPwxhXuX7/Jg1v3uXfrEeckgxrt7qKpvJi6wmwK05MI9/MgLtSdmpI0rM2MUFuujKUREC1fjZqaNuor9dDTMcfc0gFnV388vSKwtvVCx8D6NYb0zTAyccTK1lMqBF+c3QJx8wrD0y8KL1/BU1gUgyPr2b7rKP2jOwVB0sD2b6JzYD0dXWMMDG1g85Zt7Ni1XWCzkyPHDnLy1HHOnj/F2UvnOXv5ksRFzlw8w6mzR9i5e70gqoONm4fYtmszew/t5eCxQxw9doRjx49y5PgRDh09JFDaytBgr8Cpnsq1+ZTk55CbmYGXh7uqd2HJkmVMn6EMqJ7B7DkLVDFr9nxVKCB6c5lMGUy9UAHUnFkqRK1YNo/8Nb7UVARRXeZPTXkAdZWBNFQHq1C0rjb011KiLpCm+qC/R2NtgCqU7eZfo0UVgeTmplasyU2lIC+N4vwsShQQKZfMSnIlU3VRLQHwumfo/40hpVRApGDorT/+UTL2FPZu6GHHWCdb+tskcxQ89rZw89QePrx5io9unhMM3eHrTz/l66df8N3XL/n2xXe8knj59Xd89dW3fPTJM27eekj/wDgZWcVkZAswc6roGznAjgM3Gdp0iq7R/TR1baZkbQupSZkkKpdNYt0FPa5kCIgyk5TSTTDkLPucyBIMZcfLPoGRMgtvc6QT47J/ONaB8UR/BuOCKHA3pshHuebvzJ6qGBrXpOESkoW2TzFGIetUA6EtonuxF6w4CnicU0ZxTRnDJXVcMDSKfcow9omD2CYNYJUikSS4SVBiCCsJpafIXNBjoSAo/rfRj5W8p41yeS2+V8perON7sI3vwiGhA5uoBgpLurg8JonIeAdnJOvuqMwmPC6N2IICejblcelcNp9cSubjizkcPZBD/6Y41m+JY+v6UC4ciOHM7jC6OyOoqSskvyifnKxMGpW7BfMTCbK1lIrTTLJJW9L949hYP8S+wX0cGN3Lxs5hNnX1cXTLdm6dOs3148e4cfooD66d4+H18zx9eIsvHt3m2aM7fPfZB3z72SN+ePYhf3r5OT98/ZQfX37Bjy++kO0v+NN3z/jzj1/zyw/f8P2rb/n6xSuevfiWy9efklmxHc+UIQHRJrwzxvBIGSQ0e4yezacY276b1rYOQX85vQ1JjKyLYrghivLcANKT/clOCxIQBZP7K4Ze9xAJhjJf9w4VZsl3mxWgisLs1xAqFAhvqfGr3Fzt/7fuDCdqI0zJdF1OpNVcgc9CYiRirZcQ7bCSaDulsTVix+4d3Pr8Wy5+IKC7dIeO9VsorKsnt6Kc+NwcwUwiriERuASH4hMdTXiqYCgpkYC4GIIVEKWn4x8RhZWjI0ZWVhha22Hs6IJXZDSBgqHIjHyBUxoG1rZMmj6Ld95+jynvv8fShfPR1tXExMxYSl009QzQNjJFx8QUMzvBkL0V3jZqkjDPIdxyOmGWMwk0m4ez+QrMLQywdHDG1ssHn6gIEnNySc8vIbesmvyaevJq6yltaaO8vZv6/mHWCYxaBUj96/vZtqmFXRvr2C7w3r6+lh3jtWwbq2LrSAWbh8rZMFDGxoFyNg6WMdKVz3CHAFvKEcGR0oO0obuAMXk83iPJfU8eY43x9Ba4sDZMGw8DacSNluAoCb6nlyXePjaqOwUD/G3x9rIgLdSS0Ww78nxW4mG1Ai93Czw9bDA315M6cT4zZs5g8pRJklBOxdxEg3hvPfqzzSnxWYTT6vewWDVJkDATR925uJosxdpgBYvn/XoTyPQZkoDOYvaMKfLe2lTHWtCdZqYa09Mv8OhJ0qUzTkfwokdjhCbVYaupidKiNEiDNKclJFjPJ8FyPjHmcwkwmIH9qglYr5xAnrca7VGrWRexSo6lRSQ5LyPHS4Oa0NWCJG264jRV67P1Cwj7Vb09+nSl6FLqs5CWOC06k3RUS3G0JgimkrTpSTOU1yiX3bRVCOoXBPUmr5bQoD5KjTCLmdhpTMZec5oq7HSmqEBkLxCy0ZkmIJqKtUBJmUvIWmcWHpbLiQ2yITfVX5VEqCI1gPLyNz1DgqHpxpGqmCEYUnqHVLNQ64YxXTuYaVqvJ2VUZqqepunHzNU+zFH3YNZyB1ZpOeLj5EtlQhzbKnI53lTImfYSycTKJco405LH0foM9teksbs6le2VyWyWjHOsKJqB/DC6Mv2pj3GmJMiCDE89ws2X4rhiEhYL3sJq0TtYLH4Xo0UTsNFciK+dISHOZsT6uIiaPRjuaqWnJF3UGM7B+mI2F6WxPi+Jc931HGoo4XxPAxcHlSUverkvGFKhRhn8rFqPTBB0SAkFSBLynLJG2WvwKDHMvYMKloYESkoP0Ag3BT7X9w9zftcAN45s5/GlUzy8dIGH124Keu7x9KPnfKrEZ1/x2Sdf8eTRpzy4/ZiHEpfPXuXQjl00FWSR7OtEsp8dXtYWaC9ZgputAQ1lWRjrakhjr1xeWoy7mx0uTuZYWhhiZKSHmbkVNjZO2Fq7YWLqgI6uBVo6pugZWmJqISe6gxcuHoGq3iPPgGi8AxNwdg/D3tmD0soqwdARgdBuuge30NqzgZbucXoGtzEkQBrfuJN9hw5z4sxxTp0/wZkLpzl36Qznr1zgwtWLEpe4cOU8Fy+f4dgJaRy2DLB1x3p27NvGviP7OHLyCEdPHuPoKSWOc+zMCU4qIQ3GkUN7GOrvELyUEBMdgaGhgUBvORoa2ixZupxFi5YKhOZJzFWNI5qmzGw9d4GqN0gZSK2MK5o7bz7T5cSfMXMWS5fMFbD4UVsVTJVgSAFRdZk8rghQhQKj+qog6qsFSDX+1FX5yrafqnwT9ZW+NFT40FDpTUOVjzz2Ji83uSIvN4WCNakU5qVTLN+TEmVr80hIiERZE2nihPdVvUOvEfQGQ5NUEJr0a8/Qv/7Lv1BdlKm6TLZluFWyxAa66ytpry5j93gXl45v5/Y5aUivXubBzZt8cO8ezz59ytdfPlfNSv3q6294+fwbnn/1DZ988qX8vy9SWdPO2so2SsvbqKkfYPP20+zef0W+v12UV3aQEJctEIoV/IQIetxUCMpMfo2hrCQ3AZE8ThIICXxyJBPMkbIk1Jb6YGs6ImzoDbWh3seCen97qcic2FsZI8nFGobyosiMisLUvxitwGZ0QzowiOzDJkYwJHhxTOzHOXkIt5QR3NJGcZZwUIFoBPvkUVUvkU3SENYCIisBkmXisGDodSi9RVZvQnBkLfts4+VnBE528d1SdguqJOI7cIxvwTm2AZeItVKRpVEVHkV7RgrVyclUZWWxZ3MXN0/W8PWlRJ5dzuTK6RY27x6mYF0tucr4qOFyju1LZGefITt2+tG3I5+UynqS17bR3DXA4fU9nGguZSg3iRJpxDtySjm/5TAXdp3i2JYD7B/dzAmB0PXDR7h98jhX5Ji/cfoIt+R7vHvhOJ/cusTjK2f47OYFnt+/zic3zvHVw6t8+8l9nj25zasvnvD9Vx/z/fOP+fmbp3z/zaf88uo5f3olKPr5Bz778iVtA0cJzhjFV7lkljmKR9oAXhINfYfYuP0wfQNDbBrpZH3XGkbrwxmri6SrLIy8DB9SJLPNSg38FUQCe4m/9xBlBP4jpK59A6I3EWQ5szLEfNbfwiznCYIWE2m9VCC0RGIpoeZL8DdbgqfpMmw155GTkcq5B0+5+OE37Dpzk9LmDlIKS8gpL6ewppLM0hKBTzJOAUGYOLtg5uqKa1AwQfEJBMTGShlPSEICboEBmAtgTKxsMLaxw9DWAY+wCEKSUvAKjcLIxp5Fq9SZOXsO0ydMUc1RtkJTF30zSfysLNEwEAgZmqBrZCYYMsPcwR4zE32cDBcRaDGPILMZhBhPJ8TkNYjcLVdiZ2eFpfxN1i4uOHl64egThI13MDY+wdgFhBKWuYa4wjIyKuso7+qmVdDd0NcjCUcvO7Z2sn9TM/s3N3Fgcz2HN1aze7SUnWPlbB2rZfOoxEg1mwbXskFirL+U0d5i1veVqHqMxrqLVD1Fyrii7SPyM72FtKyNIT3WlZQ4b5KT/MlIk3NXIiUlmKREP5JjPShLdmU415lML3UcLZQJOR0IDHDC18ceZxdrQZ5yk40eNtYGeLiYk+hnSE+mOYU+S7BbPREngZanrQ4+Lsb4eFljbKqt6kmaOGk6k6fOYtLk6bz77kRWzJtCuscy1Tw+TfFmDGTZ0JdhTmeiAU2Rq2kIW0VNyCoBkSZlQZrkuKuR4rhCBWVvQYfZ4rdRn/3PWKhNpshfk8aQFVRHqBNkMUP1vzfVXITxymn4mi0g2XkptfI+A6nGgi4jwY6RauLKujA1mmM1aI/XUq2835n4GkYdicrirdp0K7fnKxhKfY2hjrgVVIatIMxqHparlAkVp2CrMRVbpZdIW+kRUjA0XTVwWrmbzNNaEBRgIXWgpyo5UM6NbAFRlhJJfv/oGZpqGM4MkyimGUcw1SCMacplMl1lGY4wZugIlDSDBEKBqjvNpguIZmj6SHgxS92L6WruzFjhhJq2C47W3kR4BJAfGUNdSiK1acmUJcRTEBFKboAba7zNyXHVIc1Rk2RHkazdKiIt5ITTnomr2kQcVryHk+jSfsX72C6fgN0K+ZDLJmCxZBKmS6bhZbqaQFF0RoQfhYlRbOzrZnObHIBrk9lSms4BAdH6NYmqRU6PNZeztzqfK9Ig3dzRy4Mj49w7OqaKB8dkW0GP0ttzVOnxGRUIjXJHQgGRsn3rwLDEqABoA9cObpWM8DAPrlzmg5t3pBF7yEeSGT3/4ie+fPoTX3/1F2m8/sIXX/yJzz/7gc8/ecEHdz7g3qWrHN60npG6CvqKc6mKDSDVwYBA3YWEmizAXmMFpqsk6wqypSAtGEsDLVYsUWPRgoVEhXoR6GmPuakepuYGRISFkJmZQmJSNPaSBRkIKoxNLAQXlljZOMvJ4Yu70iPkE4WnXywefnHYu4SgZ2RLblEpew+eliz5EAMCorGtR9m+/zy7D19g+54z7D90nrPyt56+cIZTF05y+uIpzgp8zl89x8Vr57l07QJXripxngsXT7D/wBa271zPngM7OHTsgADoCIdPHpY4wrFTRwVVJzh19pSA6BSnz55m69bN+Pv7snLlcubMmSO4WcBCQZDaKmWJDW3VumMLFi9kwaKFLF66VNUTtEzAtHDxYhYsWMys2XOZJhiaPmO2QHEueXm+1Ah4Kkr9qCz1pWqtjwpEv42qMtlX7iWlJ5Vr3SU8fi3dqSp1p7pEyhJX2XajUkoFQ/m5yeSvSSE/9zWIivIzyM1KkufSBGXzVEsnvB40rYSCIaWH6HXv0CRl8UR5fol8hp6mco5sG2THWAej3Q0MrKujr7GWrUPtXDu1j7sXT3PlxDHuX7vIl598wIvPP+XFs895+dWXfPP1c759+YKXgqJPP3nOxYsP6eraQm1dPy3NQ1RWtlBc3EBb2zj5+TVSgRaSnpJLflaqgMf/NYSSXOREdyM7xZ2cZDdyBETZiS6kx9mrkJQv2xVhNtQEmVMbaEZnmDVj8pqDZamMZUTQEO7O2iAXydTkf5gSg5VfCUuDOpkXN8z8pI2sTB5nddo4hhljGGWNY5O+HmcJN9nnkjomIBqRGMJRGT8kKLJJHsMyaRyLRCmVSBhXhYVSymOrJHmNhF2SICpxCDuBk4MAyjF5AKfEXpwSOnCIasQ6pBx711TcLLwJtnUl1d2P0tBQGuKjpNGI5WhHGoe7szgw3ER3wzpqSivp6ulg67ZGdg36c3eXC48uxLHrZAJte9rYcfoU928d5trxfs70FnClpYBHQ/V8PL6Oj7f18OjoQa4cPs5FSRRunDrJRzeu8+DiOe5dOMEjSQ4eXj7HJ3eu8PzRHT66fo6nd89LXOTJlZN8fO00H149zYNLx3ly8zyfP7rJ549v8eyjO1Le4dsvPuKnF59KffEZTd0H8ErqxCdrCO/MQbxT+vBL76OkZSdb951jy5ZdbBltYn1HFmMN8YzWhDJSHUpbaRhZab6kSGWemSyVeooCogByfg1VD1G6ElInZygRKHjyFxT5qWCkRIj5wsows0V/C7FYjLfRfDz05uKmMxdHwY+N9gIstBais3S2JGeubNx/ksuffsfBG4+o7O4mtaSEpMJCEtesITkvh/CkJNUlML+IaCxcXNG1tMZIoOMWGIR/VDQhcQmq8UMOPt6Y2dpiamWLmYMT5o6u2Hv7YOflha6JOStX67Baz5CZcyQJemcys6dMZ9VqDcwtbTA0N0PDSB8tI2O0BUO6ZpIM2sn7mGrhZrxAADSXMLPZRJjNIcx8FiGmswVE83ExX4m5mQFmAi1Te2fM3TyIyMilqKmd0rYe1nb2k17ZIECuJqe2noo2ST6aWqjt6qGptZbdw2s5NZTCjS1p3NiWzpnhBA4PSJszvpa9GxvYuaGRrcpg66Ey1g+sZby/hPG+YoY6CwRBRazvFwxJjPUot+UXMtRRSl9HCa3r1khilyFJWjrrGvKobyyWui2LdeXJtOYH0J3pQKK7OrYmS4mP85fvOpiYSC+io/yIjg4gSkpleZuoMA8yQy1UExbmeizFZrW0l05GBPo54ONjh4enHXZOlmjrajF/wSLelzrs3feUle8nY6U9R873ZWS5zWaN1xLKQjRpy7Chf409ncnGNEdpsy5Ch8ZwPSoCNEl1FATpzcBy6QQMFryPyaqZuFitJspDg+LAFdQGraA+2lCOrVkEOGmSEOONlsYSpk58PVu23rJp+Am0C4N0aU8ypS1eX953qQBIuRRmSKugqC1OWaRVjxaBkNJTpOBIWXOtP1XjVxBpUBWhRpD5HEHYRKyUAdGa0+SYnSYgEgRpyd8nj13NFhHjZ8qaRE+KMwVBaZIspMi5IedKjkAoUxKJjESff2BoulEE0ySUS2WT9cKZqi+hDKJWeoYkZmqFCIR+7SHS9JfwY6oyQaOGDzM1/Jip7sP0VV7MUPdU9Rit0PUVvfuhYSilsT+rDXww0zXDSxDgpzUFN/X3cVF7D5dV7+Os9i6uqybI4wmyLY8FQ45KqE3CUcRnL6XdyqmYL1G6whbgby8YigqgOieVHSMDbO2u40BHMTvr8zjQtJYjLRUclAPqTHcNRwVE18a7eXhwvYBnnLsKhlQ9P2Ov8aMgSPbfObSBm/Ka64c2cv3oNu6cPsSDy2f56OEDPn30kVRgzyV7/56vvvwrXz//D1598zfJ3v8Xz7/8E198/gNPP3nJh3c/5IPL1zi3YyvrGyvZ0lzCYGk0XemetERa0hKkT52PGoWOi0m1WkKszSLsNBYT5eNMc3Wa6ssxNdBkpTJYWMAQHuyDt6sLq1ZooKGhg5WlLe7u7vj5eePgYEVERDCpqUnkF+RRVFxImGRWsQnpBIUl4e2fgItXLBZ2fqhrmWNh5cLA8FYuXP2Ao2fucuTUPY6cvsP+E9fZuOMEB45d5NT5C5y5eJLzlxQIneacZLrnJS5dO8vla+e4+mtcu3GBE6cPsGvPeg4e2s7+I3s4dOIwJ88dE/gIhARFp04fFxCd5Lhg6OT5M5RUrGWZ2grBzSKWLV3JksUrBBdLVL1CixYrcw4tZ4XaSjS0NNEX5BlI5mdsbCylvmBoITNnzmHajJnMmDlXhZL4eAfKBULlxb4SXlSUKOH9a8h2qZfsl8yq2J3yEjfWFrlKOFNa6CjhxFqJ8nxnyvJlO8+RkjV25GbHV6zJjhf4KPhJpiAvheKCdJLjlQYnDk0tNSYIgJSeoQkTJqomPZsgAPr7pTLZfuvttzCSv3mzoOfgpl7Gu+oY6RIMNdcy0FRHd305h7aNcuHYfq6fOc4H18/z2YObPP3gAZ89eSzH0SdyjH3FyxcvBEVfy7H2DR9/+Dnnz15jZHgTa4urSIoXEMelkp1RKH9nMSWSza4tKCFX/sbUeC/VJbLMJHdVZKlCoJfuTX1pjKo7//jBPvYMVtEU40ytvwnVvibUBxizLsiS1iBP1oV60xjrKZWqNxuLoilOjmdFQBV/DBvif8SN8M8pm/ljyUHeqjrFpKrTTKs8zryyoywpOsiq/N1o5+1CP3c7RpmbMRcgWaaPY52igEgBzwi2UloLjqySxrBJXC/7BFOq/cp4o6Ffy3HsU9bjmLoeJ8GVo+x3iO/FOmwdBq55LDUMZZmWO7pazljpOOJh7EiEnTNpnj6UBoXKZ0ukLTGNnvRUtglMNzfnMF4dwNMz6fzwQQ6PbmbKcV7JyRNd7BrIYqAhjK2NUVxoTOZBex4fdBbyyZZuvrp9UTUNwqcP7glmHvLlkyd8cOuG/PwlPr53lY/vXOPrDx/ww+dPePbkDq+ePuLVFx/I9i1Vr9DXj2/z9P5Vnj26wUt5/MWT23z+oex7cpPnn93jm2fynp88oanrAG4JgqHMboFQNz6J7aSv7WfrntMcP3mBnRvb2dCezGh9tEBI4FcbwlBtMI35/qQnepOa4icg9idDQpXpSigYUvUQpSkYEgSpIuB1CIhehx+Wq2dWmqvP/JuF2kwsVs3GbNUsaVxmY75qHuYa89BfNhNfT1f2nb7Mgxd/4ZLUhetGN5BVqdyiXkV6SREJOVmEJMRi5eqKtas77oHBWDm7om1qjoaJieDDHhdfPzwCQ3D1D8TGzQ0L2adc3rJ0ccbG3QM7Dy8MrGxYpaOHjo4+y9U1mDR5BjPfncgsOb8WSj1hLoDSNTZCXU9HhSEtI1MMLWwxlv0O9pJkSr0aZDQHX8MZ+BpMwd9khgBvNj6Gc1SDiJMiPIiMjcRZ/r7InDwKm1ppGhujY9NWBnfvo3f7blrGNlLW2k5RQyNr5fnatnbKa8vpb5BjpjOY6wM+XBnw4mKfJ5eGgjg5EMv+wRy2jZazYbiCjYIgpUdofV8pmwYkOe9VLpEpPUMSgqJRwVB3Uw6dDdk01abTWJtBS0MuTY1rWLcuj+bmQlob1tBdm0Z7fiBNSTYUS/uRGGRFWownWcmBpCcHqdYGVBAUHycRH0hitB9Fkba0JhqR6b4EG53ZeLlZSBLqgo+vC55eLri4O+HoLDj1cMfMygJLa0c05f/sojuD6rBl5HnNJMd5FumOc0lwmE9ZhAFNKZaUh+pQ4q8p+5cQINiwXv6uajCyu6U6oV6WhAfaEhvlTHKQISV+yyTJWk5VmB6BpjPxd1ytmvwzNyMEfx97FsyZrroDTpmKZMncKegvnUaA+SJS3ZbRGGdAT6oR7XGadCRoq6YhUJYuqQ5ZTmOUmmrMUF+iGgMpGqrLZpWhagSay3Gqpswf9PrWeUtdwZDWZBz15hDlbaqaTTsv2Yci5aaCTIFQqi+5yX4SSo+QD2kJXqr4O4amCYKm6EsYhDNFL0IwFMEUnWAViKbqhDBVO5jp2gqIXt9hNl0jUBXTVDD6Ryhji5Tb8WdoKs/Jz2gokzgqs1oHSoNuiavOPLy0Jqow5LTynf8SLqt+xZEAyEV9ssBIPpCCIQllciqr5VMxWzEDZzMNsmJDaC4tYN+mDewc7uRwXwWnxxo4Pays89XNhdFmTvZWc31LH3d2CX6U20APjXLryBi3BUE3D0ocWc+NY1u4fGQHt88e4aM71/nkkXK3iGTlL3/m1bd/fT3nxg9/45ef4ftXf+OVAOjZpz/y8aMveXTtHnfPnJUToZvhtblsLM9ifaE0OEVBjOc4sTnPhk3ZBmzJ1GNjugED8aLtKHWKgjTJ9jOmNMkbFwsTAjydqSjKJEYaoeVLF7NUTvqVyxfj4mSNna0NGqt1WblCub1cWZpCB11dYwylErC0ssLewQ4vbw/JECJJS8+kuq6V2KQ8fIOTBUMxkgV5s0rbmIjYBPoGR9m2+zAHT15j//Er7DyozEF0kk07j7JpxwFOnDrFZcl2L0m2e0m5JHblrCoUCKkwJJnvawyd48Lloxw+up29+zay//B2jgqOzgmkzp4VBAmMTp06yqkzJzh34QyHjhwUjFmwcNFiqdAWoqerLbCzEBQpa3nNZ9nylfK5VqOto4uxiRlGxqYCIkP09fVVd4doa0kmM38+06ZPZ+YsZcHXBXh56gsCPCkr8pbwFNy82fZ6/bjIXdDjRmmBGyUFLhQLfIryHCiUTEcpi9c4UJJjT3GOHUXZtnKSWJGbGVuRmxnHmpx4iQSBRiIFa1JIigvGy9VGMLSSiZOUnqE3GHrvNyBSeoYmqnqOpk2dREN5DnvGOtg+rAy87GfzYAdbBtrZMtjF4R2bOHNwNxdPCIhOH+b2+VM8uH6Nx3elwf1IMPT0S158/UKOvW/57tXXfP/NM7775ks+k0b3hnw3504c5fTRIxw/dIhjh/Zz7MBeaSzX01pXylB3OVtHG2mpyWHz8DrJRKs4vKeHW5f2SKN+np+e3eU/fvyEa4L+5mgXGv1NaQyWbDLShsYwC7qiPNm0Jove7BiaU4OpTQoiPC6dSdHd/C5qkD8kbuX3hUf5Q9t1/qnnHr/rvcfve+7y+86b/FPTZf5H/QXebrjI+7XnmVx5lulrTzKz5ChzCw+wJH8v6rm70M7ejmHGJsxTBESCHlvBkF3iGPaCI2VAtnJpzSFZIJSyAae0jTikbcDhVxgpd6cZBrei4VXLKqcSVpqlsVwvmuU6/qhru2GgwpEtfmaOJDt6UeQbSE1YOG2xcVKxRnCoJYUrGzPZ0eBDf6kNRTF6ZIdaM1qWweGmIs61xPCRNGgXO9rorO5g976z3LnzoYD0E148/4LvXj4TpH7OKyWefyKYecIPX3/CK8HQ0w9u8u2XH/D98yd89ek9fnjxCT98Jc8/e8zPzz/iL68+50d57Y/PP+Z72f/jN5/ys+py2ZfsOnCWgNQ2fJLb8EtsJjKlivrmFg4d3M/ukRbWtyYwIhAarg5npDqE/poQBqqDqMr2luPTTXWZLFUqeCUyBEZK978Sqh4iAZKSDb/pIVqTpjyWSPcTDPlivHx6pcHS6X8zXDYD85WzpGGZhamGZNuaczBZMQ1vFztJnM7z0ff/zsUPv6J+YJTo7BwiMzKJSEsjKj2NaEGnd3goJna26Mu5bWJjg56pCWq6+ixarYmOiTmWjvLdKBOCukhIkqeMGbJ0sMfW3RVHbx8pPdEylJ/R0GK1nPNLly1j6sSpTH57MpPfmyxJ0RKMzS3RNjAUBJmgaWKKhrkFBnb2WDg54mSnLw3jfIJM5xFsv4xQx5XSQE5HZ/EEdJTJDJdNo6GuiP7xQWq6OmkaGqF1ZAPdG7cysG07fVu2sG54mHJ5rrKri5LGRnJKSigslyjLZd3aOC4OhHJr2Jt74/7cGvCW8OFanzdnOtzZuc5bEvMMtih3kQ1UCooq2DJaxfrBtQx3FEjks36glDHB0oBge6izhO6WAjqa8uhuFSC1ldDRVkynErKvpSKB0gRn1kZa0JnnT09ZJOvygyjL8FFd6lEWVU5ODFL1FsUnhEiSFEhhtDVNCYaSFCzDUnsOPp62qkVgvX0ccXWzw9nFFkcnW9zcnXH3csXHx58QHw8KgvQEHMsoC1pGtuscspxmkWo/mwS72aQ4zSfLU41w81k4qb2L+eJ3sBVoxYfZkxLtTooALTbChSh5nBygz1q/pVQHLqE4SAMv09mE+5qRnxVKaX6kqkfGXGcJs6cqSeUk3pc6c+L77zJ75gQWznwfYzn2IuzVyfNZJfjRpDNRn/ZYLRojVtEQrsyCvYrmqBXy3EpaEnUpDlbHTX+6aqkNe82J2AiITLRm4malRnKIA3lJ/hRnhpAv50Keck4IinJT5fxI8iUzwVcSR29S4uR/Ge/5DwxNEKxMVJbk0AtTQWiqbrgKQUqv0FQdJRQQCYa0gl+DSOvNZTMJZSzRrzFdO4DpOgIlBU/yMzO0Q6UMZqZuEBo6VjjrzsNDYwLuqybgqvamd0i5NPYaQ26rJ+K6epLEFFzlg7loTMZJwlFzOnbqMzBdNgXz1QvJjougvXItG/oHOLZzC8cFQld2tXNjbz+39w5ye88AV3b0cG33ELcOrOf2wQ3cOb6Nu2f3cvPUAW6ePqHK9r7+7ClffvqM58++4csvv+Gbb/7Cn/6EKn7+CX569e98/fRbPrr7GbfPXOfqgcMcGepgoCSeDRWxjBYEsDFfGpBsO3assWRnnhG7C3RkW5NdBYbsLrZmQ4EdffkeNGX7S3ZXTK/ov2ddCSM9LXhLRmRtaYmpoTEeLo7MnT2b+XMXYGigLxCyRF9Pn9WrdVi5SpOVysrtmrpoaBmgqW2Ijp4x+gammJgKmhw88AmIJDQqXQUhd99YHN3DJGtyY5m6HpHxkazfMsa+Q8fZe+Q8e49KHD/PzkOn2Xf8ErsPnuLYydNcuXpZ4gqXlVJAdFkwdOXqGSlPyz7BksS1G6e5dvM0J87sZ/+hrYKinZw8tZ9z54+pQHT+wps4I/vO0NXVjYZkH3Nmz1VNCZ+cFE5VRT76urryeL58Hm30DIxYunIVy9RWs0pdE+WW/AULF6sWPzUUEBkY6KHMrTF9+kzmyc+4OOlRmCfQyXcT6LirYFRaoISH7HsdxXmuFK1xEvw4CYIcyRf8vA47OTltBEDWEpbSQFiyJtWc7PTYipyMWHIyJbLiVJEnKEqMDcLRxkgwuoAJE98T+EwSAMmJLPBRQPT+++/LST1JTur3VStCmxjpM9hew/6NPRzZMcqpA9s4K2A8e3gbx/dsY8f4CDvXD3LiwBYuntzPtbPHuHf1Ik/u3ubTDx7w+cePefnVF3z17HOef/mZNLifSeP52eu7k779UhU/v/ycn14oA3OlwZUG9punT/jiyXW+E+x88/kDnty5zEtVL8VD/vLdJ/zHL1/wv//0Ff/+4+eCoa84un2EyhA7WgUCTQKhtig71oXZUBvuSHmkNJQBbmS5W1McFYBbUiFvJYzwT2nb+EPZKX7fdpM/9D3g94MP+d2QxOBjftfzAb/rkm0leuSxlP/ULlhqucPvmgRKjTf454Yb/LHmCu9UXWKSxLSq88yoOsuc8pMsKTmC5pq9GGduxyJtE9apG7CVsBcI2SulanujwGk9FnGjmEUNYBrWi1FgJ7p+69B0L2eV3RqWmyexVD+YFZruqK9yQE9DGgAjByJs3cn09KMsOEgq2DgG0qIYyQxnT00uF9urOZ6bwtmKLO4NreVQcxuRgWsxdy/FNbKN4NReInP6yaoap65nN9v2K+PoHkhi8ID7Uod88tF9+d6e8PjWBa6e28TBvWPs2rGB3TuVGOeM1DcfPpDv5ktBkQDpry8+FRB9JN/jU/7y7Wd8J9t3JBErqh3CLbqOyPQ6Gtc1MtpTzh5lkG5rEmN1UfRVhksEMlITLGUw3WXSMApuEuI8SEqUSl0qeAVD6ZLtKl3/WW9QJKUyQFSJNcqlszcYSpP9ad6YCoZMlk37m/GvyaaV2kysNQVG6sraWfps3LmPJ6/+wumHT6nqGyUyK4vwlBSC4+PxCg/Hyd8fR18fAY0XZpK8GZiZoiXn69ylS1m8ajULlq9CS98UM2tBi9ITJACycnbE2tEJGycn7N3dBEiuqtvsl8v5v0JZkFlNDXM5jwzUVzFtyjQmvDOR5YIhXV1D1LR00RYUaVpaS1hiYGOJha0Vvh5WlKZ60VuTxNEdzewarWHl/CmsXDQPG0tj4pLjKGuqp3m4n4a+bhq6e6nt6qOms4+qtnbWVJSTV11JcWM9RXV1FFZUkZlXID8XS5wkRJVZ3pzv8+fGkD8XewK40OPPuU5vDtU7c7nLi8udzhxtc2dPVxw7+gtVa5qtHyxXXS4bFAyN9ZaoxhINdRdLKGOKyhnsKmOwu4zedkFaZ7FEKX0S/V2lDAqYOmuSaRQAda5Vvvso+isjVdG5NoLavBAK5PtMj/MREPsRE+lKVoQpNXGGJLuvREfaSicHE/x8HfB0t8LFxQJnZwvBkDkOjuY4OVvi7GRDqJc1VRHalHouZK2vGqUh6hT6zSfPYw6pDtNItp9Oor0gxXIyYRYCIt3phHobkSHJfGq8N4kCovgoiQhn0gVDpX6LqRZUrfFfjYvhLKKDbMjPjhAI+at6t1zNl2KoPpvZ0yYwddpUps2YylRJIKdOnqiaxX+axMyJb2O6aiYhNsvJ9FGnJFiNhtDlNIStoFbKLJc5qkVd0zyXYq89GQsxgpX6ZHQWTmLulD/i6WRMVoIAKC1IjvvXiYBy/GcIfjITFQS9jtQ4SSYEcymxv8HQ+xoBTBa0TFHQIzFFwYxuKDMER9MERtMUFCm9RAIipZdIhSIFRKoeICUEQdoKgmSfEvJeM+R1s7TCmK0TLhGIhq4NroIhH41JeKpPxE0w5CbSdFeXcvW7gqT38dQUJAmWXARL7lpT8NCZiquUrtozcJIT1HLFZPQWTJV/qo/IuYS2unXSyBzm2KZ2Lmxv49qefi7tGuDC7hGuH93BTWls7p6TxubyBcmMH/NCWZTyi2/46svvef78Z77++k988/J/8v13/wdlccJXL3+R519Jpv6AO2evcnHPHvb1dzKwNpuh4iRGCoLYudaTQ9XOHKy2ktKMvaU67C7RYWuhHltLLdlS7sTmqmA21aVySOmh2jPGiYNbObJvG/sFbptHeuhoqKCrsQY3e5G6vR1qK1axdPFiZs2cI439Imn4lwoIlFjBStUaXVoqDKlp6LJKUx8NbWPBkLkgwgojE3tMrdykYvHHxSsKT/9EPPzjcXALRtfYkVVaZoRFhnPl2kXuPfyAUxducfT0DQ6cuMKeo2c5fO4q2/ceYs++vVy5dJpb185z89pZrl05ycVzhzh/Zh9nT+/h6NHNkqmu5+SJrZw/t5dzFw5w+MgWDh8c59C+YYkRjh7byKkz2zhzdo/EfkHSQQoKC1m+cgVTpk0S5GmRlx0vCLTC0c4Me3trDKTSW6WpyYrVq1m8fCWLlymDppXB08tZtVodU1NTAaO5nMzWeHg4oKu1GmcHfXKzld4eF0GRuyqKBEdFa1wpzH0dBTnOUioIkgwh2568LDtV5GbasibDShoCcwkzaSzM5AQxFgxFC4ZiyMmIIzsjniyBkdJDlJkWjYujBSuXzlVlMarLYpOUtYEmCIRerxGkgEh5rNxW7y7Z18Ed8r+Q2DH6ukdovLtJMsN1dEtF21JTTVdzIzs3j3Dx+D6unTnE7fPHeXD1Ao9uXuNj5bLMh0/4+NFDnn74Ac8+esLXn3wouPmIb778hG+V+W2ef8YPLyVefM73Sig9FM8f8cv3X/LqmeDoi0/5+dXn/PnbL/j3n5/zp++fCey/kp/5Qva/4siuXZQGC4CCrWgMdZCs0FrCgcaEACqjvKmO9KY1I4rEuHTmxTXxh7x9/KHiNP/cep0/dN/in/ru8Pu++/zTgIBn4IHg5zH/1HKLf2mX5zvv8rsO2dcsEGqR59sFSO0f8E9tj/hd6115nfxc8wP+qeMRv+9+JO/3kH/tuse7rbeY3HiNKbXnmV5xggXFR1ErOIRu/j4Mc3dikrkD09StWAiIrOPHsE3YgFXcOJYxg1hE9GIS1o1eYDM6XjVoOJey0iaLJSaxLNENYNlqNzQER1b6NvhZupDuGcC6qER2lazlWms9D5urudvbTn9xA+bmaSw1WoOuUxkW3nU4hrXhm9JPdP44GeVbCUnvxjOxjfCsAZKLhsksH6W+c59qsr6auiQCMsqJKGghu7yZ2KxidJzCcIvJoqG5mSvn9vDi42s8+/SWfIeP+eVr5Tu9w59/eMq2HfsJiy+nvLKcbSPl7B3MY2dnMhuaohmqjqCzJIDu8gBG6iIZFBA1F/uTm+gj35EnyUqGm+BDqlLRC4YyJAP+O4gESKqQjDhHEJSjXCZQQUiy5DQvSS6nVpqtmvo3C/Wp2GjOwlF7No6SiHpZaFNX18jhKw8Y3HuC/HVdJBaXqAZJJ+XmEpaYgHdYKC6CITtPL2zcPDCzd0Db0Ah9M0GKtTOzFq1gkZzP2voGGAp2jCwsMLawxNjaSuosa0xk28jcAh0TY9SkDlCSIOUO0hXqK/FwMKckMYQwNytWL5rPrGkzJLFbxRIJLWMTtM2s5efkPc3NMTTWp6w0i8unt3P93E6uX9jB5tEmvDzlu87JpXtklNG9B2ka20h9/yANvb0CW0GQYCi/sYGkgnxSC3JJy88mt1i209OJjoslKjGKmIRQEmKCKUtx50CjK0fr7BnLMmVfvQtnuz040ebG4QZ7TrfZcKbJmiPV1uxp9GS8PYENyhpn45VsHCoTFK1lXHC0aaRStl/HsEBoWGA0KBDqayugv6OQ4d4yRgcqGekrFzCtZX1vKcPteXTVp7KuNJJWgdF4cwqjDQl0lYTSlBtAVZYfaxJdyA4zoTjUgCj75WirMGSMn48tXlLfegoW3aV0dVUgZIaTkwnuAqJQX3PKInUo9RLE+KtREbpKQKRGpvsCgdAsUhxmkuYwnXTnqaS5zMddAU6wtRxnCoZ8SBYQxcV4CIrcSPfXo8BzAeUBS8nwXom97jSifM1IinDB11EXV5MlOOjPx0R9JkvnTWT61PeZJiCaOm0aUwVFU6ZPYeIUZSzmO1Kfvs07b/8rUyb8G076c+Q9V9AQtJiGkGVUBC2nJdWMDJ9VcvxORmP5ZObOeIf33/oXFs6ZSlK0FznJAXLMBwp6/FRjKTMS/UgTOMaHuxAT5kxCtIfq70+TSIly+weGJimXxPRf9wBNFuRMEdAoPUIKgqbrRahApOotEhCpwKSASAHTby6bzVBuwZdQbsdX9QrphDJTJ4JZ8vNzdINYoWOLk848fDUnCogm4rX6fbwEQF6a7+Gj9R6+2u/jpzsJH51Jsk/ApIqJeGoLirSn4q49HafVUzFZOJlQEW1HrRxMvYPcu3GbYzvWc0aysNunDnPr3EnuXLrCJ48+kiz7S8muv+Hrr37kxfNf+OaFgOeb/8l3r/4XL5//iedPX0lG/TE3z13i2omTnNq+gYPDzQxXpLKhKpHx0gB2N8Zwsjee0z3enG234kyzOQcqDAQ+kjWVmLKz3o/tzXLgt+RwaEsPx/dvYv+uzRw9sJ99O3bJCTHI+pF+9u3awe7t29ixcZTOxmrK16TjbGnC4rlz0dfVQU9bn5kz5gqI5qsmHly0ZCVLlqmxbIW6hBYrVukIiPSk0tBHXdsQTT0zdAyk0jFRZmBVuqB9cPKKwCsgETffWMm8AtDQs5bXGxGfkEJNjZyUm9eze/8xjp2+yYGjF9my8xCHlB6inXs4uGsLV07u4sKhjezf2MWmvnoGWkrprM2VEzGXTf1VbOyrpHddjpycxZw4MMq5owKhzfVsG5CKe7SEwzuaOL63k8O72ziwq5mD+3oJDPCUz7OQyYIhZ2dbqYCTcLEzIk4O2LKyHKKipUJ1l4bK1hwd5f+gZ4ievhEGhiZSyRlhYmqMkYApISGY3XuG6Omqp7gggeLCIPJy3AU7buTnulEgECpYowDIWTIRR4GPIEgiN0MAlC6/V8ocKbPTbOQksZCGwlQaDFPSE43khDD8FUPRKgzlCIayM2OVcUTkZMbj6+mAsd4qJrwnGJo0STV2SIHQPzD0uofo7bfextHGVLLABnaNdapi91gvG3pa5H/WTF9LM92S9bc11NHT1iRo2sCFo3u4Kii6cfYYty6d58HtW9y7dZsnd+7w0f07fPzwHp8o8fgBn330AV988oQvP/2Ir55+wleffSKPP+Dpxw95dP8RVy9d5/bNq3zx6Yf8+Oq5Kn749itefv0VzyQR+OzTp6pB2dev3KUyMZASf0sqAu1UMMoJ9STC3ZMcyfZTI2Kwc4tgttsa/jljC7+vPMUfmq7x+977/L7/Af9j4BH/rPQMDQp6+h7wlmy77nvAmmO3idp7B5utD9AYu8Oivtu803iJ39Vc5XfVt/hdrYRA6A8Co3/qeiAYEhRJ+bpHSbAkMPpd+33+0HyXf5b4t1ZBUvsdJrbcFCRdY1rZeeaXnEQ9/yAGKZuwTRrDIXEYh/hRbARGFtHDWEQOYhbWh0lwJwZKr5FbFascillhkcl8qZvmrnBlwWJb9DUdCLTzoC42kb0NzWxu2UBIWD2uYS0k5W2gomEXTd27GN9+gks3n/DF58qg9ldy3lwlsWAAh7B1OEY24RbXKjhqobS2lO2bM4nIScE5YS3xhQ1kFDdh7pfJJMNA5hj7kZ6dwK7NNZw/vZ/Pnjzg+y8e8eDGGQ7u3sOObVsZEJBtHyvnwEg6uwVCm5pjVfjpKZNGb40P6/J9qM6QvznXg/IsL9UYkuQ4LwnBkDRKyqWTNAFRhhK/gihbQVGSAiMfCXksGMqRMif1NYacdWdWOunM/JuLzhw8pNFRxtYEu1uSuyaP+q5hAWAD4em5BCWlEJWRSnJ+jsChgJj0DIJjovAJC8MjKARnX38sHJ3Q1NfHxlUanbxGVupas1xdHQ0dDamv9NDWM0LXwBQ95VK4MgBaTx9NXT1WaWtJHSdwWiJJ0IqVOFnqsybClQxpqLODbckKE7TpashrlrBgyUJWa+uiZ2qFrmBIV95HT0+D8qJErhwfZddoA+vH2hlaP8zQli0MKv/XHTvp37mfni17aewfpWlwhMaRcQrXtRCXnU1CZgYp2elExkcRHhNKZGSwKkLCfQgL9yLMT+qUCHP21DtyZ8SPR5vDuTYawMVuN273uXGh1Zqj6yw4Vm/BqXorTq6zYU+NDRvrg9k8UMTmsWo2DpSxbayGvVubWD/wGjoKiAY7ihnsKmago0AVQ90lDCrRIwiS14z2lQmmpO4erqSlLp2q4mhqi8LpqoxlvCGR7gJf2rJdaExzpCDYmLxAI0JsVmCqOZsgf3uiI+XvD3EnONAFf18HwZE9QbIdGupGVIQXSfGeFMRYsNZ/CZXe86nyXyrbq0h1WkCS7WzS7OeSYTeTHI85RFvNwFV/Nukx7nIs+auOtZQEX+LjvQQXAk8/bXJc51Lks4RElyXY60wl2EFdNeWB6epZGKyYieaCSSyb/keWzHlL2r5JzJkxXQWiadMlBEVTpk5l4uSJTJg0kfelbv3j2/+GvsCuJkydupB5tMaqo6yTluO9Cl/zpSyb/R4T3v9Xed0feUvqX2tLA9Wlr+xkSRbSQyXZDSY5RhkXJChK8Cc93lcw5CJ48xAceRMTZCdQ08HyDYamKEtxKGOGdEOYpPT0CHqmKQOpVZfLJGRbGVitxBTVOCLB068gUnqIlAkaVT1F8lh195lyN5oqBFJ6yl1pASzUchQVLiZQfyqBepPx13kfH8138NV6Wx6/R4jhJEKNphCkNwl/7Un4aU/AT+t9ggymEWYyh2DDOfjqzsBxhbzGxkga6kb27tjNhx98ygd3H/Dk3mO+/EwZdPoj3wh4vnn57yrwvJDHL1/8wovPv+erx894eucxF/ft5+qe7ZwZ6+bkcAVb6+PZVhvB5rU+HFoXyOlOPy72e3B12I1rg56canHgUL0N60vM2N8Ry/aWDHb2FrNnpJlT+3Zw+tgRjh46RGdrO+Wl5SQmpBIbk0hkeDTuru54eXgQLllUWFgIySkJ0nhnUFaYjpu9JZaS5Xg4OQgQXFRLV0xX1veav5wFi9RYtHwFiwVEi5dpsHS5NsvVdFDTkMpD6R3SVSZcNEfX0ApDc3ss7D1x8pSKyT8eJ48ITK29WKVjyqKly+VviZG/KZLw8EAysnIYGFJ6cC5z8MgZDh85y7nTFzh3/DAXj+7g0qHNHNnSy375bLv66yQDyWegJouNrcVsEgT1CBQ7SuUkLE+hc20c5UnulCU4sy5XKutcX3rK49jYlsGmbgFlXy6WRhrMnjGb2bNn4evlQlJUKMFeDmSlhZCTFUNmRiy1dcXUNZRQXlEo2Wg1zc0tsq+e/MICctZkk52dQW5eEnv3jXDv3nkuXTjErp2d9PUWyP87hDXZ7qzJchEcOakgtCbTQcJeBaDsNCVeIygr1ZrMFGtpKMxISzIhLdlETmZDyW4UDEVWZGdEShlDtvxNrzEUpyoDfZ0x0lFjkjJGaKKcqBMV/ChjhBQQKdvvqRZO/Ld//TfiIwLZp8w8Pd7NrpF2NvU0M9RaS19TDW21VbTWVNFWXydRw2hPKyf2buH8wR1cVnqJzp3g5pVL3L52nfvXr3H/hpS3bnDvppS3b3L/zi0e3LvDBw8e8uGDxzy5f59Hd2/x5KMvuH77KefPXuXUydNSXuLBfcHTZ0/5TBD04UfPuP/kGbcffs6te19w7d5TKtKTSHIzJVYiQLJwU2N7Ji6wZsoqD97VCOZ3emn83q2J/xG3iX8pOMq/1F3hf3Tc5A9d9/hnQcvve64zY/g2trs/JPvUR1z9+iXf//ItX776lkdff8e1Z9+y58lzas89IOPoE4L2foT5to+YNfghv+v8QBD1hD8MfMTvBz+ReMrvh758HX2f8Yeej/l918eCJCXk9b1PBGES3Y/5t44nvFt+iSkhw1jGjuGSPI5j4pjEOA4J49gLiuxkv3XsKOYKjCIGMArtFjD1E1eyjeTSjSQX95NT0k1pWSfN1Z3SYG1l15bTHDv2gBvXPubph8qM0t/x0w8/8qeffuSXH7/nLz++4i8/fMlffvqKxwKZzoHN+MdV4BhehkdcOU1tpZKIFbF1SwJ1zUkUV6ZRUr6GmLQUDL2CsA4NpbAwhJbGONo7Bxhev5dt23fQ2NqDq38aiWlyjvWWc2Qsn309SexsTWZjUyz91UG0FvlQleFOcqApNtqzsDWYh7e9FsGeViRGuasqeCXrVbLc15cAfMhQXS4TACV7S2bsJY2XtwpE2QqEJF5ve+CuP7PSQ3fm37x05+GoPo0AFzOae/ro3X6Ajg3bqO/uI7+qmszSYpLkXIzNyiA+V5lcMQ6vkAD8IiJU8wa5+vljaqUsH7QaG0cPitt24x29htUCoOXqq1ippSXwMUBH3xgtfeVSvy5aWjqs1pRET20li5csZsnSxVib6pEZaE9ZmB35AWbEOmiS5GFGZohk8iF+2JvoYmqkjZWNGTbWprg7WRHj50h1uh/rq2NoSPchPyWE2qYGOtZvpn3jRjq3bKVn6066N++mbXwrFR19pJdXqS73hUYLgCSCpX4Ojw6TCCI80o+QQA+crA2w0pmPt9FcKkLUOFhrrwLQzTEfLvV7carNhas99tzos+Ncqz2nBUEnG6w4Lm3FSYlDFXbsrfNla2scm3vz2Luxjm2jVWzoX8uGgQrBULnqspkyhmigvZD+tkKGBUEjPSWqnqQxiWHZVt2m31/C5tFqhvvKaa3PpKkykQZBUXtxMK3pDnRKHVcdY06BoM3HcjGW8n0qvR9pycHERHkLiqThj/IhRZl+IzWcrKxIstLDZTuEgmQ3yoJWUOE1l4bg5awVzOQ4CYRsppNuM4tslzkUBi8i1Gom/varVRDKTg0SdPtL3elLQrwHydHOZPlrk+exiDzPJUTYzFdNeuhusgAbgbbO0sksnfkOK+dMRnPxDDSWKhM/TmH+nGnMEBBNn6rENKZNnspkZQymYGjC5Pd4951/Q7mEWyUYqgqZT2P0SuqitHHXmcT8Sf/C23/8V95++y1JRP9NYDWZqDBX1QSkSm9QQqQ7KbHe8rdJwiCRlRhARryfal9KrBeR/jY4my6Xv2/uP5bjmGygQCeUiTpBAqAQphv8Ooha8DNNN1IwJNv6b0Ck9BgJlpQeIhWM/nFpTSlVd6DJ62aoIowZ+iGqy2QLNd1w0F1KoO5EgdDbBOm/R7jRJMKNJxBpPJEIw4mEG04gTH8iYQIiJULltWH6k+X5WfLcHEINZ+OjMZkAc21G2prZvW07jz74jFcv/sKLr39RrbT8/PlPvPhKwc93fPrgQ55Io3JopJfjw93sba1iV1MuW2rC2d8QwsE6L0GPL9dHfbgx7MyNQTuuDdhztsOKQ40WbK2wZWdDMMdH1nJovJX9m4c4c3gfZ44dFgAd4uSx4/T39JOVmUlwUDB2to5YWdjjZO+Go4MTPj6SoWVkk5OTR2pqCklJ8dKwZ5GXnYkyPiUxNhR3Zwc8Xe1wsLZl8aIVzJy9gFlzlzF34UoWKvPwKJeNBEOLl6mzZPlqAZFyuUxPsiNjybjM0Na3RN/YTioid+xdQ3H2isbWORgjC1epgEyYM3+hnADRtDVVYWZsiImxBQ4OrqxdW8ZZZS6gY0c5dfwop4/s5fTBzVw6uo0rJ3Zw+9we7p7fy7Xj27h6bDMndg5wdEuPRCcH169je69kLK15jK5bw3hzIRta8hioSqC3IoGRhnQGGxJoKovBRFtddZAvWiQVuJcjUcHuxEnFliefPyEmiML8ZMFPKRs3tXHkyFauXj7DT9L4/PnPf+a6IGD9plH6+jtobhE8jHdy+vQBTp/az4EDYxw5PMKBvV2MDPw/fP1nXFVX+vh/a0wy3ykpk8Tee+8KioqAItgrioo0pSgdAbtiV1RUUOm999472HvvvWOv0SQz+fyvtUlm5nc/uB9cr13OPgdO2Xu917XWXmsVvoIiT7fxeDqPk5PBRCBkoi3dncZKSO1SIOS6eLSEvkBoBIvthwuEhmsQclyki5vLAl93F0tBmrVcJGxxdxUUudlqfYfmSM1wSL9utGj2k1Zb+U7rPP1fDH3zzT+0CVq/avKlXCCstbnIsmP2kR0bKBFEYshuIgP8iNi7g7C9u+TC569FRIA/KZFBlGXGUZWfQkV+JkdqqjlcU8vR2lpZ1nGk9hCH645w+OBR+Wwkjp7g6LEznDl6mhOHjnDuzEXOXHjIqXM3OXvuIidOXuTQoTNU1R7m6InLnBD8HDp1i6rjd8ipukRi6SX8c88z2caHQfoT6DpqMk2HzeYvwxfSxMibLyau54tpe2hiHkkTy3j+siCeL20SaWKfyhfOWTT2LqXRyhr+uqkSn6prnK9/zeV797hz9wb3b13m9s1L3H1wQ87Du9x/fI+Hzx7w4vUzXn54S9nzjxjk3KRx8DUahwmAgm/SZN91mhy4TuOQGxICH0FPQ7+jqzQOkNh7kcYHBE9hsj/4Kl9vOMGXM2JoOVmNUh2LyeJ4xjnGYbokmvECI1NHgZGjoEiWYxwiJaIETRHMcouhsPomL1995sXL17wU6Lx5/p4XUll6fPsR9wWUD27clevGQ549uMezR3d5/lD+98cPePb0LvX1d3j+5EZD81b9FV4+vURJYR6ey7cww8IFfz8Xztd5U1fmSFGuVARiHQjYP59lK02wdxqNm4cB61fo4+phhrndamYt2sBsu7WYO6zFzmMttlIQ71tnR1GoF1kBLqTucpKav7Xsm8VWz8m4WRphMqwTBkM60aPdD/To+CODerdm8rjBWM02xkku9q4CIZUVUnfHuDhMFRDJ0nGKLKdI4SC1ZcfpWidSBSRXCfclUxk/tOn6CYOb/T629w9YTh1LWEQccfmVpFUeJjg5gzU7d7Ji82ZWCeCXbdyIxzqp7AmKxs2ciu4YA0aZjsfAZDzDR47QJhEdPqCbVLqs2RxVxTy3rQwzmiIg0tM6UQ+Rit+gIUPp1bcfPXr2oUePXtoNFJ0EQp07d2TsyME4zxnDinkm2sz1vguMcZs2HEuDfliMGYDX/IlscjTHZ75UqqaOxH7qcJZZmbBdcLfHaTq7naYS4D6LtQsn4GQ1g63+O9mvIJSQTFBiMgHxieyIimeF324Wubtj77YE2yV2WNvZYrPQFssFc5ky0QiDEX0Zq9uVyVLmWIxuzurZnYnx6E+ZnwmH9k/icJApRw9MoXa3VJal0nw8dCKH9phSvXMsRRv1yFszjIL1IyneYCgxmuIdphSH2pAT6SXXghVSSVwtIFpLxIFVGoZCA1do/YhUv6HQADXNx3IiA+WaGiQoEgiFy3pY4DLtTrRoNeWHoCg2dC37/b3Y6bsQP9dJ7F4ymm2O+vg6y2dmbcBE/Z6MGdUHu0XynbtbyLVsgVTurFnmvUjKI2s8l1qz1M0Sby87VrmbsWpGN1ZN7sj6Od1YZ9YFrwlt8TSRMG7H0olt5DvpwpzRLbEx08dlyRyctLGQpuNgOw3HhZNxnDcGzxn9WC4Q8pnejTn6bdDp8T2DO39Htxb/R/fW3zCke0t0erdjUM+29O7SnM7yO27f9p+0bduUli0FQU1VRuh7rRvCDz82LL/55v/Q6fZP1s3ppXXM3jSnE6tndhPEN6d9q2/46z/+0TBh7V+/ZnC/TnIOTMXLZTaegjUX1QRmO1XKnHFYmI1hgdlYrM1NsJ1nytwpIzAe3oWxQztgMrT9/2BI4PJPgY0GHV0rCWvBkLVsKwhJDFXRkClSTWbNB0modXnenxBSoZDUgCFLmsnxreXxNhKtBpvTdaApkwe3Z57ON8wf9g8s9b7TEGSlQKQj6Bn8DQskLId+j7VAaMGg72T7WyyHfIOVAMlKp7ngqSVzhvzEfMNehGxZxd5tmzh78hz37jzlxtU7XD1zhosHK8kO2knevo1k7PAmd5cHKWvnkCtCL9k1mZrgiRyLnsiJyHGcDDPgeJg+tfv0KdyhT5rIf9/SMfL8peSEb6Q4VfAjBdTBqiqpbddSU12twaFILoIhIWEsXLiIMUZjMDIwwNTEBB8fH/y2byc8JIiosCDCggNITIglOytTIp3M9BQy0lKIiQxj6+Y1rF7lgYOdNfPmzkB/5Ei6du1Nh47dad2umyCmO207daNd5+6CIpUdkuje6w8QDaRnH7mo9BtGv4EjGaRrqOFn9Lg5GI2fLxen2eiMMqVH32ECq84sdljISm935kyfwoY1KxkzehQ6UjNbvcxTYJdNRUEKpTkxlGVHUpIVSXGmQCM9kgJ5/4WpoRSnh1Ilj9fmxlGREUJh8i6KkndTkhoo+0OoyQ2jVpZ1OcFUZx+gPH0fJRJ5yfvRHz5Uftg/0L9fdxYtNMd63iT5gap05QIcbefJ/+NJgP9akhL8yRfg1FQXc+/eLV6/refMmaOEC2I3bVnNSvms1vouJTR8D+FRe9m7ZzVhYZulNh9NbUUceYKiqJDVrPGZzVJnU1yXGAuA5MIgS7clY+TibyAFw2g5iUcKgPQEQMPlRNaV0BGUSm30Dwy5OVlp/YTcXRtCZYYsBG9DB3anVYtmqLmAvvv+G779tqGp7Ntvv+Ef//i7NifZX77+P6ltLyIvKZT0iL1kxQiG4oKJD/InfM9WQvy3cmDnVq3v0D6/bezfsZn9fhtJjgigJDOegvQEyvNzqSoqlu+ljPKiCkqLKikuqhYoqqikqKSGkoojlMm+moo6jp66xLFTVzh+/Cw1h05SXnWCkvIjZOdXk513lOziM0Sm1rJtXwartkdg5n2AHjaB/HPadr6bso1/zAnkr5YxfLUkg7945PLV0gK+WlbOl6uqaLK2gq/WVvL1miq+XlHFVysr+GK1LJdV0tW3DMvoanzTq9khkVB6gvwj5yg+fIraU6c5duEs569e4vqNq9y484j0s/eZm32en/YfpdGuExKnGvoQ7T4n4GloLmsceJbG+843NJftVZ2wL/Dl/kt8HXqVLwVKTfwERTOT+fuIHfSdF4PB4jjGqbvOHAVFarkknvFL4pigwilWlg0x3jGGcfbhLF4vv/Pa83z++R3//vSGj2/e8vrZM+of3ePJw3s8FcA9Fgg9UneOPRUECYieqv2PBEKP7/Dqqeq0fpsXj27wpv46n19d5/qlg0RHBUtt3YZD+c4crnClqtSF4jxX4qNtWe6tJ7+vHlJw9BCQ9MV+8Tzm229grsNmzOw2Yu2+CmdXBxylkhC5xZ7cYFfS9i4mYddC7Rb6PStnsF4Keeupeuj2acnoYd3o2u4nunVoSveOP9CvWzN0+rUTSPRhxkQ9bOebas0Ezg4KQn+iSEK23QVDKtS6m2DIw2kaxoN/XG884MffZxj1JWDfASrP3KHi1FWC41JYsd0Pny0bWLZ5PSs2bsBj9WoWSsVvlpUloyeYMMRAgDNSn8FDdKSy0It+nVowpGdXNu2OZPm+HOZ57GbO4k2YznPBaPp8dPSN6NVbKnXdetC5aze6KAR17SrXtF7oDOiHzVQDPMwNcZ+pz2rVmd9yHB7Th+MyWQfnKToCIz02W01ktZkhzhMG4TldV44xws9hMvvcZrJXIkDCX2DkNENfCsEp7Ny3m6CEJAJiYtkWvI8VUmY4+XgxX2WBrOZgYTmL6TPGaTO7Gwk0J6is28h2LBzXjpVmXfG3H0CwS38Slw2k0t+E2oDxHNxrwuGAidTtnsjh/VMESCayPpbK7UaUbjagZL0+RRtGaf2L6vZM5GL8DE5FT6fIfzKxvtOIEehGBHoLhlbINWsdUaG+hO1vGJModN9yAdEyWfchUtbVMcF7vQna7cWB3UsFRT6CI4GRQEnNf6YeC9nuQoCvBVukAuhrp89apwlMGdNfrvEdsFowAVcXlT23xstzIUs9pYLnaSWVvAX4CIR817iwxctMgNGTlZM742HSRhDUGvdxbXEf3wHv8e1YM70dy2d1YeaIltjPGyvXUnPsF83EznaKwMKY+VNGMm9cbzyndmXF9I4sm9WTuUadGdj1O3q1+5ZBvdowWrc3o3V6MaRPB3p1aUHX9v+kS/vv6dbpR/r1bEnvbm1o+Wdl84fvBEKq0vlPbeT/qSM7sH5eL7bO686meV1xHt8Jk4HNadNCMPSNXH+/+Ts/fPM1On1aM2f8AGxm6uFiM55lLqqPnBqDaxYui2fLuTGBeVNHM35UL8YN64yxIMhosPxvA+S8+i+GVOZHwKPTAKFmujayrTCkUNSQJWqmQgDUQo5tKUBqMVhtq2hoEtMgJMuW8jotJDQMSbSRY1oJlAYOHs2cYa2xGPYd83QFREP/wbxB/2DuwG9l+b1g6FusBENWsrQerED0LTY6/8BW9x8sHP4tdiN+ZJH+Tywc+SO2o1rgNL4fjhOHUxp3gKS9Ap89q0ja5kLmDjuyt5tR7D+VCvnBnk6Yw5mEqZxPmsTZmLGCHxH7jiHkbRtBiq8hIStMiNpsQUnCdinAwwQFyVSXFlIp6KmuqKBOAHS4TiBUWanVBHMyU7XJSceNM2G0wWhsba3ZtWP7H+hJo6QoVwrmFHZv82WVlzNhB/ZQmJdJRWk+FWUFlJUWUFKcR1ZWEpGR+9kmx7lLDWXkiOHajO1d1KCLnXvSTlDUpn1XWrfvLMsust2D9p160bFzXzp17S84Gkj37kPk4qJDv0FSK9Mbx6gx0xkzfg6GJmYM0RtLV0FT246dmCm1OH+/TdqErLmZMQT6b8ZYANenV29W+SylsjBd3nccxVlSe86KpTBbCubMSHJSg8hODCQzfjdZcRKx/mRG7yAtaiupEdtIjdwm+7aTl+BHQdIuSlL2UJYRSHmWXFRzwinPiWbUiME0b92S8SaGuNhbis4nyslkKRCaIz9SK7asX0ZQwAbSkwMpyI3hzOkj5OVms3fvVgL3bmbbljX4LHPFysqMedZmrNy6kp0Ru1jnv5qNAqJ9IZvk+0mjtiqJ2rIESvL2axMqrlupRhiVgsHOQGrKqsOfoazrS4yUmoyC0DDsrHWwt5EQELk5zfd1c7aQ/22BQEpQ5GItITByscHKcjojdfvRoulPqI7SWp+h/x8Mff3117Ru1QYHm3mE791ESpg/2YKhlPC9xKgO1Ls3C4a2ELRTAWizgGgTAds3sEdQvM/Pl7SYIHKSoshNjicvLZXc9CxyMuR3kl5IelohKSkFpGcUk5NXRlZOKRmZJRSVHqW4+jT55YfJLThIbvFxCspOyFIQVHCEqKRKtgTksGRVGLPs1mNktYbm5n40Gr+LL8bs4qtx/nxlGsiXE4JpPDOKxnPj+MIyhSYOOXztUSL4ERRtqOar7cf5wk/gsvc0baPP4VF9j5Jbr0g//5CQuqssS67FOjiPWcGFjAvIw3RnKgsOZLMyrZKg6ktYBdfQZZMgalMtjbcepsnuU3x94CJfqeavQAHOvkuCIBWCIAFRo70Cpd0naRRwmi+CL8lx1/nLNsGQ0ym+GB9Lq8l7GGwdiYGdmhw2SoPQeIGRyZIEwVC8hqGJTvFMUrFYQvZPcEpgjBw/2zOKhNzjvHr1lt8+v+PTu+e8ev6Ix08aJll98vAODx8+4OnjR9Q/vitxjxfy2Mtnj3j5XICkptiof6DNVP/2+S1+fnuHt/XXOH88g8I0L9JiLeW7tCIuZC5b14/Hy00Pp0X9BEPdJAaxwMaS2QtXCYTWYuGwFlv7RcydNVFq81NI8Hcg64AryXvtid9lRehGc3Z4T2W1wwRmjh1I/67NGNSnBR1afU+n1j9Izfp7bRC7Lm1/oHuHn+jTTTAiMBo9vBvTJg5joeV47bbh/0BIlq72U7RtDUiCJePBrdePH9bp910Cn8qT18g9dJaQlCw27NnHWv+9cp7tlnNuGy4rVmLl5MJMG1vGzZyBrqEgSG84g4fqMLB3d/p1bE6n5t8x2ngaGyNKsFsficXSQKyW7pXf3momzLGnn85oOkmlrlOPrnJtUjdI9KLv4EH0GjIUHZ2BLJg8ElezUXiYjWTVgjGst27IDm2yNmWD5RhWz9Vn6XQ5f011sRwzAPe5BqycZ8A2G1MB0DR2Smy1n4yv9XjcZhsxxXAIltYWbBfkrdu2A2dvH6wWWjN71gSMRw9h9ODu8v7bMGNUO2aPboelUWs8pnVno3V/djv012ZbD/fQIX7VKCkrRlK0YwxlOwREeyYLgiZxKHA8R/aNp3a3MSVbjCjcbEri8jHsXqjHDmtdYrfMoyplLYdjncjbMJqslcNJXjaCxDUmJO6wJDlkhdYfKDZ0PVEHVgt8pIK3fxXBAh81E37YHi+BkSchAQ0Q2icV+6A93hyQ/SECpr073DkgESzbQYKnkJ2e7Fo5i7XOU5ho2JeRQ7thNddUKn/TcV5ihpvrPDzc5+PpYcESh5m4CZDWrlrERrk2qrnBVk7rxNpZXVk7uyueE9uxxKAlnqaCobm9cZTPZaZxLxbbSmXWXnVENsVimg6zx/Vi/PDOTBzaXDDUmVWzOgucejHHsDMj+rVm7PDeAvWBjNLtK7/djhqEenRqSs8uP8nvphXDBnWS/7MLQ/t3Edw0leuqumNXDVfynTaIbdvWzbCfqqYD6aXdXr9hfnfsBaqGfZry4zd/4e+CoW8EQ22bf0v/zj8xpOv36PdryYQRneT3NBi7Ofq4LpqEq900LGeMxnhIZwwHtGXsYNWM15ZR6i71Ps3/iyEFHxVNdRSErGk+zEaDkQKSaipTfYYa7ir7fzHUXMOQ7JPjVDZIRUt5jZbyWi0EUq10GkDUceBsDIb0Z87QHzAf+B1m/b+TpSBIQm3PlbAY8k+shnyH7dBvWaT7HXYCIIcR37NE/584Gan4FmeDf+Bi+B1uRj/iPaEj680HErlyMjm75lMaMJeKA9M5mTCNC8njORerz+koPQ6FDKM8QI/c7cPJ3GZC7PqZ7PExJydqB8UZEdSU5nC4spgjlWXUlZdxsKKMmvISqsuLBTE5FAuAKsqKqakqp7Agh5ioMGzkBJsxQ4Cxewfp6clkZqRI7T2X0pICKiuKyEqLZ+0yN1zs5rN350bSkqMpykujsjyPqqpCSuVvFgpAVKSnxxIcvEd+qEsYrjeM3n360LVrd9TkpWqOLi06dKWdwKhd+x60a9ed9u170rGjXFQ69ZGaVT+691bNZiPRGTEOg3Ez0B8zVYA0iraCJ9UB28nJgfycNIryswUamRTI+/LftVv+3mi5CA0jaH+g9n5L5PFieY9F+VkU5qfIc+LJzYgiKyWMjMQDpMfvIy0ugBQV0btJjvATFG0mPUowqjoHRm8lJ3Yb2fF+5CbuEUDtFUSou0Q64WhvjYPlfGzmzZDaqgWLrGexbKkjWzcul5N7A2mCrmwB2JXLZ3n65DH7ArazesUSCSdWr/bEe7kz8+znMmjCKPpNMWCw2TiGmRmxcpObfDcpAtdk+f4kKuPlO4ylsiiMaNV8tnIu7ktMBV+jBEAKQn9gyGa4YEj3P+HiNNfX1Wkerk4LcBEMuThb4iqhUGRjNYMxo4bQqX1bvhH8qMyQ6jD9zTff8re//ZW///2v/PjDP+nZowfmMyexcaUrUfu2khjqT+SerYTu2kSQ33q5cG0Q+KwncPv6P5bqrkJfArauFShtJi54txSiAUQFBRARFERkSCRhoQkEh6QSFplJREwWsXHZREWnEBSVybZ9mWzZncHWwEyJLPZHlhCZUElUcjWhCaVsFAjNdw1g8HgXOkz0oalrCl+qrI9XJX9xLuAru0y+tE7lK+t0WWbSyEogZJ7Gl2apNJmdRBOzeL4wi6WRIOkvi7P4dnUZUyPrOHj5Og/v3uDu/bvcfvSAs3duUXfnHjk3HhF04jaehWcxSziCQdQhugcf4qs1JTRyy6OxaxZNPHL5Ylmh7KvkH5uO8NdNR2m88ShfbD1Okx2naLLrDE38z9NENY/tlwi6ypfbr9LI/ihtXE7gGHYVjz0lLFiZwnTXGAGOmhA2FhPHOMarbJBTjBbjVTirDFG8BqMJzhIuCYxzjGXqkkh2hJVy//FLAdEHfv74nrdvXvPu5VPq5f08EAw9fnSfp2p2+vu3efLgDo/Vuux7rNYf3tKySM8e3hAo3eTNizuCIkHToxNSsQjCb5Mtq33UFC+TpBY+TmuOtbcVCFmNZpblQmbY+DB/8Upc3H2YPXkS9gttWOVtQ9R2W/KCvUjZq/oL2RIqtf1tntPwtB6DiV5P+nZuwUidzoKfH2kn8Gjf8luBUVM6SIHRqe1PgqOfpLb9I907/iQ17RYMHdARU0HDgtmGOFhNwGXhVA1FqsnMzWGKljWytzRfv9Rl8e+VJ66TdfgKkVklbAgIYtmOXSzdshPnleuxcvFg1kJ7JllYMWHefAwmTPgDQkMY2q8bQ7q3YnCnHxjQqTn27uvx2J3F4i0JWK4KZsGK/cxy3sikBW700TWia59B9Bg4kH66w7ToK6EzagQzJxuwRv6frYunscVhEtsdJ7NbcLPdbhIbBESrpFDzmD6MRcYDMJfPYppuVyxNB+E6YwTL5xqzfL4JHnPGSKE9koWT9Jg/fiSjBvWhf59ezJo7m3lWczEda4DhoB4Y9WvO9JFtcJzSg5Vze7LJUkUfVpl3Y7NNf/Y56xDkNpgA5z6EegwiymM44S6DyZfyI2eTMQVbTKgLnERtoCkl243J2zKJINfR2lQWG61HstZcD+8ZOiz1WoR/XAjZSX5kbp1BzpqRgqaxlPuZUuw3gfxdM8net5Ckfe5EBi4jLHAlYXt9BENLCdolGJL18EBBToA3gTvdNQipJrVggdCB3bIesIJ9O73Zs92VoN0ebFvviP9mF3Zvd8PZYRaOdrNZ6m4tv0NL+R3OZ6mPjfxPtnLdVV0B5uHubslK91msnCOV4ilt2W49mOxNMzkRLXjbNht/6yE4jBEoCmxcbU1xWWQqv5cxWEzVwdywGzNHtWfi8HYM79UMkwE/aKNXrzHrhtdM+X5GtMdwaGeM9PqgM7ArfXu1o0fn5vTq2kJQ1E5+x90xGtlHa8ozHNETfUFTz27t+P67b7RrqZr/UWWJ2rb6kUWTegmG5Dua10M+2+4sMmmHQb8WNP32r3IN/oZ/fv8P+f1LRaFnG3R6t2FY79b07/gPhnb9DlPdzkwZ1QvTYV01BBn0b43RQFkK1Eb2VlN2yGsN6fi/mSEFH4UhGw1Cf2JIyxgJdv7TPPYHeP4Tg61kf0PWqCF7JNuCoeY6tgKhhbQcvoCWugvoPXgSk4a2Z+bAv2PW71vMBnzDnAF/Z+6gvzNfAGQ57CeshzXVMGSnJwga+XeWjPqbxD9YPPJvuBj9XfDzDZvntmL/4u5E+/QjfYMulftNORk/g8sZ87mau4BTyVOoCh1F8e5hJPsOoSRwNinbzYn3c9D6txQkHCBfoFJXIbipKKVWgFNTKUuJuqoyKkuLtCgvKqC8pFDDT3ZWirasKC8iPy+LgL27mDfXjLDwAxQV51BSWkBRkSyL8igrK6SmWlBVVSqwyCAvM56SggzKirNJT40mKyNGXieX4uIsCgrSKRccFRZmkpmVTGjYfnx83LSRpQ0MRjF8+DDBygj69R9Mpy4CIAFR+w6i57adaNOmE+3adqF9u24Cox506NSbLt0H0HfQCHT1jOk/eBQdO/ejS9eBjBhhyE6/rfIeBXwHD3Po8GnqtOaUOtZv8aNbz35Y29jL/67GFTpO3cEjVFXXUVqmOpSWyHsrEjzlkpeTSU5miryHRMFfPNnpMaTGBgiItpASuYGUiPUkSy0nRWo5aWEbSI1SnQW3MXX8KMbp6bJZsOcsgFxsPh2buVNZYmchtRIPNm/0IWDXWuKj/ElJDOfypXP8+stnsjOS2LDGhQ3rnPFd78nqde5YO81n4PjhdDMdTs8p+vSbPIIVG904VJtOdVkCtaVJ1JYnCIoUiBI5VBEv2I0kLnyt1NKtcV1sLLXl4RIKQCozJBdXK11srXQEQ/MFQ/M1DLk6WWkgUk1m7s42UrOax+gRAxk8QAqkPt35VmoiCkGqRtK6TQsGDOzDrBkTcF1ii4W8v749paY0zpA13q5sW7MUv3U+7Fi7jO1rvNm6xovNq5Zqy20SfuuWsW2tD9tWe7FV0Ld5lSdrfVzx8vTA2WOt1Ma3M83aj6k2fsxYJEurTYwxW8WgcR70NvJkkOlKhk5aw/DpvoyevYHRs2Rp5ovBnPXoz9lKj3HLaT3SiaYTNtB4bhSNF2XQxLWIr7yq+HpZHU18KvlyeTVNltfRaGUtTbxr+Nqjmq88a/mLdx1/8RC0LEzFev9BfFOOsi4kk+jEFOLjEkhJSiM/v1CAr8aVqqGkspoa+f0cunSDYw/fsvX4Q5oFn6RxwAX+b/95vt53jq/2nOSL7bV8sbGOr7xLBWQCNJtkmlgmC8iS+doxl7+6C9ZWHqTJhuN8vfkijVzP8pVVDZYHLlF96Q03Hrzlyu1nlBy8woagYhb55jBZ4GO8KBRTx4gGEDnHMtElXkCkskJxTJTtCbI9wSWR8Y6yzz4Mz22ZHDlzi19/+8yvn9/z8/u3vHr1gif1D6hX2HlwXxvzqf7hPQm1fk+bNqX+kcoY3RcIPeDF03s8r1fNard4++Iun9494dzZw/j572buImemW9sxeb4FJrPMGDNjLhMtXJmzyAc7R0/5zUxj+tSJeC5bTsCOFaQHLiE/eClpgc7E77QjYsMCNrtMwd5MXy7YXekp0NHp157hA7vT8se/0brZt7Rr8aOgSHDU6gfat/6RDm1+pKOgqHP7ZnTp2IweXVoysE979IZ0Z/yYwVgLHBytTfFwmKz1HyqqOrW+pO7c72XnbxKcXc7GA/FsC49nfVAoq/wDWem3B+8t27DyXMoUayuMpk5BR85nnSH90OvfSWrVakyiFuj1bMqE0cPw3nwAu3XRuG5LYdHGWBZujsNqbTgzlmzBaPYS9EznMHikCQOHDmfkiBFMNjHEe9FswtfaEeJlxm7naexcMhU/wdAmaxMNQctmjmDpdKnAmAxm0bjBWIztz8zh3bE2GsQcg/7MGjuUGUY6TBw1gJmCIMcFM+UaY8Yk0/GMGWvCWNMx6A3swPjBzXGY2IVV87rj5zCAQNehBHsMIdh9iOBnCP6Og9lpr8sOh+HschhC9PLhhLoPYo/tACJdBTI7JpLpa0C8tz7pa0zIXDeWWK/RBDkZsmr6IJZOHshGAW+wyxh2O4zGSd7Xxn3+hIdtJj9oCblrDajaNZayXQZUyLJ29ziq95hQtHs6iTusidrrQXTQSiL2LSdSwKP6DYVKBAmKVCZIZY4igxo6VQfvVU1lawg5oJrY1mlg2rDBBdeNG1ntv5G9AWvZ678Cv+1L2b7diy1bPdi42ZN169xYv8IR3+X2rF+5iC1uUwlcrE/G6mmcj1/B/fzNPCvdxptqf54UbSV183zWOozDbYER5sa9mDGyM1OHdWDC4NaM6PkTfdt8R7eW32Bm1FlQ1ZO1s7vjOaMnE3TaMKSnoKRHG3p0a0WvHq0Z0K8DanZ9o9EDGKs/AOPR/RknoUCkMNS3Zwd++lFlhr7lR3VHmWCoS7umLJnWRxDUiY3zesmyF1ZjWzGibwt+/PZvfPvtP2gr1+A+vToyuH9n9Ib2wFCvL6OGdEGvX1t0uzXXRlUf1bcNowa0Q19ANKpfS9nXDIMBrbCZOYp5U/QEQ3/cTdaQEbL9T/wXQ2pE6oa+QSqa/08GSEWLoQKnIfJcBSGVUdLChhY6iyRUhklhyJohw/QxG96cOYO/Zc6g72X5PeYahP6G1fBvsDP4CXv971k44u9aOOr/H57j/s7Wua0JXtKL1DW6FGwfQXWQAecTTLiUOJqrySM5FzeSQ0GjKN1jSNpWY+I3jSczwIbEXU7E7V1DUXosRblpWqbnkMCnTgBUkJ1BoRTsVQo+JQXaXVTlxXlUlRdSWVlAWUkupUW5FObJcQWZpKcnkK3uGBMMqezPgaBA1m9YIwjKo7xCXqOqRFBTKFDKpDA/m0qB1pEjtZw4VsehOoFRbakUFkVaFihL/p9iwU+tPKeyolAAIhgSSBUW55IuyAjYu52tW9exepU3CxdKYezmwurVq7BduJDpM2bJxWMU+qNGy49qEF079aC9gKhNq860a9eVDh17CIj60blrf9q0UxOg9mZA/2FMnTyFoICdFOWncLBW/qfD56moOUF2QSkRsYlMmDKLqXKRzius4tCxc1TXHaeq9ihlVYcprz5EWWUdBcXlpKZnkZYpcMvNJkM+w6ysVDJTokiK3ElixEaSBEKRAXLy7vIkcudSYqQGEx+yDhf72bjOnknIVLkw6Ixk9TR1C7cJ1vOlRiKF/lbB0O6dqwkP2k5iXBhXr1zk86dPHD5YzYa1Hqxf68yqVW6sWOnKYg9bKejH0muiHh1NhtJj/FBWbXHnSE0atSUCoGI1kKFgt1SiTK0ncFBgdLQmkdqySBKjffHbuEjLFNkuGMbCBbostNbFZsFQXBbP93VZMl8QZIGLY0NTmepM7eFiI49ZYjhqEPp6/bGxNGO47kB69+6KvsFw5i8ww8VNdYxfpN19Nn26KS1a/qTdedarWyfGGOgyZfwYZk0ej+WsySy2moOTtYXUtGxwd7Bl6WJ5nqMNnvI33Rbb4rDYhfmLvJhiuQZD8/UMm72dIbN3MdhsJ4NnbWPwzK30n7qNPpO20nvSdvpM2UG/abvoN30nA2bJcXP2MNR8LzpzdjNw2lb6TN5At/GraTPGh7/rutKo/xIaD1lKE6P1fDUjgC9tY2nilMmXngKTFYKUdQf5YsMRvvA9QuMNJ/jb1uMszjnH1cfPuXzlOsdPnuPYydMC5kpKSuR8KlDnRTG5uYUkJqQRE5eJ6+Zo5q+KZrhTBE3mhPKVcwZ/8SnkLxvq+L8dx/lLwFn+GnyFvwVd5atdZ/la/uaXnpV8sbiQL2xzaLIglS/Mk/hyfh5NrGv4wqIG4w0nSTn4gNOXH3Ln3hNePq/n/ds3vH77kcu3npJcfILV+wqZ4x2LsUDH1CGaSYKgSS4SCkZ/gGi8yhA5JTFxSTzjBE/Wy2LIrzrHp8+f+NevH/n081vev3spuHnUkP15cl/g84CXz57wov6xbMv688e8lPUX6hgNRoKlxypjdF1D0cd3T3n65B4xydnMc/NjmJkPemZejDVfxgzbNdi5LMd8thkTJ07AbslivJavIHTPKkqilpEf4kVOsCdZ+12I3GLLGkGLhaB/eL+OtPvpb3Rs8S0De7anQ4vvJL6nvYrm3/2RKRIUaTBSd+k0letDMzp3aEmXTi3p3qU1vbu3YbBgauyo3syZqscii3HsSytZvz+t5PedcSms2xfFUr99uG3ZwfKdAWwOisAvPAr/mBg2Be3DZ8sm5thayu9+hKCsKyZ63Rgnr6U7oCOjhvXAZpEjdqv9sVwWgLtfMi7b4lmyJQ4H30hc1oXgttIPT6+VeDs74GE1lTWLprLXy4KI1bYc8J7LLufpbLE1ZZ3FGJbNHoWnAMhruh4+CkNTh+M8WQ8b0yFMG6ZmQ9fFZaoR0w2HSkHaT87JXozU680ss3Fs3rJKKpdBBOzbx7Yd/vjv3kPAluX4e01kr9swDngMJ3alAUlrRgt4RhGyVJ8D7iM44DpcYDRSw9D6eQPxtx3MXoeBWiStMqBouwkFm4zJWWdK8jIDMteOFRxNJmbFdEJW2ZAdvp3azEiyBDN+9voCiNHsj/IjKnYr+1ZOI95rGPkb9Sndqk/FVgMq/Qwp3z6a4i2GpK42IGXzdOL9bYnZ70Vc6BriQtZoMFL9giLUpK9Bq2W9AUZqTKKgPcvY769uyfcmMGAV1n7BtFuRSeeViVgEJLI8IIDtezcQuGcle3f4sF0wtFUqj5vXO7Nro5M2VlG2/0LOJSznQe5mnhZtpr5kCy9Kt/OqbAevynfx/vABHlXsomCPA5sXjmHq0FYM7vAN/dp9R4+239Gn008a0K2mDmSFee8/MNSL8bpt6du1GX26C8b7d0RveC/GGgqCDAdiLIg1NpB1gZCBXi9G6XQTxHRluECma5c2/PCjGqFa3aDyDX26NGeVXKfXzOmojS+0Zk5vzEc1o3e7b6VS+jeaNvueIYN7Sbk4kGE6PRkyqBvDh3TDWH6XY3Q6M7JXS0b3a8VogY/+gNaM7N+K4X2aM0wgN06nAwvkdzV+VPf/YkjrMK2jELRQw5DKEDVkixoyPv/pN/THXWbNVN8iiZYKTn+sKwi1EESpaKW7iJaybDbchtZyvN6wIcwd0ZT5uj9grvNP5up8j4XOt1gP+wZbvW9wGvsjXhObsXl+J8K9h8uPVI/yPWM4GjaGs/HjuJwxQWIcJ6J1qNjdm5QV7Yny6syBpQNJ2DGH+N2LidntQ2LwVkpykygrzKW6vEyAU6o1cVWUlFBWVCTLYkrlsfTkOPJzUyktbmgWKpF9pYXZ8pwCqgQoKpNTUpilYaW4OIe8vDQBTwEVlSWEhQfh5uEk68VSIJRqGFLZoPKyQikYMikVJKn9hw9XcfCgYEjFoXKqBFolBelkZ8RTnJ9BifrbWmZJ/l55PgVFWWTIY4GB20Xy6/FdtxwnJ3s2b/QlJiaS8IgQNm9ezzJvd3w8XVi3ahlLHBZiamxE7549ad+uI21ad9Ca1fr3GyIXh5EMGzqUdSvdyUoOISc9nLLSXKnBHyUnv5yQyFh27T7AjNmCLu81FJbVUVZ9lPKaI1TKMaU1RymR7cKKg+SXVJGanU9Kdh7ZhUVk5jUM0pidnUJy4gHiIrYSLxgK3+3Nnk2O7N3gwH452dR8Puu9FrJTCvykKXPJtl7MFt0x+OiPxW7qJGzN5eLn643/zjUEBW4jPjacu3dvS039Xxw6eJRdfptZ77uU3bu2yGfii4uXI+MsptBz4kg6Coi6TxrOyi2eHK1Ko64ojoMCopryWIFPHDWlidQIhmoERrUCpIMVCRyuThT8RpOe4Mfu7U64O43H2mKYhA5Oi+f6Oi+eh/Pi+Tg7ClYEQ1rfIScbbXu88XD0dPvgsGge7q6LWCxAcvewk9/CQlwEaa5uNri52zJp8hhat25Ki2Y/aqOptvhJjaXRlE5tW9Cve0dGDOqLwdAhjB4iF/EhQxgxZDDGhsaYmdtiZrOcyYu2M9Z2D0aWgRhaHWC0TRCjrPfLcj8Gsm5gEyzbQehZBTHcMphh6tZxKwnLIEbahKJvqwYilLAOY4TlAYYvCGTw/N10n7aeFvru/KPvQv6vyxy+7jiZJl2m8UVfaxoPdaOJ/gq+Mt1ME/NQvnBMEZzk8NWyQqYlnObyq9fUCwruXL/EnZtXuXnrCtdvnuf2nSvcuH5R1q9wR763u/fuknbkOm1dEmg0aSeNJ+7hK+PdNBqzg0Zj/WliGsxXkyP52iyGv1jE8JV9Ml+6F/FX9zL+vqyW/1t3jK99j/KV7zG+WneGL13P0mhOHX29j7G/4A61Z+9w8cZ97j96yuMnj6mvb0DRh7ev+OXzzzx785HKEzfYn3QIx/VpTHQMFRRFaiiaLAhqwJC680xAtDhRQJSAsV0k012jCEut5e379/z+y1t++fkNHz6oO84Uau7zRGFHwUcgpOJZ/SMNQypeCZJePRMY1T/kmRz3/Old2W64Bf/Du3qOnb7E2j3pjLPazFgLX6xdN2FtY8tkAbKNrR0LHZdg72jL7k0ulMSsojjcm+JQbwrCPMmJWE9m1G5iDmzDf9MKAbMVVrMnM1ZvIIMERL1UPx1BUZdWP9BZokOLfwqK/klbtfwDRW0ERW0FRR3at6Bzp1Z079qG3j3aMrBPBwyklm6/dst6+7Vbf1/osxHvrfvZGBLNur0H2BOVSFJROYkC3YTCAuLyc4jLyyEkKQ6/vbtY67uCdRtWs3XvDjb5++G3P4B9scnsjk1nd1IegSkFrNnkh++KZQRsXsuBLSsJ2+hJuK8jUWusiFw+myCvWexxm8GOxZPY5jCRddamUqAaaJ2mnSfr4jxJB3cprDynj8Rl0jBsjAezSO2bMRLv2YaYjx3MnGmmLHKwYozpcMZIBWnqTCPWrpeyICWOErkml5UXS8X0KBcvnOFweTqJu93Yv9SUiBUmRKw0JsTLiL1OIwlYMoQDzkMIc9dhj+Bnm+UA9i0eRqjHSIIESdE+o0labUS8jyEJy8ZRvt+eM5mbuVwZw9VjeVy/eISXLx5Q/+IRZ84cJjd8GzudprB+yXi8rfXZaDOUWE8dMlbokrF8OOkrhpPqo0PO6hFaZ2ut4/UWI8HWaAp3TiEjYCEpYcuJjVhD2P5lgqGVRBxQo1erbJFC0FKtH1GoQOiAVEIXbd9Ny+W5NPKplajhW9+DtF9bzKA1yZhtDGal/w6271hFwA4vIv3dKArx5HzqGm7n+vKgcBNPBELPijfytGQTL4q38kpA9Lzcj6eyfCbxoXafgGkLeX42eJsLIHQ6MUpXEDGqr6CmH7aT+7Bmbh9Wz+mB69QemOgIvPu0ZaRAZ4xBf0zGDtEGy50g35GJfG9G8pxRej0FQF00COkLpo30+8nrDZbKfSutb+a3339D/25NWWc1jHXmXSS6s9q8D7NGtKBra9VX6K906thSXlf+H2Md7W+MM5RKq04XdPu2YGQ/NVVHc21E9dGyPkrWVUZpaM9mDOryI7rdm6LXuxlDuv/zv81kDXeQCV60aMgONfQjaoDOf0D0B3waOlk3hNqn7Zd1DUSqz5Bgqo1gqOVwW1oPmMWQPt0xG/ZPFuj9wNzhP7HQsBmek9qyc9EgUbUhKRsMKN5jTF3IOE4nTORM3HhORhtyNGI4lfsGkr6pF1EruhPo3psDIvKQDRaE7/AgInA9aQnB5KbHU5CRJAV+ktRSBRgl+Vpfn5LifK2zcmlhQ9+fAoFPsWxnpieQmhRFYU6KoCdbUJQrx6lbtgulEK6grqaU2tpSqquLqakpobREPS9bkFNCckq8XMwWEBy8Tx4vl5OtSMsG1dWUU1FRQH5hhoaomqpCeW4BlZX51NaVUCfbdRXyPxWkkp4aKf9DHEVFmdoozaVl8vclFKQyMxMJDd3Lnt1b8PBYwtSpplhazWXTFhH+fqnl7NzEpnVeBOz0JTEmkP17N+O91IlxxoZ079YdnaG6ouRRmBiPwW3JQpIi95Aet4/Y8B2EBO0kLj6Rzdt2M8vckglT5mBj705ITApZcuHLL6+hTBBUdegkpQKi/LKD5BTXkFdaQ25JNZkFpeSVyHGl5eQKLnPk88zKSSQxbg8JEZtJDF1HmL8n+zYuZt8GRwkHAtc4E7rYnmQ7J04KqOKcvdlpOIm1+sYsGTcOF5t5rFntwd5dm4iPi+Te/Tu8fPVWPrfDBEjNZvMWueBuX8s2v7UsW+POxAXT6DtxFD0mG9B/ulz4dqzkUGUqtYWCoOI4AXCc1mRWLRiqKpXtEoGRQpFqRitLku8ghUNVqVQVx5KRvItAf3fcnSf+B0MqM6Q6eLv82ZHayVrWLaTwGsXAvp0ZrqOyQ7PwcF+Iq4t1Q7jayNIGd8GQyVg9OrZrRse2zenYSgqrVi3o0LKFFEzNaN38R1o1/Setf5TafLPm9O41GD2j2RhO92a8AGi8XSjjFqpJScMZZx8mBXUYY1WfmEUhjFmoIoKxCyMZuyhU9oVitCgMIzlWdQweI4W6Wo7VlirUKM1qEtRoDBdHM9gqmG4z/Ok4aRttTNbRwsiLH0c68+1ge/7ez46ve1jSpOscGnezoFFfBxrpuPCVkSfmq0PIziohPSVTwF/C6dNHuXv7AvfuXRckNEDh4YPbPBUMXHn+Eqv0c/xlwyG+kvjnxqO03XGeHzec4Gv3Cpo4FPKVZQ6NJ0fRyGQvjY338IVRIF8bBvKXMbv5asI+msyK5kubAr7yEAgtOkvzJcdYk3abopOPOH31IddvPeDa9evyO7kpf1MKn+ePeP78MW9ePeHzx9f8/u/f+PnjL1y+/oj0knN4++cy2SlCyw5Ndo0TDP0x75lAyFRAZLokibH2sfK5B7M7qlJe7y3/+vWDliH6+PEtb14/1/DT8F7v8+L5Ew1Gr148lb/5jFey/ULLGj3Rskla1ujpQ4nHvBVM/fb5vaDtNRmFx1m9JwknqXhMnmjMPPOZWFnZYDZ3Do7O1gRsdKYkei0l4T6UhfpQErWKo8UJXD93XJvt/t4VNfjmSS4cr6UyP42MuBDC9m5l21ovnG3MMRrWj4Hd29O1XVM6CIzatfie1s2+o6XgqEWLH2glQG/dprlW0HTq1JquXdvRp0d7VvodWL9qV/Dv6wPi2BScwPbQBCLT8kgvrSCjrJKcylqJGnKqqkmvqCJOYBSbm0NSbhaJeQWk1xyi6Mhhig4dIfvQcXIk8o4d40BsNG62cwh0nU2kzxyCvcwIcJvOLqfJbHecyA67cWxeaCwF3RjWWRiydr4By8wN8Zg5CieB0OJJuiyZPAwnqfAsnqCL/fjB2JoMwmnKCJymGzBNClhTw4HMnDYOB5VZ9V6Ml7cDe/duIjUlVsqBQo4dOcSpU8c5feYEZy+e4dLVy5w5cZDyzCBC185lt6uBgGUkgS76hHqOIljgE+mjT7yUMVGueiR6jSLZx4Dk5UakrZ9G9l5HKlP8OH8olVuXq3l0+zQvHt3kxePr2jx1T+5e4dH9azx6epurl05TJhXQbUuMWG/eleAlQ0kX+KSt1JPXHkicxwByV+lS7KtH6cbhlG8ZSdV2Q6p3GFC9XZ+qXaYU7ZlDxr5FxB+Qsm7/8gYISYTJetCepQT5exAkEHLZuYf2K1JptLSSRt41NF5WLSCS8BIYeVXzt+VltFubi75vNO5+e8iN382N3J08KdwusZnHhYIgAdHToi08EQjVl2yjvkwQVObHsxJBkWw/l8delm3jffUe7mdv5EjEUkLWzGfuRF30BnZjnnFPls/pxSrznjhO6ILR4FYYjeiNidFAwcpgJpnqyO9ej4njh2Ek352CkMomjtLrhcHIvhiN6iNoGiAV+N5SqW/OD/9Ugy5+y4BuP7HWUlfLCq2d043lZr2YqSe/37ZqnshvtONnTBrJjAnDmDBmIKMFQiP7tWFk31aMGtAa/X6tGNGnJcN6t2C47Bs5sAOGOj0Y1rc9Q7o2Z3DXH9Hp0fS/GGo+3IamuoIdQVFzAUxz3UU0/eNOMnVXWHMVWlOZwtAfnawVhv4HSqq/UHN5vKXqOD3UhrYCqta6FrTuqU/vDu2wM27HriW67PSeTsqWaVQeWMCxKCuOxkyiLnw0tSG6lO0eSP7WPqT49iZ8WW92uw9gl5c+wRvnsn/TIiICVhMd5EdMxH6SE6IEFPHkZiaRn5VEbkYCyfFRZEiNoCgvndKCLPJyM8jPz6JI1lXfHJW5KSlR+MkmJSFSa0KrLM/XEKPgUy3w0WZnP1KlYaimppiqqgKtmSsvP51iQVGJxKpV3kyaNJEDB/bLMZUaiqrk+VXVBRQVZ1BUmK71DaqtKRTwZMhrlci6ujstl6qKHApyk0hLjhAURZGflyR4ktcVjGVmJGt9lFJSY4iODWaX/2YsLGahp6ej3ZI6cuQopk+bpkFnjOFozOfMYv58c0wnmDBq1EgNQsbGJkwYP5GpUyazYP5cbC0tsbKYz6xpU0TjozEyMkbfcBxDR4zBbP4iwuMyKK46Rs3RM1QfPU3V4dOU1x6nSDCSW1JDdlGVhqH8sloy88vIyC+loLxStivl8RJBUS5ZWbGkCIiSY7eRHLGJ6N2rCNnmSsgWZ/avcSXBcTFpvpvJzZXPMTVDvt9NBE8yZ+VAPdzGGONoNo01KzwICQ2Ugu4KN2/fIzOnmNWr17FypafUQt2ltueJ79YVmM6dRO9xw+hpOoLxNmaERAcKfOIEQzHUFMVTURpNVZmAqERlgWK1x6pL47XQskWlgqISBSPVpyhZtuME04H/D4YUhP4XQ6oP0cypY+kpBUjzn75l2mQ1y/0iXJ2tJGxwcxYYOdni4bKQKaaj6NutNT07NJcTtqlg6Ec6NJNo/pMUTk1p1kJq5oPHMnqiI+Pnr2eq434mOYVLoSzhGMZ4x3AmqFisshoqIjCxVzgKx9g+QpaRsh2pjbpsbB+FsRps0EGNtxOH8eIYbVZ4Y0d5fHGU7FNj78RIxAqOohkpmNK1DmWQRF+LA/SYs5euZgKkKdtpYbKRHw2X8+MoV1qMcONvva35urs5P/SbTw/deQweNRPDSRbYLfZm46YdBAdFy++8gtOnTnDr+mUePn2Ca8ZRvtl6kC+2n+ILv+P837aT/GPXRf7mf4kvt57T9v9l+xn+svoEf11zlL8ur+MvS0posiCbxlNiaGwUSiPDaL6YnMsX8w/zN/vDLIy8TuaRBxy8eI/LNx8Ihm5zXQo11YSlmq1evnjSgBLB0Lu3z/n84T2//vwB/v2J3/79b568+IBfZK18Rg19icZr2aGGMHVKkM9GUKSazNTt+fIZ++4r5fKten779TOfP70XFL3n/bvXGojqBTnPnz2S9ce8eil/82W9/P2nvJR1NTbWi+f1csxjnj9RWSMBksDouWDt04d3/PbLJx4/e05MbCxWC+Yy38KciXLeWiyQ35mHI4Hr7SmPWUNp5DLKwldRJVA/f7iUi6eOce3MMW6eVxA6yLkjNTy6eYFXD2/w/J4UwLJ+49xhbVqXkqwEYkP3sMbHiYlj9NDp143unVvRvs1PNFdzQTX9nubyO2zVugVt27eiY8dWrN0Tvt43MPL3tXvDWb4jgP2JaURn5BKZnkV0Zi7hKVkEJ6QSGJNIQFwy/jEJbNgfzIodu/CPiGd/SjbhmdnE5hcSJxWmlMpDRKWkYWMxk0XTRuNrbcIGAY+v5VjWWIxh1XwjVs43ZJWFASvmjma5uYEUoob4zDbQbql3mqqH46RhOEwchr2EnRSei0x0sTEdyjyTgUwZ3gvjIb0Yo68jlTkT5sydxXIfT8KlTIiLCaEwL00qomUCocOcOX6cC2fOcP78Wc5fOMXZC2cFRNe5fu0SxyoziPRzYbOjAXsXC1C8DYlcPkYwNJpYH0PivMcT7TWJokBnDmbs5t6FCh7eOMH9u5d4Ith5XH+Lp09u8uTWBZ7dOEX9jZM8uX5CvptTPHpwmfsP73Pr5nVunS6kNnYpqWvGkOg9jKx1oynYMJLyTSOo3jyK6i16VG4aJsuRVGweQe0OQw7vMeawv7pV34DCzWPI8ZtJomo+C3AnInAZat6y4AAvggOX4xUQSPdV6TTyLJYop7FHmQColMYKRT4HBUYHBUZ1WjRZXkmzFfkM2pDD4qBsEpIiOV20jxulfjwv3aZlhJ4JeuqLBEHFAiIVgiHVbPZClgpGzwRGrwVJb8t38DBrLSfDlrJ/2Xw85wxlxexerJjTF9txgqEBLZk6dgjTJoxgyoThcl3UZaKJjpRbApYRfQQ//TEePRDD0QMwGD0IA30FpIF07dKZpj/+oGXVm/70AyYjOrPSYqDW/LbBvA8uEztjMuQn2jf/P9q1/pHxY4cxc+IIJhv1Z/Tg9g0IktAXAI3s24JhvZqhq/q1DenAOH0B18g+jNLpxfAB3bXb/Af2aMngXi3+i6EWwxfRbJjgZ7gAR2FIthVw1ECLaiZ7rU/QHxjS+gQJhFoKnFoKhhSUmqmpPGSpBmdUmaE2wxbRbvhCWvQ3pbW6o0lqxT6zulK4w5j4zTNI2zKOfD998jaLltd1J2FNPw4s7cMOFx18nUazb8MCwna4yBe/hqigrUQG7yT0wA4iw/cSLzWihLgwUhIjtbu0MlNjyclUKEogVYCTEB1ChmCiIDeFDAGS6suTLwgqLsnTmrJUXx2FnOKibLKzFUTyqKxU/YUKNRApBB07VqNlhBSEygU1lRUCJkFTnrymgku6IMzcfDZjxhhJwbCe1NQkSsvyqakrprIqX147U46T51UqZBVy5HCFLIuokgtWdWUOZSWCtNwEkhKCBUCCusw41m9YiYXAZv68eVr/oC3b/Fi00IHhw0bQU81d1rUns+dYYDp+qtaZunv3fvTtO5T+/XXp13cIo0YYMm6MCcZG4xg3dpyAyUSWJpiajGe8qSnjjMbKD3IS82abscRZoBKZSFyKAKywkkKBT3GVygTVCYKOkF9aq2GovO6EtlTNZcVVR7Tj0gVDeSWVFFRWk1NWTm5xAXkFGaSnhJEY609qzE6Sw7YTvsuLID93wtd5EjF7HvmR0VrHWwWoypIyauTCGjTLmq06hqwZPZbl8t6XuTpqAw5ePHuViKgEnFyccRJo+CyzZ80aDzbt2oCR2US6j9Wlh8lwzAQrqekRVBRGUp0vCCqIo7woguL8KPkbGVSX51BVnkVFWapsC44UikoETSUCpGLBkexT2aKDFaksdpjju8TBXMsCKQT9CSK3JdY4L7aUmvxkBvfvRQspUKZPMW4YPVtlhQRBCkTOCk3OtnLy6zNQMNSj7Y+0b/YtbeT4Tu3b06PnIEaMmYuJ+Som2O1hkmBniqBlkiBoglOYRAgTnUKZ6Bwuy3Amy75JiyMER1GCJAGQmnZChYaihhgjOGoIAZCgaKzgaKyCkgqFKEd5vnoNp0jZH46BXSgGC0MZvTAcvYUhDLbcxxA14allEGOWhGKxKlYKtyqyay9hsSKaLhPW09xgGa30PWmuY8cPAyxo3secVn2n03nwTHTHWjLL0hWfFVsJis+hg0sEjZyzabRCaqgrq2i87hCNfY/zxUbB0ZbTNFbTcWw8yV+2CooESn/ZdoIWwVf5x44LfLXmFF/6nOQr97M0sT/LF/NqGb/zHHE1Tyg7cYcjZy5zTU2s/Pi+FEIPBSH1gqAXvH3zkveCoPdvnvHx/Rt++fkj//71E58+f+Rh/TuK626xZH2GfBZRDXeVSaimsgYMxWsQUpBUt+UbC4jGLIpgycYsak/e5pfPv/Hrp5/59PEDH96/FvA80zCkskPPnz0WFD3UkPT06SPZfqoB6fWr57x9/ZK3b19qTW0/y/M+fXwtGHoP//pV/r/PHK47zPwFFnL9GI2lVFZ8vKTSsNGWipiVFAuGiqN9OZKfwKUTB7ksELpx/pTESfnNZnPlzGGunzuqxdUzh+SYWp7cvsD7+jt8evWQn1894N2zOzy4fpZTdaVkJUWw0msJU8YbMnRQH7p0bk/LPybHbNb0R3y27VnvtcX/9wXu3izdsBXvTVuwcXPHYokLcxY5MnuhPfMclrDQwxvnletwWr0el7Ub8dqygw0BwWwKisIvLIY9cUnsTcwgKDWXtZs3YyIFnfUUPZxnjdRulV86Rx9vgY/PXIWfUVqfIG8VcwzwFAi5mY3GZdYolkwTDMnz7CcOx1YgZCWF6HwpVKeP6ovB4I4Y6nZj/mQDNq1wZe/eLYSE7CEieC97A7axbtNqDoSFSMXuECfPneDk6aOcPnuaUxLHTxyR7eMCovOcuyi/pes3uCifa1lmKPGbLIjyHEncMhPi1s8ndY8bR4ujuXbhIA9vX+LB3SvymxP81N/l0WP5bOXzfnLrLE9l/5P717h39YxA6Awvbp3j+Y2zPLp+nsf3r/PkyW0ePrjJtdM1FEWsJXvLFMp3GFC7ZzQHdxlS52fIQb+RHNo1mmMBYziyR/btlMf9RlO8Xof8dYMp2TiM0k2jtH5FBXsmkXPAjsSgZVImrmD1gQB6rxcIeQmAPMto7FlCo6WFfOFeQBMPWVc48qrSskONvBuazxp5y7bEVz5VNF9VhNHOApYFJ5GVFsWxnAPcyN/N82I/XhRu45kKhaGSLbws2Sw42srjws08KdjAo+wNPM7y5VmOL/clrid5U7xtFv6OI7E16a41SU0zHsLMCXpMGaeL6ViB0JihjDVQ3QIGS9k0lDEShgaCo1ED0B/Rj0EDetKiVWt+EgQ1/fF7Wsjv1NykP6vm9WX93N6sn9dfYNwJw4HNaPH9V3Jdbco4ef44lV3q34bRfZqjr5rH+rZEr3dzgVBT9GTbVL8nMybqMmPycKZP0mOq/E8TjHUYPbIvOoM7M6SfPPdPDLUaZkcLwYvKELXQs5V11W9IcKM7n6bDLGgm69r0GoKiFoImBZ5WKhOkK/t1FIBstLvHWusupI081nbwPNr1mUDLjn3o1K47HVu2ZOaoDiyf0Rmv6V2lhtCbnU792Gwnb3DhUPautGTvxiXs27GMsOBtRIXvlthDdEQgsZGqiSeAMMFQeKg/sdH7SEmIICs9TgrgaNJSogRDCRJxZKbEkhQXLhiKpSA/VRCUTmFRLkXF+YIUdcdLhdbvp7paZX3KtL5A+fnp/8kMqQxQdVWJ4KWaw4cqqRXIVJULokqyqa0qpLgwg1wBlIJNaloCC6SGN3joACZOMtU6VUdGhZKe0ZDpyc1LpqQkk+qaAuoESQpWBw/K35alejw/P4Vwwd3WrWuwd7Bi8BCRsrERusP0aNu2KytXbmL69Hn06tlXMKQ6iI3hwP4w+ZuCzOZtadO6Ix3ad5Mf01hmTZ/G6hXeRIUGEhmym5DA7QQF+BG6f7fgMJiU+BDipeaUlRRDZVGONnhkdc1xbV6yAgFQ+cETVBw8SWnNMQ09CkEKQGpbravHi2R/Se0xMgrLBFCl5JZXahjKLikmtzBHGzcpMe4A8ZHbidy3jsCt7uzd7EKMtxtxlgspysogKS2ZzHxBZUEptTUHOZibT6bnSgJGmrJ84DA2zrckLjhMkJjB9h17sVxohaX1TMGQA76+PvgF+mE0bxqdjYfT01SPec4LyEg7QEVeOBU5kZQLgvJzQyguEODU1FBdq6KqoW9XheC0LI2qkiSJeMFRgiwTqSxV/YqS/4Mh1WfIZYmC0B8ZoiVWOMm6lcU0rYmsmZyk0wRDHqqPkGDIxcmKJfIce4d5ODjM124RHtijLd07tNIQO3iEKePN3Zm6yI/Ji4OY4hzxB3RCJBR8IiWimCrLqU4RElFMdo6W41RflyjGq3F0NAxFYCrwMV0k8Pmj6cxINZcJcNTt5WMXhUuoZjRZF+wY2oYx2jYYA9sggVMwM9wjsF4dj926RKa5hGK8KAgzj0jctyQQllHNiSt3eVL/hk/vPwgAPvDgyTN2x1cywTmUYQsC0Zm/jwFm/vSetFk+/zW0NfKkld5ifuy/gDYDzDGe5YKpy276e8bQ1iWefzom8BfHVBo7ZgqQcmmkUvcrBEerDvHXLcf569aTfLnpED8Gnqdd2A2+8b/Clzuv8uXGKzSyP0n/VScJLL5P1ZlHHDl/U2r0N3hwX433IwgSdLx89ZSXAqCXr+o1CH3+8IZ///aJ3/71kbv3n5JTdA4PKSimuUcLBhsgNFHrOJ2sjUVk6hSnYWicmhFfbTsmM06WxgKjsXbRzPeKJav0NB8/fhbDfBbQvOON/B3VHPj8Dwy9UFmp1894JyD78O61Npjjp8/v+O1XBZ/P8v8Ifj5/asgwffjAm2evePjwCXdu3WPt2g3a+W5pPZ/lS+0I3qQwtIoiwVBO5HrOVJdw6eQRwZDCzylO1lVwrLaY6xeOceWs7Dt/VMBznmf3rvHmyR2J27xSTTYPrmso+u1dPb++ecKvbx/z6fUDbaDIc8frSI2PYqn7EubOniYVJH3mOS5Zb7HY6XdHHx/c16zGRiogZtbWzHdwwHqJMzZOzti6uLBgiRPmdg7MFiAtcHLHa+M21u4OZE1AEGv3BrFOwndfKOv27MNC3tMkqekvGK+D/RRdlkzVw2XmSNwFPUsFRApGSwVB3uZGshyLq5khTjNGYz91FFYThmFuNJhZBoOYNmIAk/QGMN1Ah6n6Q7GYasyKpfYc2LOZfRI7d25g/eaVuHg74rhsCZ4bVuO1eQOxGSnkFOZx/OQJjhw7JnGUEyePc+bsCc4IgM5eOM1lNSDo9Wvcvn2L44cLyAhbx/H8SB5cPc+juzd4/OAqjx/f5fGjRzy5e41H187w+O5lnjy+xZOHV3kmGKoXANWr7NwDgdLd69Tfvkz9rYtaPLx3mduq6az+PnevX+CawPVCVSzVoVZU7zLgsL8hh3cbCYJMqNk1luqdRtTsHEvJhhEUrtGhaO1Qin1V6FC5YZgcb8DBfWOp2T+ZzP2WrNu9jr5r4wU6RQKgcr7wLOYLr1JZL6axRxFN3GTpJo+5FwmSFJSkguKpUKRApJYSqhnNU909WsKPPlmM2JyJ575o8pL2cL9oF68K/QREfjwu2MKT3HU8yVnH41xfHuWs4VHGWh5kruNh1iqeZK/gaeYq6jNWcid5GSlrzQS2OsyeMFSw0hcTo/6MHzeICSZDGG8s+6QyO3bcMMGQLoajBwuEBjBqeF8GD+xFh44d+Emgrm6tb/bT95gZihfMe+E7rzdr5vXDxqQLRoNa0+aH/6Nnp58Yq9eNMUM7CoZaYSAAG9m7KcN6NmVoj6aMGtiOafJ350wdwexpo5gz04A5s4wwmz6a2TNHM2PqSMarPkxGArI/O1C3FMS0HKYyQhJ6iwRDdgIha63prJmAqMVQC8GPBS0FPioj1EqWrXWsaCPHtxFAtZXtNgPMaN13Im16GdKs02Bate9B+/ad6dKuC+3VZKT9ezBNThAHOQk8Fk5ih68jOza5ELBruRTaOwkP8Sf4wDZCgnYQLQCKjAwkOmY/sbES0QFEhO0iUpAUF6WayMK1PjdZmfHk5CSRk5VIdkacgChJHosmMT6SFIFRVnYqpaoDdWWlQKiaKsFQZZXq9FwqGCilvDyfDHleSUnWf0BUI/vV8vDhSg7VllAn8Kksy6WiVGqL1fkUFaRSUpxBrap1ZSXj7e2OielYBgzoh77+SKytLFm+wot1vivZs2cHB4IC2H9gL8EhgYSE7sd/9y6WL1+Oq1xg1MWwd281ZlBnevbsI8/XFwyNoEvX3hgYjsNo7DjcPVy0aTwG9BvM8GGj6dG9L61bdaB9u8707TOAJUuWsMd/Gzu3riM5JpAjNdmcqCvgeF0hx2uKOCr/85HqbA5XZnGoPEsK/kwBXpHA7DiVNUepqD1KpWBHwaesVvYdOqXBSGWEVKYor7SO9IJyErMKScgsIC2vhLiMbOKzcsguLW8AUWEhWbnZpKbGExPmR+AOL/zWO+O3zJ4oaxsKNm6hrFjdPVdCSXkFxUUVFAiICorl/6uqoGTrLvYaTWF1/1HscvHEzdmNuQusMDMzw2ahOavWumh3iGzeuZFRM0zpLLXO/lLTcHC3JjstkIr8UMpzIynMjqCwII7qymL5Duvk+5aoq5FllWyXa9CtVncACkZVtqisOInSokQqSpJxcpjr6+Q4V/AzH1d1V5kAyElQ5OS0QLAzD+sFUxmu25fmTb9l0gQDbRwiFydLQZRAaJG5fEfyHNl2tLPCeNwkjCZYM9t+G7M9QpjpFs40N0GOi0DIOVzAE6aFgtEUZ4GQS7QAJUYimqmuMUxxiZVQGIpmwpIYTBdHah2BTe2iMF0YgYkgaOxC1W9IoUhC1g1l32jVgdpiP0YLApjmFMqidfL73JnF7shCQa8Uotduc+vuE1KLjhCcVMbxs9e0bIbqH/Prz6/418+P+fz2Br+8ucfvP7/g48/vqTl5DY9tqYx3jGCMmgdMcKayT3pW+xk6bxcz3MLwCxXwHzkrBc11yk7eIrbiIpsSD2G/t5jxqxLp43CAljZB/CD/+99tI2liE0OjhYkSSXyxOIvvV9bwj/UnabLxjFygj9NjxSm2FN6n5MRdzl55xNVbd7l1747UtB/y+pkgqP6pBpGXr57x/sNr/vXLO/j3Zx48qqeg6hxuvglMFCROENhot9g7NwzCOGGJ7FdNYyojJGGiskIS4xbLUvD257bqT6SaHqfIdxSadoRnL9/z+68qQ/SaDxIKPb99+ih/94OgpwE+/Por/xL8fPj5E4+fvuLG9UecO3tXEHdfPpcrcl05StD+AwJmO6ysrJg1a4b8jkxYYDOfxXZzCNlsIxhaTk6wF8Up+zl/5CBXTh7m6tkj3Dh/mvyMRC6cqOH2pZPcuXKahzfOawj6+OKhgOepFr+9FQDJ8uPz+7xVI2Xfv8brJzf5WTD0+fVDicfa9/rvj8/4RZD04OY5LO0Xrbd0sPvdZZkXi1yXMMd2AbbOTtoozUu8vXDwcMXGeQkLFjtgsXgxCz08sfdahtPKNbht2Izbpu24b9iGu+9WXNZtxnn1GszMpzNFfyAW44aycMJwHKeMYrEUQE5SGLmo0aPNjHAU/NhOHontFANsp4/BbvYE7OZMZNHsSUwxGI7BkH5MNhyF5cxpLHd3xn/LJkKDAqWStImg4D1s276eefLZmS+xY/nOrWw9EMDqbZvkf/NkofcytodEcOjkSU6dPqb1Gzpz9hynz5zjxOlTGoyuX7nC1fOXuHjhAucuqWzRWe7dvc3jhw94dE8wdEdQdOcCjx7f5NFDCQHO0xvnBD0CHvlsnwoun90WjMpnWC9YeiZweirHamNQyffyQCB0ReD6WFD07NEVeU0B1d2rXDuRz6m0tRwJnMpBfyPKtxtS5DtSEKRHycYRlK0fScWGUVRs1OWgnx7H9+pzxH8kh/focyzImEP7JlAR7crmuHiauct5ZJdMI9c8QVCBlhVqrMIzXxBULFFCI4FR4z/WG7sLljzL5RyrEAyV/RGqn1EdjZYLjJZX8qVbNoOWR7JuXxBHsvfxuGgnD3M3C3x8eZjty/2sdVo8zGlA0YOM5TxIW869tNXcl3ictoL6nLXcSF9FxjYr1jmMx2qWPtMnDmOWYHfGxBFMNB3OOMGQkdHQhiayUQM1DOkO6UO/fr3p0KkdLVs1p0Pbn7A06cnaub1YO68XK+f2xcKovaCnKUO6NEW/f1uMh3Rg7JC26A9Qgyc2ZXiPn9Dt/hNGul20vzlP8DN7hr4W5rI+b47qrzcWi3nGUsE1ZfYsA6ZMGv5fDLVSd4Gpzs/D1O3wC7U+Q811bLTmMdUMpu4IayOPt5bHW+nZ0FrPmra6ajDFWbTta0qrnnq06Naf5h160KJ9N1oJgNpJAd+xY1c6dehIBwkT03F4ScG+Z/dW9u/fyr6AzezZ6cueHasJPeBHeJg/UdGBRETsFQjtIzo2SDAURExciIAomJiofVpmKDE+jPS0GA0x2YKgwsIMsrOTycqIJy01gbzcXEFQJrl5qsNzJVU11ZRXCYbqaqmorqCsvISyimJBUqF2J5jCVKa8juq8rO4YU8hRTWQHD5Zz/Gg1dTVqwMVCwVKOFKa5GogKC1K0rI+6W0zhKTRkHz7enhqEdHV0GTRIh6FD1Qc8BgODsRgaGMuX3rCurz+agQMGMmzYMCZPnsT48ab0EdT07jWIfn0HC44GaDBSgy527NhFjpkiPxxTwU8nWrRoR/NmbbQJXXv37Ieu7nDB0GL5PBKJFST6bVkuGNlBbVmGIChPoFEgkc/hqkwOVWZIyFLWqytzOXb8KMdOnJVC7BT5pTWk55eRU1zdkA1SWSOBUHZxleCnjOiUbOLS80jKLiKzsFxwVKpFfkU1uWUVclwpGQVFpMvnHi//x55ty9i22olAH2f2T5xGdWwi5QLSzIJ8issFJdU15BYWkZyWTlFZGaWyXhoaRbjZQvwdnPFds4rFrq5as98Ms2n4bvZmh/xWvFe4oTdODx2pXSywM+NA4HqKs0MozQ+mKCecwtwE+Y5UU2e14LdWvhsBsPwGyisFXOVlFJcWy3dfRnlFKVUCJjVApmr+rBDsan2GlsxFjTX05+31Lo4WuKkMkYDHYt5URgzrR+f2TTEx0MXeeo6230PrU7RQ0OqGs9caFi71Y677PuZ6RTN7aRzTPQQ57lGCoUgtpriEM11ANE1iukBougBoums0M1S4CYrcJWSpgDRZMDRZADLRUWHof5rGVAfphWEYLQph9KJgRlgdQN9yrwDrAF47stgXU0Jx5XGuXr9L/fOnfP70it8/vxXsvJNy+4N2C7mKX35+zW8fn/Dr+2t8fnmEt49z5cKeLAXoMT6+fcSnT0/5/V+veXj/AQfiyjBzD9P6N01aEob1qnj2Jx/k8o16/v3vf/OLwEDhpP75C8FAPfefPOPavXqOX75Hdu059qRUsjQwi7m+0YzxCGKgfSDdLPxpPXs3388J4u+W8XyzOJ8+qw6yJu0GhSfvcuzcHS5ff8jtu/e1EaLrnz+WeCQQesr7t68EcApBv/L85TsKq8/jsz2NSYv2C3qiMXVN0MYUmuycIP9zw8CLf4a6vV5lhlTTmOo31AAitf1fIJmo/bJvkiBw84FSzl+5J+D5BX75LBj6mTdvBD2PX3L24g0OH79Jae01QeZpQtNPsfFALU4b0li3N5ukvIOExGXhtXIVCxbMwnScgVwX9BhjrM/UyVJQ2FjgaD2T6G12lEUvJ2nPUo5VZHH55FENQzfOH5eKTYWcu4VaNkj1F1LZn5cPb2jZIAUcBaB/Sfz7/TP+9a5eW/9N7ZP1T4KgD8/vyrE3efngmiDpJu/r1foV3j29ibW97XorO9vfLexsMbe10uCz2GspC+X8sxAAzbO31cLSyZGF7u6CoaXYStgJiOx8VmHrvVrwsRoHWV/kLdvunphOMNY6dE8xGMRk/X5MGNEHE73eTDEahJnJMKymjsF+ziScLGex0s2ejauWyrVrLbulsnNg73Z2bVvPRqlM7tuzi4S4SLn+h7NN9lkvmscsec7q9Su14T1iM1KJSE8jPj2d1Zt88fL11cZFOhCfxsGTZzl2SuCj4sRJTp48IyA6z5kL5zkqGDolKLqgIHTurCzPc/vGVe7fu6XNp6fw8+TmeZ5eO8vTO5fle76nZYme3Lmo4ee5wKb+ieBH0KOayp7dOsez+xc1JKnf55PnT1ADdT67Lc+9fpqnglI1NpVqOlNYunP1NIcydlETZEnRplFU+Y2mapvE1lEc3DGaE3uMOLPPkJMBIzkhcerAGM6Fj6d8pwHJGyZy9Wgy126fIba4ErvQPAasy6CJQxyNnHNo7CEochcQKQB5qFAgUqEyRhIqg7RU9S+SfV4CI59KvlheR5OVVdrzvpBz8IvFufx1cSKj18WwRQB/PG0PT/J2UJ+/jfq8jQKhtdzLEfxkLONh2jLB0CruCX7uZayUfQ3LBxk+PJFjbqWtoTzQmcCVUnG0nsCkibpMMNVjwhg9jA2HMtZwMGNGD2b0yAHo6fZj8KA+DBjcmz59e6DTvwOe5rr4zu+Lr0UfVs/vj4VBW8b1b8q4Qa0YM7AlhmoqjX7NGdGrISM0vE8rxup1Z6YAR2WCZgu6Z07Tx0yW5rPHMN/cGMv547G1msxCNW+ZpZrNf/T/ZIZGNDSRNdezFQzZCopsUUBqI/BpM1w1f1nSbpgFbYbOomX/CbTsbUTbHvq07zSUNu3706p9T9p07KFNIdFWRQc1gnJ3OnfqTpdO3ejYvrPWb8V34wr8dm1l916B0F5fbU6q3TvWELRvkwBol+AnkOjoACKj9hCfGEJM7AFi40NJSooU6EQTIzhKSYkiNzdZQ0xCQlgDhLKStOap3JwcKeRPywkgNQCJM2cvcvL0eTkpznBSagVH5KSoO3xYS5tW1VRRpCYpLS8WDKXJ62VqYwnVHpQLz+EqLRqay6qo/aP/kBorqFIgUVqqxtmJFyDlcvhwmTxerHWAzshIZseOrfj7+7N82TIcHB1wlYuKk5MT3lLLcnV1xkNAuH37JgHhbsLDA3FcbEvffn3o3qMXPbr30kaf7tKlG50Uhjp01ZrDWrdqT9t27QWVneRxdYyKnrTvICoeZ0RSSozW7JYYv59N69wI27+Z8sIEDlfmcLgiuwFCFZnUlQvgKtKpVVkieV/HT5zh4LHT1Bw5SVndcS0zpLJClXUnteax7JJqLSuUJSgqqDxEqRxTVH2EwqpDZBaVk5pbKBASRJWUa01nGXn52t12ATs2sNl7CSFS04xfuJia3CJyS0vIU1mh0lKJEgrKSykqLSe/oIT0HAXMQooSEqmU7zAnKwu/nf7YWi9kyrTJ2ujT/v6b8PX1ls90nnyWC6WWuIGCzFBKBEHFErlZUZSpYQ0EvhXVVVRKVFXVCISrKK0QDAmCCsuKKKpQ2alyeaxWyx5V19QImKpwEQy5LlEjUFvg7GSJk5YdmoubAEl1rDY3n4z+yMH0696BkUN6Y29jzlL5Lpd6L8fJeyNWS/cwZ2kUszwTMFsaz4ylsUxfGs1MzxhmeMhSYvofKJrh2hAzXeR41xhmukkIgmZKTW/GnxhyjWeKc4yAKJIJiyO0ZjJjCSP7SAwXhqNvHYSB1V4m2O1l6bZ0wpNrqD4mNdknj/lNkMNv7/m3arL5/JLfPt3h1zdH+Pz8CL+8e8C/f36hZQh++ficjy/P8OZhGvV3Yrl3LV0u+Id4VX+NV89v8fbtfT5/fAqf6nn36gG5RYexXx7FlrBCTly+w2+//oooS5bvxAlv+PzLe969f63dgfX6RX1DM5Kg5c37dzx9+Zrr959y/NJtSo9cJrHoFIEJ1azbX8jCDUmYrUzCbm8NftnXKD71kNPy+leu3eL2nQdaYfTi6X15vXpev3spiHsvMPmZXz/8zMEj11i7J5cpjmGMWxTRkAVyT2C8W6I24rQaeFFlg/6E0CRtEMb/NpP9PwD6E0GCJLU+XpYqjO0iBDcZJOaeIS7zKP7R1WwMq2RlQAkOUhBZ+aRjvjRFABsj8FKZvUTmL08kPOcwOWVH2RUQyvwFM7GeP4VpE8dKjXgERmP1mTzJlMVOdmxc7khWoAeZ+z3IjdnFhcPlXD51mGvnTvL41mWqSnK4dOYwz+5dle2LWnPY68fy/TxVmaEH/Czx4fl9Pjy790eG6H/inSBJ4l8SH5/fEwjdFhBd58X9yzy7exGLRbbr5y+0/X2urQ0LHBywlevVfEdHzO3smWcnGHJYjMUSJyxd3CQ8me/kgbmjG/NkucDFC3MnT6ba2DPdahHmi92Y77AEY1MTBvbtybBBPdAd1Jm+vdugM6SHFERTWLnMhW2bVxMcuJO4yGDSk+IoyJZKUW42hfk5FBRmUVKaT5mcq6pLQ3BoAKvWeuGxzJkZltOkwrGYoPD9pOdlyvWkmDOXL3Pk5CnZzpPrVBl1x08KeC5wUq5tR+W6dkS2T509x7nzFzh27LiUD8e5dOk8xw9LRbkkndtXT/Lg9jUe3pbPVqByv15+b08fUP/gppwTgp/rZzQQ1at9gp9nd68KiC4KggQ4T+/xrF4qHPcvybENTZbP1bhU9QL2+sc8V4CS414IjF7Iefns+QNevXikjV11W1B7sjqdQ7E+VKo5zvaN5XTwOC4Ies4Gj+HEvpEc3zeKU8HGVO4yYL9TX1Zb9KcmeYcAq07O0yNyjl7k5qMLlJ85zs7cavQ3ZdLEOZVGroVaRkh1qm68tFSiRELWvQRJWhTwjzXV2qCnjZZW0MRHwjmNRrbxNHbMoLFTDo2ccmlkn863i2MxXBON3QrBpv0MMrYt5H76Ch6k+3AndRn30lZwL3MND7IFR1mrBUWrBUcKSF7cS/Xifpo3T7JWcCN5OdX7XQhZvQC72YaYGgzGxFCXsUZDMTIcomFo1HAFor7o6PTVxg4aPbgDKyx0WW/Rj3Xz+7BqXj/m6bfFZEBzjAep0aNbMKpvM61pbGTP5gzp1pQxej2YPF6HSRKTJ+gybfIIpk8ZJTGSmVNHYj7LQJuvbZHNVAHRJObOMWL2rP/BUBvdebQaOptWOrM08LQZNI2WfcfTrKcRzQU9zbuOkNClVVfBT+cBgp1edFAjH3fsRcdOfVAjIKt5szp07CnrqtlHlp0FQ1Kod+nSnZatOjBMbySrfZcTELiVvYEbCdy/haCgbQTs3UjQgW3ERAUSG32AhMRQDULJqZGkpEWRlhFLhuogLQBSU1ckJ0dqyz8jLy9dEJJEWnqKAOY4J09dEvlfolIK9mop0E+du8rx05c4ff4KFy7fkBPlKhcuXefixWtSOzgvJ4kcLydJbd1BTpw8Ia8hBWStyiSpcYKqOHq0jjpZqma1SjWVhmpiqVAjRytAJWg4qq0t0jpLV1TkCzLKpSCWQrc4S8s4ZQvaMjIT5H3Ek5OXKu8jRQriIlQn7rzcJJxdFtK/fx969epFnz696d69B13ks+vevTd68pk5ONhjPnc2fQf0o3ffviLm/oKnQfTs1Zf2HTswznSM1oG5XN1NUpQuF5g97PFbTah8xoWZEYKhNEFRGofK0zlYqkCUSk1ZOjVVxRw7cVqgeI5jZy5y6PRFLSuUKfgpLDtI1ZHTGn5UP6HKP9YVjlLzSonPKCBcal/hsUmkCmRyikoFQ4Ka/EJSsjIIDtrLluUe7J4xi7zN2ylR/YwK5POprhb0FAlcs8grLKK4opKyStlXpPpvFQrABCaHDlJZc0g+N/kbERGC5214L/PAxc2RHX5riQnbSULEDtISdlOYE6xBKCcjmqKiLK1vUHllucCnIYpVRkhwVKKWsr+0qkJgVK5lqSpqquU38mfUqiyPr4tq6hIQqQyRwtCSxQu0/kJLBEXmcyagrzdQ60StsnuLXJaxeOVeLJcFYe4dhZlXrCBIQUhFIjMFRDOXxgmGYv8DIoUhFTPdGmKWrM9SCPKIFUTJ8R6CKI8EprsKpFzjpFCNlgJc9RmKaLjd3i4MU7tgpi85gPv2ZKKzDwtmL/Ho/kM+fXgF//rA759e8e8PLyVUxucKn15V8+5ROq/uRPH6US5vnl3jk+pPoppKfq7n89uLvHxYwbNHZ3j2WAqAx3LhfnZXQi78T+/y8pkUtu8e8tvHx3x890KrYFy4coV3717zy+e3Wv8YlWVSHYR/VWP0CMB++eUjP398p/Wl+fMW9A9vX8u+D3x8/1GbF+xx/Stu3nsq6LlL1bHL5JSfour4bc7eeMn1e8949Fhq2Kpg+WMMnzev6vlZy2z9zL8+/cq1m0/ZHpyPmXsoRjYHBIyCEOd4bTwhBZJJ6rMTnEzQ8PNfDP0ZKjvUkCFSzWIqGsYfUv2JtD5F2oSvAio5Rr2GuutsslOyPDcWYzXxq2qCc0piimsaU90kPJOZ4ZUq33Uasz0TCUw8RH71WSLis7BZaM3ceePlPB6PibEeYwxHYiAxZeoEnJwXybliS3HECqL9XKgtSNEyQtfOHeX+rStckvXjck1R/VVePrqhZYT+xJAC0HsBkMoQ/dln6J0Uzp9ePdLilzdPBERPNAj98vqRoOm+LB/y+dV92f9IW862tl4/29L6dzNrG2bbLGSGtS3TrGxkuZBZNnbMtnVkziInzB1cmOPgjJmdMzMXOTNLYo6di6w7MWWBNeNmmjFxriWTzBcwTF+f8SbjGWc0ikkT9LG2mY2bmx2Be3aQEBtBdqYa0iRHG+W/TM0DKRWjGjlP6+pqOXzkkFQwpcJ65IjWnFUsMNofLBVHqQiHJ4Tju209s+ZLBcXHm8UrvAmOieH8hctcuHhJruXnpPJ7imOCo6MnT8ryGGfOneHK9aucPHuKs2dPcv74QTKl4h20zopAn0nkhq/l7vVzPBX8qMzPw0d3ePzkCU+fqOEU7vH09iWtU/Szu9flfGjoNP/0/lXqb13g5Z1LvHx8W6D+gGcPbvNctp/du67B6ZmgR4059PSZmvPuHi/l+3nx4BbP5bgXAq4Xr55y5+5N+a5rOJO3k2MR5pyPnKRlgE6HmnI8eDw1e0yIcO2Pi3FTLMZ2Iz1wNZczg7mSF8WFkjie3D/Kowen5LXPSgXmMruzqvm7VJS+cMmhsadqMivhi6VFgp9iGgmCGi3Nl1BNann83+pSWm4TEC3LiBzrRgAA0ilJREFUpbF7Oo2twmlsHUFj+Z1/4ZSpYajxEgHR4gwaOQiwbMJpNWcFExYsoGC/Dw8UgDJWcT9DMJS1kvuZKiu0TKCkgLSMu6ne3Evx4W6yN7cTl3I30YOHyV7cTVrG8TBPon0X4Dh7FFPG6WA0ejCjFIZGDGDk8L4M1+vPMJ0+jNPtwKoFg9kgGPKd3w+f2b0xG9FWu1PNaGALRvf9iVG9m6HXqyWDujVjWP/2TDQeymRTHSaaDhUQDWPqpBECIjnXJuoxY7JeQ3PZbCOtqWyOmQHTp8r+aSP+i6Gf2vblx7a9+aldT4leNG3Tk6atu/FTqy40b9VRMNOR1m260KZdNzp06EEngU8nDT496Ni5pzaxaMfOPQQ/vejcuXfD41170qWbhCybt2jLYB1dNmzeIAVcIEEhO4iQZXxcMCFBfrK+h6SkCFLTYkhNj9EApMavUZGZnUCWRE62FLypMcTEhmjZoeTkCC07pCZHzc7KEqgclFrAOQ4fOy+FruoPc5xDR89JQXdCMHSZ0+euc+L0FU6eucK5CzflJLkuJ85lqTUoJN3k/MXrnBUoqTj3B5guXLoix53njNQqzkqojJLW/0gK0praMkFYAvkCkVpZV01spWpQw5pCwVOJHJcr6MkXPGVKTSdTCvcEOV7hLVmDVGWlmr4jm7S0WC1TtHGTL3b21oyVGqNKozs6LsJvxyYSkyKJTQhj/aa1clFdwISJ45hjPotVq5axYcNqNm1aRXT0fnJyE0kTQCYlyOcjcWDvZvy3rSA1dg/VamTm8jRqS9MaICRRWZbHwUNHBENnqTt2WsBzSusvVFR5kDxBT355HblltRqGak+cp/rYWSqOniZfHk/JLSE2PZeQ2ERCY+IJi00gVXWGFuik5WQTlSz7tm4hcLo55TGCwbQcQZrq3JxLruApNS1LPo98CksaskOlZZXy2SnAVGu338fEJ8l3niufWxkRsVFslN+Nt48nLi42hO7bRHZKMHkZIeRnhQiEwinITxHgFAusSrUMUKkgq1BlokqKyJcoln3FgiCtSa5ckFQmf1c1l1ZX/IGiGpwEQ84OFjjbm+NkP0uWZhJzUZ2oPV3tpRZhyZQZ85i90Ie5rruY7xPJvGUJAqFE5gh+5nglaM1i5t6xzPaKkRDgeMUxa6ks/wiFIhVmHiqiBUAKQrJPEDTTM0GWSRICKYGQakJTd5xNXBLODJdIrL0jWb87k5ySM5y5eJtHT58KDgQ9v70WHLzkwxsBw7NbUsBd45eXh/j5SQbvHyTy5kGmXKSLpXZ7lMcPLvNCLvBqUMB3b6TAfP+SXz/V8+njQ94+fyi1V9Xv4S4P5KL9UGrJL+Wi/vKpXOSf3uTtKylEPwqiPj2S5z7gxvUr8jtX/ZBu8fbNK8HQR37/7aOWjVJTW3z69JFfPn2Q137L+zfPtQLg9csngqKXfP4gYPqgYPSOV/Lc+uf1gqMnUiN/IgWQmh/soRz7mHfvX/D+/Svtdnl1a/qnjz9LYfWOhNxTLFytMjYHMLYPEaw0jC490TlGsCLrS1SGRo1ArZaxTJLHJwlqFIL+nMR1vMoMKej8sU/Ndv+fGe//CA1OzonyGiny/BRZT2KySwrT3FMEtWnMkEJkpkcG0z0EQ0tl6ZnOLLcUtoVVkVd9hqS0IoG1s1xwx2AxfzKzzUwwHisYMtDH0HAU06ZPYvESazZ6W5C6z4P08G2cO1zFDSm0b18+LYXddY5WF3P6SCWv6+/8p2lMoUetq8yQFrJPbT++eYH6O5cbjpFt1WfoowagBgipzNDPL+/L+l0+y/Lzq3tMnW2+frKZ+e+TzMwxmTmTcVKBMZ5hhuGkaRhMnI6p/ObVEByzBUuTzKdjMn0Ks61ssVQjpdstxmKRI/MEUQbjjemtM5Show2Zt9CGLTsFHAcC5Xp/gOS0ODlXkynNzaBMAKSun0cOH+T40cOcPH6E48cOSYVUVUYFL9qt8BcamrAunJfr8nlOy+eh7gSrEDA5L1vO2BnTBUU7yC0uoVYqT6fOnueUPO+EIOjMGYnzsn72HBeuXuHqjUtcu3qO08cqyInbxd6lZux0NGSDzRC2Oeiyw0mf9FAB0eXjWobn0f0rPH92n+dyPjwViD9/fJ8Xf3SMfqayRSpDJL/l5w8Epneu8OKuygapwTblXHkiFQk5f+oFQKq57Jksn8o5Va+aNe9d4fXdK7y6J5ASTD2X/WrohSdPHnD1wlEu1kRzOsGBQwETKNoxkf3OOnhPboe57g/M1u9M6u7VXEg5wM2sA9yuTuP2pXLu3DzI/ZtHeXDzCDkVJfR3C+YLBzXdTl4DhgRBDX2IVKYoX9CTwxceAp2l2XzhnUfHPXV845NB40UhNLLcR2NbAZGd6oeUSGOHNL5QWSKJRvKajRan0WRxEv+0D8JqaxC5yfu5mrWNx9lreJixnHvpf4TKFKWv5G6KN3eSlnIrYSl3Ejy5IyC6k+QhQPLkkTx+L3UZZ2PdSVhvgdPskZgaNkBomE5vhg/rja5ub6aP7cVqiwYMrbPoi9OkLkzRbaU1i+n3a4p+n2bo9mihTVbcpsW3DNftIfgeJvBRAJLzS0PQcAldDT2q0/ScWYbacuY0lS1Sx+lpj/0HQworLbRoo42D8lPz1rJsKxDqQItW7WklSzUfVvv23egi2FHgUaEyQJ0799LA00kw1KWrrHfpI6FmVlf7BUddetCiZRstq7FytdR+YsOJlMI7KiqQRNUUFhMo6wEkp0Ro8EnPjNMQlFeQSnZuUgOGsmR/eqzWXKb6EyUmhZORFU9aerzsS6Cqso6jxy9wSCBUVXdSA9BBgdDBI2c5euKinBw3NAiVVR7RsHTu4i2q1DHyuNp/6uw1QdI1ObFOy/Iq5y/d0Y5RgLpw+RYXr9yW2sU9Ll29zcXLN7hyVfZdvsrxE6c4qbVJn+CwymhUqak58rXO16pDdgN41BhHqZSq2+kFQupOMhXl5dkSgjg5Rt2+X1CYgZrzK06AqPpNhYX5C/4itciV2mJSSrRElPa+Y+NC5bMLF4glC4JiiIjcSVT0bmLj9xMavkd7fopgcc+uDezcsprcjDgOq75P8j/Vyf9YV13OwdpKDh0+yrHT5ymuPERSdrGWGaoWFBVXSa22/CAFFYe0yBMYqeaxiiOnKao5ojWdFSg0ldeQXVJBYlYuMWkZJGdnkyoYSszLIXq1LykeyygXJMXHppAWnUDQnn1s2bRdwFMgGFIwyqGgoFjeX6GGkoyMHIL897Ng7jwWzJ+nHVMoIIqOjiY8NIQNvitY7+tFoP96UuP3UZgbR5F8bhVVxZRXlTVkgwQ7RfKc7Pw80rOzyMzNIa+oUPY3PK5CPZaalaHtK62soEwusg4LzXwdFs1mySLBkCydHaQ262qNs5szTp5rsPPyx9YnDKuVicxfmYL58iTm+ci6QGieVzxzBEVm3gnM8YnFfGk0cwVDs5fG///B0B/hqbJHKiuUwAy3WKY5NTSfWSyNwdk3Br+QbAorz3DztrqL6g2/fHzDvz6/4befX/Gr4OT967t8fHmNTy+O8POjbF7djJELdDIvHhXx/NFBuRBfEARdk4vybS09/0obIVlCNZm8fCgoUVmien778IS3L+4JRKTQlQL22aNbUjDc5p7Ulu/ekhqvPO/j+8cCE0HR+4cCqadcv3GTyIQi9obmUXnwotSon/P50zsB2s+Cl58FQ+8lBEcS6v9+96qel/WPeP1MUPTqpfxt2a/uwPrwhp8FPR/ePeP923o+vhEwvX8roHrLv3/9LNj7F/cfvCQ57xiOa+KYuiQMNSjl+CUKPGqqjVgtg6NNteEikPkDPgpI6nE1b5kKbd8f+FHzlTVMzfH/AujPaDg2QV4juSFckpjkksxk1xSmuiUz1SNZEJQhIMqUZTrTpJCZLo8t31VEavExknLLWbF6HbOmSg101jitiWjGlDEYGepKTXgkRgYjBUdTsbObz0oXM6L9vajMTeHGuePcOn+K+9cvcfPSSYFQuXab/MvHDRkhFarZRmWA/tx+JtsKPnfkeJXJeK32C4YUjN7Ld/3p5QMBk6BVol5lM+5f5u3Dq7J9gy3+B9Zv23Xg9y3+gSzz3YCdmzu2ri54rF7NIjc3lq5dy4HQMMKjI9ju78euvf7sCwliV9A+9gSFsPtAEHNsrTGeOYMplpZ4b9ysjUuUJhWj6uoq6mql0lGQTkFiBLmJkRw9clAqlqcFOqcFOmr8nzOyfkb2qT49qv/OBa5cuaLFxcuX5JgLXL56Wbv7S2Xus/LkWnHwoFzTL8vj17hwUaAjzz11/qyg6bzsu8D12ze4eesW589IRa4oheR9Kwn0HM8Ou6GsNO/L8rlD2GgznK12uuxeMowIbyOptG0QTJ7i6cMrnD9dwaUrdTxRzWDPXvJUjTElgHl9+wLP1W32T+/zUg2x8FDOlQd3BEINg48+16KhQlEvQFIZo5eyr/6u4OfuZYHQJd4Itl4LutR38FzOsWfyOk/kfHgsODpSFsNut/HYj22HjUErFpt2YdviyZQGr+NBeQJ3i2I5nxXEw2u13LwjFZHL1dy+eYLM0iIGOO6k0aIEGrkXaPBRnakbLVV9hVQfoiyJNFlPExwJcLyyaOyTzV+8M/lyUQRfzA+gkdV+QZBgyF5hKFoijkb2SbJMlZDn2qcIiiTsU/mLXTydnMNw2BpCevRezqZt5l72Wu5lruB+5iqt+exWkje3k7xkKRCSuCvbd1O8uK+azhK9uZe0nLtpgqLk5VyK8SRlowUe80YxxUBANKALQwd1w2LyYMHQEFbP78fKBb1ZPKUTk4cIhHqrvkHN6N/1Jw1B36v5zH78hu7d2mBqMoxZM8YIdgy1vkLqjrFZf2SD5kqYmxlpIJo1XV/D0PSpKv4fDLWhZcs/MNS8FU1btKJ5y3YahFq0Fgy1bkfbdp3o1KkH3br1lehH1659NQh17CQg6qLg05uu3XrTTfarY7p2a4BQp87dNQx179kTTy9PwiKDCY8MkAJ8r0AmlITEYAFOAClS6KuCPkfAoDJDaplfmKbBKF22k5MiSEkJ17Ig8fHhgoBUUtMTtY6yx0+e19BTowYMrDlO7dGzVB06xaHj5zXkHFPNZrJfQejC5TscUXASLKnl6XM3BD+3tcfUPgUnBSG1/SeOLl65I/uvcfyUHH9WnaRyol1Sz7vF1av3uHHjvgDputbEVlcnyDjU0NdIzXOm+hUp+JSWqgEf1Sz10Vp/IwWkAkFOaWm27M/WBmdU+9QgjDnZcSQmBBEXu1+AEK2hp6AojXJ5rcLiTLKyU0hJi5WCPl4K/hSKy1Kl9hUuWIqQi0WKfI4pcnwu1TUVFBUXcvDwIY4J2I6fOClxmmPHz3D8+Gn5zE7LZ3CGQycucPj0ZWqPnaPy0AnyytRo0+XkldTKei05atDFCsGRoKmg6rAGIwWkzKJK0gvLic/MIzwphfDERKKSEuV7ySDEagk5G7dRVFJCdFKGAC2B1KQsYqMT2S8o2u67ntA9e7XO00UKJbVVWrNYgNT4DuzaiZPdIpZ5+QhaD2l3hRUUFhIRHcVWvy0E7t7K5rVeAulgiuX91crjFdU1lEso3OQVFZCVnyOfRb7AJ5+cgnwNRAUlxVoUlZX+B0INgCrDwc7M19HOTGryFiz1WIKLhzeLvbdht0JqQiuiWbAigfnLErFYlsT85QnMWx4v27LPJ4G53vHMFgjN9krUUDRbcDRbZYpkaaZBSJYqUyTranu2p4o4wVAcs9zjBUAxTHcKw9I7iqVb09kVIXCrPsO9+48FCqqTs+Dng5om4jU/C14+vr7Ph/oL/Pz0MJ+elfDuUSqv7yVJzTOHF/dqBUIX5EIsF2nBj6q1vqhXTV9yoZYa78vncoF+ofo0SI1XZRVe3OdnQcgnAdGnj4/58PaJQOmuNrbKnVuXeSKF6vvXT+SYegHKEz6/fcDPArDP7x7w26fnUlA8EwhX4rQ6HJ+tyaQWHuOiVBbevHnFv/79iX/99lHLFKmRmH/79EHewwdtnq9nUuN+I8ufXysUqfGB3vJZvb+fX/JJ9Xn69RO///arIOgZWQWnWLxa8GJ/ABNHdZdYFBOXqBnqFVwaMKRlgAQxauoNtT1RPtOGpcrsqE7UKnPUgJw/waM1lf3P9p9Y+jNMnRO0UM9TfY0aMJTGNNUs5p4qIEr/Izuk9iXhti2XRHn/WSV1bNy6i+nTJzB7zjjmmU+QC/EExpuMZNTIgQIhPcYajWDe3OnMNZ+MjVyk06N2c/GUGj/oGLcunuTJratcOF7NycOlWvZHZX5UqM7TCkN/ZoVUc5mC0DP5vhSC1FKB6Im6vfv6OSngz2sZodePbsjrHufqyVoeXj3Jy7uC15tnpQJ5Zv3Bo6d/T87MJSQmloDQUMLi4uR8rKXsYJ2c+4UcPnqEktJKOadK5fypIDw2lp3BoWwIPEBmVR0Zci2IzS4npUCuN1W1Wh/Eg0eqOFolkI8LJNTXic0OM/Bf7SrXvDSBzTmuXr/C1WvXG+LKDS5dvMyVS5e4LABSELp27Zr22BVZXpHlhUsXtWawSwIgLS5daxgzSOLChYtyzFVu3b3L9Vuy/1QtlVlhRGywYbu9Hv6LBrLPvhdBi/sQ6KTLJhtBkJ0e0UsNyPI1In+9MftcjYjcvYxr5w+RHh9ESMg2zp2tk/PlKfUv66lX+LkvyJTP//njO1rzrZqnTpusV9brZfn80V35fuQ7uKdGpFZNzurce6hli17euyYAusLze1dlXfB676JUVFS/I4GUYOvJ00dyja4jJcofnwUGBLpMJHWHOyXRezgbt4fbhdFcKYrjxbWD3L8rv5Prh3hw7wTZteX0X7ydLxbF0MStkMYKQ27Zgp88GnmqbJDgR/DeyCNFEJRDI+98vvDKp4l3Fk3kXGk0f59gKJDGtsECnQgBj0DIPkriDxAtkucuEhAJghpAJKCyl30L5TGrUDp6RjDPL4p9UWHUFYRxMmMrN9PW8FCg8zDVh/spPjxIEySlr+Buumo6W8qDRC/uxPtwM0GWsW7cjnXhbqKnbPtQsN2W1TZjmWU8AGvjHqwy683KOb1YPq8vjpO7CYZaoNerOd07NKXFT2qG++/44ccf+emHf/Ljj39nqE4vpkzSZ+ZUlf0ZreHHYu44LdSdZHNnj9WWar/KDs0QDP0/zWQtWramuQCoabOW2lJtt2zVTkNQ6zYKQg1zXnXo2I3uPfpqA/4pDHUSBKnoIvjp3LWPgKiPoKcf3eSYLl1Vc5qaMLQBQ23bt8PZ3YWw6FAOhOwiMjqQ+IRgLfMRHqY6TIdpWSCVEUpJi9YwVFicocEoVbYT5fGklIaMSERkEMkpCZRVlmvNPMdOCYSOnNXGxjl44rzWtFN+8CTHzlzhxLlrWgao7rAajv3ef9CjIKQyQirUuoLP8VOXNRipbFHNwVPa/rMXbmqZIvW8g0ekBnPxhjxHHj98XGoj17h87b5g6AG1dYcFH1UcPFQj2DjIsWN11NaUUlaaIzWkQg08JaW5cjHIIidHQSidzMx4KcwzKC7JkG2V5VF3wyVQIMjJzowiMX6fxH5tvaAgUWCTKq+Ro00BUl5VSlFFPsUVeRw6Uivvr4bK6gr5Hw8LAo9z8KjEMYnjx6iTOHhMxQmJkxxWEBIEHT5+isMnznBEPr8T8l5OC+6OnrlE3YlzAqOzVMtnVn30DJXyvv/sPK2azlQoIGWpKTpKq8ktryElv4jwhESCIyKJ9N1GqJkVmVJrTMvK1/oYxWcWEpuWJ9uFpMSnsHnZCla7uJIWGyefURkFAhQFHr+NG4kLD2ONtzf2ltaC3YMaWPIENAVlFcTGJrBz8wZ2bPVl5UofQuTiXXfoCLWHj1IlF2/VHJZbWEBOYS7ZeRL5ubKdr+1TSMopyCNfYKRwlF9c9B8cubi5+bq4u+O0dBWLl/mzaHkUVsuSBT8pgp9kgY/KBCkQCYT+XErMlXWVIZojSw1Esq6WZgIkc+84zL0EPYIk1ZdIZYrmaM1nsUz3iGWq1K4svGNYuSOXA9EKZSe4c0f1/3nLvz+/5df3L/j5bb3Ec35+9YSPLy/x8Vkdnx8X8+ZuAvU3onlxJ0dqp7W8enxWLrrXBDhSK314S7uV9+HtKzyWgvL5k1vanFnP6tW8Wg+12qi6CKvaa/2j21o/IdVs9vnjE0HJEz69r+fdy0cCI4Uxtf1YMCTrEp/fPeLTW/kfBUO/yvH8+x2/ClyiM2qZ6aYGjgzBblUU+2OLqDx8nvuP6vntt08NI0L/IhhSd7EJjD6+fSWFhxQgDx/w5oWgSN6rQtDnz++0TtkPHj4hNe8ozmuTGGcdwHiHcAFLlEBIDTeg+lKpJrA/4KM1iykMqRAEyeNqtOk/8aOaztQdZf/bVKaFhqn/F0EaehSAZH28LFWo7akuiUwV8ExzS5VQ4xcJgCRmSmEzzSUFq9WpROQcIqfssFzfIpk3bzZmZhNZsGAKlhZT5GI8iYmm+owaMQhDg2GMEQxZWMyQGqsplnNMKMtO4t61i9w4f0KW53gqheaVM4c4eaiMB7L9RICjMPRcvs8/+wi9Ewy9l+/1rYBIQUg1l6mlKnBVR+v6u5e5d/W0dhfZoxvnuHXhGM9vX+TexaM8unZK9p1R/b/WX7h8+XfVDeDEmbNckErdJcHshas3uXhNKn0Ck+q6akLkPN2fmMqBpFTCpFKTWFhHfGkdeQdPcPKiPOf6ba7cuC4QvijnYRlxkTvJCPNl37qFhG5fSoj/Grb7LWdHwBbySwoERNe5cfOGXDuvcl3Ac/mSAEg1a10VFF25LMurXLt+k+s3bmlxVR0j+y+pjNEVgaKg6eLVs/L8a9wTBF25dJ6KnASygtYSumI622z7EuDQm2Dn/kS765DorUuizzBiPYeRunIUyctGkibLzJUG7Fk0DOux3TEf24+4UD+eyOd19FA5F05VyTl1XbDzjGfPX1D/QmD0XBAk+FHZIu18kgrHiycKPIKih7cFPHIOqpDz6pnse/ZEEKU1oQmUVCbo4XWeCajqVeZVkPRIYUhe45m8xkM5Fx7KuXjrdCUH43eQE7KT41LJvZIayIXcaEHsIR4KhO5IPH6gyrfDGC3bT2NrwYuHygQV08glm1arcmi2PFMQI6BxjKWxq+DFU1DknUtjH4HQslyBUyKNLPfTyCKQRtZBNLYLFegIhhzltTQQqQxRPI0d5Ll/ZoUckmi8WFCk9i1Ooev2MjrvVIM6FvDTqjwmhlZivjsJj91h7AvdR0XCFm5nr+WRdufZSu6kLudWspegx5XrcS7ciHHmVrQLt/+IW7Ge3ElQzWvLKfe3J3LpBHYtHILXlE54z+qv4Uj1EerR9p80/+d3NBMANf3pJy1a/PgDHTo0Z6huL2006xmTRwl4xmjomTt7jACoAUEq1B1lKtQdZgpCs6aP+p/MUKuWApZWNG/+vxhqQysJtVQgat2mA23adtKyPd27N8Cni1p2FwgJhjp26a3Nmt6tV3+69OhNx06qf1FXLZq3aM0/5Z+db2VBaFQIMfEhxMYLhNKiyMiI0TJDsbFBgqF4DUQqFIZy81NITlX9gyIbMJSsMBRJdEwkJWXlnD53ieNSeFcKfBR+VJ+X41KoVxySAv/UJc5cvq01/Sj8qCYvlfVRMFKh1hV+VCgoqaWCjTpObatskoLQlesP/nPMiT/6HtXI31GAuCi4unLjvta3qLA4j4LiLCq0ucjKBEO1HDlWQ0VVkXYbf41qlhKonDh5npMCuEOH6sjNSyc7O1FAlCIgShEMpMh2HDlZMRTmx5OTGUFKwn4BUSDpacHyWUVogzkeOiLYOqkyXwo4RzUM1AkG6o4oFBzWQnVErpG/V3PkKLVHjwreVAiMjpyQY1V/KnWnhbynMxcFdVc5c+mGxE1OXbzGsbOX5DlnKKwQXFQd1prM8mRdgais7oR8vqcol8+4TKKg+jAFFQKk0nISM7KIiIlnn+ViMhY6UZmtJp8tICunhNjUHPZFqsyRGvagmPTEZHZt3kxSdAwlhSWCxQqiZd139Wr2792L/5atOM5fQNAuf6IPBLNj5Rr2CLIKM/KJjghl4/pVOC92wGz2TLx8vNi+ayeJqclU1MpnXlOjdZgulFptXlGeACi3AUcFORJqPY+svDytCU2FyhzZLA3xtV0aiu3yaCyXxzNXywClsEAwZKmhqKFZTIOQah5b1rCuskIKROYSc2TfbLWUmC375wiEtCyRaj7zTGCGZzxT3SMx9wjDbXMyB+KrKKs9x125mP/24Q2o8XJ+bhgD5tNrQYiCx6urfHpymM+PCvn0KJUPD2J5ez+Dx7erpGZ4Wi7cl6XgvCkXWrmgygX4/p1L3L11gbs3L3D7xnke3LkiOLrJE4mnUng+kQvw40dqHJSb3FW3/qqMg+xXHW5/+/CMX3+u51+fnolHXmjNZz9/eMhHgY+KT+8f8cv7p/zr40sQrL1+Vk9N3TFCY/Pw2hzPLI8IprhFM8UliikOwcx1DWHNrkyScw5zWs6l9x8+8ruWLXon6Hkj+HrNWzV44vNHvJFC5mcB0ocPP1NQeer/Y+yv46s4t/d/GGiPn562tBSHAsXdCZaQkIQECBbcNSEJUYJLgkMgxN3d3d3d3V1wrR7p9ax172ya8jnn+3v+WK97Zvbs2bNt5n1fy3DikgvWHHiEdccYsBhcJMHkElWIltlFJiCI4edjY7cZK0GDjWGHIceXAOg38BkMQh8bB05vJNvMIKTLIBQgYGgLwRCrQhw3tEU3iKCXvsvAPESmFsPVLwTHjh/B1q3KBDvbcIhg6MghBqIt2LRBFmsJhuRkl0NBYTUOH1Kni/IGGOkeQpiPC8rzMtBWW46+FvrO2umm2dlEUFOLtjoCpPoydNSXo640hyCnXihC754yEA1A0VOCIoIhYbTOUPSGIJgfZxhiZaimKAOV+cmoL05HQUoE2moK0dzYatrU2PJrc0sbQUcbGghAahubkEHXDxdvb3h4+9J1Ixc+9J+1D0uDU1gGQlMKkFFSg7KaFjR3dNN1oxKBkd4Ijgyg5zeivLwIwYGecHAyg7m1Ce6ZXYC55VXctbiO21YPERIbh8o6AqG2FrS2NQgoaqLXb2xpFHDT1NQkYKiBxqYWCRA1t7bS43SOjbQvWXN7G1ro+XmZGYjwtITrzeMw11qLu/un4fGhaXDWmQdfowXwM5oP37NL4H1WBj6GK+FrvBIh1+QQZrIWkSay8Dm7GjcPLID+lrm4sGsVTE8ooSw1iCYH/XjCrqyuWppM9ElarbzsRz8rRcL6JIHSHC/U10VQ347nHRyn1YDn9Hm/4swzbhnzRNLG5elT2p8mIVy08wmt9z3pQy9BFbvHnnXSpKU0E70N1ejjfej/UFuVhZqCaHRnB6EyzAFtpQlob82jz4GAqLcUDS2VOG7BLisCF91IiXtMKwxzbkbBJa8JXgUtOOKejolXCFzo/zBEl+DHMBhDzkVhGI3DjthhyH5zDDlKMHSSVSFnDD3lMgBEEogaouFLYyCGatLzCH6GnKZjERB9pheIpTbZWGSfi9G3kvDVjWx8di2DYCuGXoOgTDcaI86GYOk1uh7ec8UVSwv4u95Dmf9ttAReQbOvEVo9ddHmpk2jAZk+WtzPoMHDEI0eemhz10EnB10TOJW5nEbErR14rLka+9dNwuLpozDqm+H4kpUgLs44cjg+//ofxBvjoCQvA1UlGcivWwglhSUEO3JCCWIgYtsnVCE2BQFI7CpT37oaOwfD0OixYwh6xhL8jBfustGjJSDExqrOaN4+ZsBVNmU6phEETZ0xF9NmzhMwNOm7OQKIZsxeJLZPImBiFYmNAeobgqx/fPE5NqltgoOzHQJDvEVfFC9ve6EMsbvMw8MGwaEeQgliY5cZG6tErAxxcLWPrzM9zxMpqRkEMw10I68nGKhEanYp4lNzkU+wkpRVKECopLoZufSHzRyk+HCcECs8DDQMO+wCY0WIYammvkNsZzWIjdWhWoIj3ofhifdh9xkfi9crqjmWqJv2aUdxaaFwY/kGuiAiKkB0Ss7NyxKKTQEHCJaWoKyqip5Th3KCDfZ3c2B2XmE+QVAs0tK57lE04ugYkZE+iI72RUKsD+KiudWIC3y9LOHucp+g0AYhYe4iRiavoJCgp5BgJx8ZBD9p2VlI5j5puZnCUrMykJyRTmCQS59BIeKS0wkO0pGQnEHvuQgFxRX03giECHxKKgjy6PNkK6+hkYGIIDM9rwSpOUUCKJOyipBC6xxIze603LJa5NLzMgio0nK5eGM2YuLi4E6g6nPnDtwPayDiziNEBoYS2CUgOCwK7r4h8A+PJxBJQmxMEkJDwmg5FlHxBENJqbAgCDq4bx/srWzg4+iCI1vVoLFzB66e0saNo6dhsHkXHO+aIYPep4eHO1H9FoLyyZgzdzZk5WWxY9d2XLl+FQ8fPxIxQSmZqUhKT0Y8fR+cVs8zUgaisOgIet3IAVcaL0dgv7GvyQGClv3nfAiCfLDvvDcOXPDFwQv+OHgugEZWhwZgiN1ltJ1dZLy+h9bZGIYYhKQwxBDEWWK7DD1w0NgNGte9YOmZgpQMmtHSrPvHty9ECjyRCP7NoPG6SxTH++l1E356nk0QFI33XYF43eaDF63eeNYei5e95XTxbZQATmcbwRDHAnWKrC9OP+/pbER7Sw266IbZTcv9LNfTjLW3owlPaDba190s6qg8e9qONy+78D3XE/rhCUEQgRDB0C/vn+Ln75/jlx9onaBMnM+7PnqsH/8hUPrp+5eorG6CuX0YDK97YK+eDdYfMYeqhhN26Xlit64bdhIMbT/jge0EL5tOO0NNywknL3vDzJ7rTJXgSf9zAqLv8SvZPwmKOAPt5x9+pPfwHv4RBVA5YQmZfVZQIbDZzIHkBD4qBD1CESL7DYj+GwgN2AAESRQiybIkkPq/K0H/zRiCpKZGMCSMbgRqrApx0DTDkYEf7rgkISatGN5BsdAzNMDWbTTzPLAVhw5vx+HDW4Xt2aMKpfUykF29BHJrlkFJSRbHj++mi7Qirl7UxMObF+BsdQ9hvi5IjwlDbXEueul7fE4311f9EkXoKYFtR22JcH+1EyC115eIx19zPBBBD4PQG0657ycQ6mOlqFWM3D+Lx+7GMgKuRDRX5KKrrpCOU4rW1nbTlpb2X1sINJoZOlpa6XpQgYc2ljiqfRLXb92g61QxyupakVRUhVz67isaW1DX3kzXkBx4cDmP+2dx+5ER3PxtkZWfidb2drpZt8IvzAdmVrdxlt7fucvaCIwKQXZZOSrq69HS2obq8jwkxvihICcD7R2daO1oIzhqRQsBUHNzMxqbmwiAmggAaJ2O19reRQBE59nQiKgALzw4rwVjjZMwPqgEs0OT4aw1G05a8+CivQCeegxDixBgvIKAZym8jGQIilYhiDvGEwwF39uCFIcTiLyhitArcogwVUDENSUEnl+DRMv96KqMxptnrOI0iNT45/2SDLFnLyTK0HMComdCJerBy36yXs48a0BPY5UIqu7nzLKeVpE4INTYp0/QT5MHThR4RnD1tK8H/QRTPe116K8vxpO8GHTlpaG9uweNdKyWjnL0dhWgqyYdndUpaGnIRHMTgVAPfYf0vR8398bfOdhZm11iZKfDMJJ+k5apVeh49Qz9r56jrqcPYaX1MM+swwHvdCwyi8aXxv4YxvBDE42hhx5jyDEbCQyddCYgIhjSJBg67UZGxz4tgaEhmkEEVCHC/mIYBkXXPGx0zICyZyHWeJZg5K00/Ok8V7omEOIeaVzfSDdeYtrR+KtuCKbSBHIdTXA0b1jA1eYuCrxM0OhzGQ1ehmj20kOHUIaM0OZtiHZvHTR7n0GbnzH6I66SXUKNjy6Cbu6B9vYVWDlvCqZNnYCvRw8nMPoS47/5AhPHfQV5uaXYvV0JG1VWQkGeK14vJ+CRE/FCnDm2Z+c6AUUcM8SqEMcUqW9dI6pTf4ChMeMkSpBQg0ZPwOhRDEQMR7Q+dqJEFSKbMHGKgKGp3CuLoIdtyjRWh+Zh5pwlBEOLMfm7mZg4mWsNTcX4id/R878V7rd//ONzrFwlg/tmd+jG6I8QERTtiZBgdwFDzi7mAoY4aJozynwHgqRZJWIYCiYY8vXzIGhIRlVNM8oqmggy6sG9tHKKa+hPWE5QUIYcApkCgqTCigZExqWjiKCGgYZhRuouY9cYQ01GdomINRoMQ+weY9WIY4vKaTZbSPsxQPFzeDsDVRHBVm19K1k7nQu71NIQzTE/dLMtr6gW6cfFJRVimR+vqW9EVR1dRGqaUEIgVFJJs6pqTvevQUlpJUrLKkQ6aWR0IL1/X8TF+SMm0gOxUZ6IjnBHaJADvNwfwd2VgchW7JOZk46cgjwxg8ugmVtyZjrCoqLoGHTDSeJgYZoxRccjgkCE/fxsyenZ9JwSETRdVM7AV03vhZbJeJnhSFglnyN9hmU1yC5khSiHLFfED6XmlYpmrjxyQHVOSSW9fj4SU5IQHRkqWoL4ejkhyNIatse04H/tFtIiYxGfmELfRxJdMENg5+EPV68g+AaEwovWw2mmyGpNZFQE7lw3hYGGNjT37MdJ9c0wPLIPBvuO4q7uedw6cRrnDh5GfBSrOjFQVlbB1GkzMGPmTMybPw8yK1dgnbwcNm1WxdETR+Hm7U6QmP4BipIzUpCQmijAKDohRoBRaBQBWUwEwYq3yUECmEP0pz1E8HP4HKtC/gKI9hMYHbxI8DMAQ1IgEssfgZBYppEzyXg0dUhGeCIBdwld1Js78O5ZP379+SWIfPDr9xy4/IRAiGvCNOOXF7n4oScCP/b44H23O163B+JJcxy6aEbY1lpGF0O6CbbQLJKg5kWfJJuIZ6AvRSp8p5Dln7Ly003Q09Ussc5mgia6mfa24/Xzbrx71Ysf3vYT7HBm2HMBQb8MuMf+xRDE9WgIft4TJP3CRfzI2EX3tK+XPq9MGN90xk4dC8gfeYT1NKvcpuNK79VXBIHv0vfGTl1PbNP7rZ4SF5TkytpqdJHdfNIO+/SdYXzbD05eCait6yC4+h7/+uVndPS/hb1fJkGUg+i/tkXbG5sF8LgQyLjRMkGRpkQZktpg+BExQYPWfw9BUpMEUkugiIBnEAwx8EiXpetcsJFrBn0AId0AgqEgqBkEYas+gZC+Py5axSMwPlcUJ719/yF2bN+AvXtVcfjoDrLtOHJ0G44dV8eBA2pQVpTAkOzqpfTbXQMtrUM0Q1XGBcOjBEPncHDnNhzYtRPXLxrCxe4BwvwckJkYjOaqfLrRVuNlTwPePeW0+kY8765Hf1sNuuk30VxTgNa6Igk49TQJYyWIVaEXPbRvVz3e0u/l/dNWvOyuw7O2SjxpKUVnbT4Kc9NNSwqyfm1vJ9gg6GBIqWtuQRhNbOw86HqbmSNidBhSmmifjs5uNDbWw8HVHPcsLuPuwwu4TxaT4I/olEDYeJjTGI2O7k6aKFbTdSFeXBtKykpQ39xIz+9CZVUF/NysEeFzDTEB5+FpfwlJ9F9sb2un33kbnQPDUJNQhprbmtFG0M+AVVNbjchgJ5jobYf+7sXQ3TIP2uoKuHhgLey1FxMEzYHL6Xlw1JwLh9Mz4H9uMfwurIDnWRl4sHvs8hoCHxmEmq5HvL0mklxOI8ViM1IfrEemuRJyLFWRbbUBmRbrket8ED2VEXj1kmCG/k8cL8TxdwxAz58/E3DDcUOs9DxlFxkB0TOCpicErCIuiGDoRXM5XnfWCBfZE4KgHjrGMwLT58019PnXoLetHj00SeluIdBtraP32opLIUVQuOKDe/4JKK0tQHdHPjoJihqb8tDVWUwgVIRD913x5wMEMuy+OhMtgOhvOgG4GEL79T1FR28XfdYcQ8XfVzu6nzxBeWs3itr64J1Xg7XX3TB0900BREOO2mDYCQeJKkT/0aH0PxuizT0GGYi8MUTDD8N0QjFMNwLD9KPxh3Mx+NokHp+dC8I3V8Mw4jorTWEEZARLeuEYyvFKbBy4zYHc+lG0znFMBEY60fj0TBjGGPlg4VlHHDKxxaNHdxHnYooy93No9DZCl/9ZAiJ9NPkYopOLOZJ1hVxGf9g19NBY43kW0WaaMN6ngDWLvsOScaOhOGkKFk8eh+Ur5mLr1vVQU10r6hatlpkN1Q3LsXOHHNlaUU+Ix+1bV0vihdRWYQfZzi2rB8PQGIwZxzAkUYeksULjxrNrbJKAIFFNWtQOmolJU2cSBM0iYyhiEFpMILQQk6dyvaHpmDBpGj3nO6EKsaI04uuR+PzzzzF33mzcumOK4HC+6QeL2kEBAc7w8bWHk7O5JKOMACgk1BvePg4IDfNGdEwQAgM9aTlApLVXVNUTRDQS/FQiiyAmMaOIbthVImiaqyYXVTYik5YzCI54WxGBECs9KekFAnoYjKQZZLyNFSIGIYYiqVrE6+wyyxdB2eUCklgV4n0YohiU6ho6RPp9YUkZHYddYPloaqKZS0s/zWZ6aVbTLTLR2DjYupJT9zneqLKBAIsroRJsEEiUEDCVEjxxemhOXiZiCKoiIr0RGuKM0GAHAUMMRsGBDvBwfwhXAiJvX1tRVyi3IAeZubl0jnlIzcoi8IlFVGw8GcfBpNMsPAPRccl0fjkEhVX0WgQ6DGoEPgUEa6wOsfF5sDEUiZEeLy6rRXF5rQCilOxCRCUSbMWmIIbdZZkFSCMYSsgsJCgqRm5hEVJSkxEbGYwAT1t4utsjNDAAoY5OcNc/h5CrdxATFIzY+EQEhcfAMygcj2yc4OjmQ99/GKIIlsIiI4S7ytHeHqd378Ppzeo4qLwBmrR8YusBnNl9DFf2HIYRbXe3toeNgyNmzFmIaTPnkNHvcPoMLFqyCGtkV0FOfg0U1q/DkeOHaebqSZ9N2gcQYihKSkumzycRMYlxiE1iEIvC3vOeJvsueBIA+eLgOf8PrjEJDHGw9G+usY9NqgxJjVWhHUZe2G3sCZ+oQvz7p+/xn59eAwxBP3CxQwKNdx34z6smsnL88jyBLpp+eNLkThdLX7ztjsXr7kL00QW1s7WBbhJ19LuqR2tzHRobymgW3Yi2jg500wzyBWeA0c3veU8LXZBpBvuULtj9bQRBTaJw3Jtn3fieZrQ/vXlCr8nKz3P86z1DGBkDEdm/CYb+RefEwdk/0T7/oW0/Ewz19HSI3/9dK3qPWveheswcGwhoVDWdsF3fHTuNCH5EILiXqJckaiaRMQxtJ9umywoRQRFdWLef8ZQUJRTd+R2hdtoRx4ydYGYXgfjselwwC4GatqNoSruJ1SBtbmLrBRWCnA06LthEs9WNmh5QocfZJED0v9Wh38EQxxP9H5PEEf0vhUioQVIbgCFOqd+iR0bj5jPeMLwfDb/oXPhHp8DC3hUHD+3E3j0qOHRoKw4fIRA6vp2gfAdOnNpNMLQF6+WXY+2qxXShXgxVVVno6h3D0YNq0NXYjfsmhti6cQO2qW2DsoKiaKisc/Iobl81hpvdQwR724mq8q01DEYVeEFQ8/YJKz90oybgedJRiy76bTRX5qO9tlhkjT3jXlqtVXjV24D3tC8XW3zf34h3fZzRVINXHdUIt7tkGu1y89fWxkpx42xra0MbgUdLe4ekDUp7J21rFzDUSjDUTr+7NhpzCtIRmxyBxHSagMX4wsbxLm6ancdjBzO6LqSgobmejtdJv10Oxu+mkeNw4uFN1wdR7Z+u/bZ3T8DfWRM2j7Rw0VgHZSWlaGloRn1jLb1+G9q7OtBCN/XqknxkxPnB/pYG7mishNmp2Xhwai5Njhbi+pHFuHloAe4fmYcHh2fC4thsOOkshJvBfIRcWY7gy8vhe1EGvudkEHRxJUKvrkHUfVXEWR9A3OPtSH0kjxwrZWQJCFJBru0m5NttRL79ZmS5HEV7aQReiji8FpEiLwotsovsGcHQ06ci1qe/h8tPdOElwc4rAtSXBEHva3LQE+OKZ6leeNlSJFSgXvr/PqktQXddmahT1NtQgW6CvacEVw39T3AlpgzDjQgsjvniHxpuULhK1/z4OFTU56OntxLlBL2H7jvjj/ttCFKCCVK4HlAohpykyZdtCio7+tFFYNbe34dm+g7LuDRBXQ3dp6pFPFYLQReHTATRNXzrLUf8/bg5hrA6dMIGQ08TAGl7YChNFIbS/2OItju+MPLFWps07Asqx+aAcoy4kQwu2DjEiADHgF5Xl2BMN4iAJ5hgh5fZAmiZTJe26YZi6BkCJG4XwkCkH0dGowC4MPxBJwhf6nphir4Dtl+2wP3HZoh2u4ly7wtoDTyP9sAL6JBawAV009gfdgW94dfREnwdGU7n8OD4JhyVmYuda5dj3pzJdC+YiA2Kq7Fl03osXjILixZOFan2uwmC1LetwratK7F1y0BK/SYZqKvJYM/23ylDYzB2/DgygqGxH8cJcTuNqZhCIMQp9AxD33Ia/fQ5BEELMXseg9ACAUa8nW0cgdD4Cd/R8yeJlP2vvvpGKEPj6PjXTC4jMJTVHx8EBrkjONgNkVE+8PSyEUHV3MGd42j8/V3gH0AgEBtGI0FRbDQKikrpZl4r4nW4WnJcap5QgtJzSpFTXI2soioBQxxIHZ2UhTy6oXMl5YRkjrGpFS4xdpcxHLFKJOCGwIjBh1Wi1IxCATocaM2qUFlVswCoUoIhhqf4JIItgiHuN1TX2E3b6kUQck19E81muuki8ZR+cE+J8PvR1Non9imj8ykjAGK4KCypJmPo4rES6Vn5wmVVVEYAUs5p/qVIy0xGSDi7Cl0IABmIHBEd6YZwWg4KtIM7AZGD0wPhSszKzZK4ynILhCWkpAuXU1RcItKycumxog9qT1llnYAgNn5tKQhx3NDHJnmM9impQgEBUj5ZRl4J4lIIuOIZKrKQUVAmYodi6Y/F8UjZOTngTv1JdGGMDPCCrwedL31voe5ucNA1hp3WWUR6chB4EsFuBLx8AuDhF4CQKEn8TmhYKAJCgmgMxnUDfZw9cBznT56BsYYOzhzUwCUtI1zYdwzn1I/g9hUTHDp+FFOmEwQRDElsJqbOmoHFyxZj7bq1AoYUlRRw+NhhePl5CYWIq08npCSICtgxnFlGYxxBUVxSPHYTDO0570VQROBz0RcHLvoQDNFIYMRwJAUfKRQNBiNOsxcgRMt7OT6IRo4d2qrnCp1r7mioawNRiAhE/tebNvzyJB8/dIfjx05PvCd72uqPjsZItDZloruzCv00q3/W244eApqO9jq0t9aguaESdXRhK6goQ35JCeqaWtDRxf262kW22PO+NhGU2c/ZRt3NeEHrP7zsxT/fEfS8JeAhyPkXGSs9/2YYYjWKjGOAfmE32Pte/Fu4yl6gg44dGpaOQ3qPsGavKZSOWxGMOGIrwY06wc9ugqBdolQAwQ8ZlwgQMGTgRqMrdui5YQerQgKI3LCVgGgbgRArRFs5nojWN5KpEFRtJNvG6zQrVSXY4Xgfbl6rqkPrOgw13gQ9NIrA6d8rQ/9fMKRKF3W2D9lmAybUITESBHGm2UcgJDW1MxII2symR8v6BEQGXGvIR5RYcA/Jgn9kCixdvKCho4Wdu1Sx/4CaxD12ZAeOndiFYyd34aTGXqjv2oDVK+cJEJIj27FdEWfOHBKNgS8bncIVgxPQPLIbmvR73b5JFYf37cOeHTuwf9cu7FXfAU0C+wc3r8LFxgxxIR4oyYxBW2Uu+ujG+7K7Ae8E7LQS+DQTLNWgs75UBGDXFmegp4luvm3VeNFZK0DoewKi9wRI73rqEfnwgGnUo0O/5oRbo621EV0d7fSbIxAhGGKlpp3gqJ1urBzXJqyTjCClo7uDJnWFcPF0xBVTI9w1u4qQ6EBkFOajkq6H7Z1t6CaYbmlsQEpsMPxdTeFprYWbF9Whrbkf4SGhcLEzx0XD44gJ80dNVTnq6xroHLrpxt+Phgb6rafHINrdDA6X98LKQBb2BjKw1VsMe6PluK+1ECbH5+LGMYKiIzNx7/A0PDo2B/a03UlnDjwN5xH8LEHY5WWIMlmJCJPViDBdjZg7ckgyV0bSo81IeKCMlEeySDVXQIalKlIfqyDbdgvy7Lciy3oz0sw3ItlyN9oLg/HmKQFRF7vNWCGiZVaFnj2TKEJNlegty0BvcQqeVWXgRXEcnkXbosP9Mp7EOuN5QzFNbOpFuYOe1kr0Ecy+eUL/WYKoGvoMU7LzoOOViS8M2BUVRjBCI7unNLzwBYGK2k132IUn4uADL/ztiAM9RiBEkDHkDAHJCU/I3Q5FZn0nup/2EkDyBLxelCTgbv3V9TSBauGaesXIyMmkSS3dG2jynFxaDNPQVCy45II/nLTCEI4hoknLJ4Y+ZH74xCAAsnZpsClpx82UauinNGKSWTqBUDSGnY2mfQh0DIPIAjGMJgcCgM58ZDq0nStic3Vrcb6RtB+BlG4kARK79zjWiatdh+IvWsH4h14Qpp+6Dw9LE3QGXUFnwFm0BxiScfHGC7TtArqCODPtMvqjbuBpwh28TDZDledFPNBUwwaZOZg45mtMnjiGwGg6JkwcixHffIm5cyeLukMcI7SV0+k3r6L/2Ers2CyDnQRGe2j7IBgaDXaVSUwCQuPGTxQgxHFCE7/9TgARK0OilhAZg9Cc+ewaWyDcZVxXiFUhhiFWhsZNmEpgNUkUXPzqK1aGvqAT+wo6uprw8XcTgdHunjYICHCiG72HSCO3d3ggAqrZwsK45pA/IqLCCZaikV9YIm7qeXSjTuFsMYKclOwiZOaXIiw6ScSxsPsmKjFTtJTgeCG2hLR8uullo5JuSFyZuoSgJju/nG6GmQJ2GHRY+WFFiF1o0tR6rlfE+3OBRgYhqauNH2fliAOra4WC1Eng00M/OLLmHjQ09QplqIGWGYgYhkrKJcUdc/LLCHYIHAgsGIJyC0rFyCDDLUMKB6qmpqTGiUKTYeEeBEAOAoLCQ50REe6G4BAnuLqbw8H5EcFZDLJy8uhHni+OkZ6dj5SMHGQXFKO4vIreHwd814nPTQpBg0FoMAzlFZZ9sA/bCHhyCgk06TxzaDmdzjUxgzO2+DMmCCuk74K+g9QsglIOzs7JQGpKBDLjQxETRN+pmy2CfAns3N3hZHQZdqcNEe/jj/iYaIIhbwT4+yM0Igzh9B1HRUUhIpK+6/BgBPv54JaJKWzMreDh7AAdvbPQOnseRmf1YfngHhwdXbFk5WoRu8aVzsfR73PSd9MIyGdi2oyZWLp8OdasXQMFBTkoKK7DSc3j8A/yJ2jLos8/HdynLC45WcCQBIoSsN/Y2+SAsTePBDoEQhekMEQ2CHwGGwdP7zlHRo8LADpLywMwxMYZZZwxZvoohOCmH//5qQff98XhxzZvfN8VRjelZLzszUZXWxHam2vQ3d6E7tYGdLfUor+rnmadjQRH9aitJYAuLUNZTSUa6MLWSRDUyxVzCXqe9LaQNYt1zgx787wDP75iCJJUHv4Pgc9/3j7Bv98OwBBt++cbjgXqlez3ug/gLK43L1FdWQPfsBQcP2eLdfvuQuWkvXBz7eRSAFwWgGskke0aGNlY+dms7UjgwyBE2/S8sIX7l512FnFDAooIorbSDFA0pKUL7tYzLrTMri9XbCJTJdvIAdI6A8Aj4oIIkLT4OO5CEZJsd4UKbf//F4b+lzIkgSF2lf1eEfrYVbZJCkK6flDTI9PnmkNe4ju2D8iGb1Q67L1DcenadezZtw2796phHwdNH9mOg4e3EQztFDCkobVfwJAMXazlVrGbbDH27FaBjvZ+aJ3ag6tGmrh2ThOXCYgu6p/AZcOTuGBwEtoah2hGq4btW7Zgk/ImbFRUwaHdu3CRrqEulncQ6PIQiaFuAoway7LQ01iK1z2cbdZM1oLXND5tr0ZXfTGay7PRXp2L7vpCdNdxVlmlgKFsh0OmmQ4Hf02z10BZWii6GHQ62ug32YyONoLxjlZ0EgB1dnYK6xqw3p5eeqyTJpBpCAgLRHltBXqfdqOXQIGVzOqKTBQVRaEgLxHe7jYwPrMTty+ow9ZME7q6h2FjZSXS6NvpN9xKv/tOgrCuri400HGKUoIR73aNbnDrYaMnB9/L6xB2Uwl+V9bCTncRrM8sJihaBludJbDSmA9rLTLtuTThYghaBB+j+Qi7uhSxN2SQcHsVku+sRuzNZYi7swLJZmuQYaGIVDNFxN9ZRyCkhEwrVWRYbSRAUkbiow1INldF0t31SLqniNjb8kh4uA2NOYFCIeKg9hcEHM97O9HH9YcIil7SZ9yWHID2BG88JRB6XhiDVznh6Muhz7M4Gf0t1XhCz/vhZZ9QautLs5ER5Yc0f1vY3b0IWY3r+PMpb4IGAgSdcAxjeNAm0+Jih4EYetIHww7YYehRNww7TRDCFaIZLo57QvZOCFJrm9He14WWrk60drbSJJgmpmnpBEQ1aGprRV1zg1DFWQlPoesfh1VkFRagrKEO8eW1MA7JxKqHYfi7HrvKyAx88Q+TGIy5k4gvaWL4qY47hp4JxKesCulzkDTZWYIa4wgCoxAMNWAY8h9QhKQwROs6fmS+A8ZwNABGwuh96IbhU8MI/ON8DEZeSxZlASZpPIbTPWO0+F1EGxdr9DdCe6AxOrj1B8NQ6GX0RlxHf8xN9MfexrPEe3iR9ACv0i1Q5mcCc/3d2CG3EBNHDcff/vZXDP/qC4wa/RWWLZ2F7ZvXEvyswY5Nq6BOcMTusZ1bV2P39kEwNHb8GIKX8UIZGjt+vAChCRMnEQRNwQS+0UyehslkUwh0uLjipO/YTSaJGxo8MghJ44VGMQiN5nihsfhy+DcChr6kE9u5extc3DhY2hPePnbw9aEbZoAj/GnZzcWcbpBOohZPdEwIYuOjaRafIlQKTp9nl01ecRViCG5E9lheKTJyS5CYmiPcYvEDndY5ZqiyoUOkipfWtqCYAIYDqgsJaDjdvqiSZitZRaggQGJXWFJqnoCcMoIeziCrIBjiwo2ZuWUiY4w7cqdkFApIYhWJjWGnvqmHgKibnscVrNuFEiTZ3i324bGhuQtVdA5cp4grZGfTOTMMcVBzRg4rOoUEMXlCyckrKhZl5AuKC0UzWc6uCw5xITByI0B0F5lmYeHuCKJtLu4WojI1p73mEbgw7DD4VHKAdnW9UNCkShAbu8CkACQFIikEMZRl53ERSq4PQiBJ62w5tC1rkGUwuOUV0WeXR38qgjAC0UyCpJSsfBGjlFtE74uAKJP7oSWGIjrQA56utiIDMIKgyMvkJpzPGCPckb7jID96T0EIDw+Fh4cbbG3s4eriARdnO9FaxT8kAHfu3YKNnTWu3nuEDfv3Y5WaEm4+eoBr12+KGDWOVRs17lt89c0YLFkqI9qUcAuYaTNnYgkD0ZqVBERrsV5J4jKzsLZAXEICfZ80M8rIQFBEOPxCQhAZH4eDxu4mB409cIAA5oAx1xNiCBqoJUTG8MNqkMgeGzBOm+dRgI9Ioec4IQ6cHjDarn7WD9t1HOHgEY33DB+vavDz0wr882Urvn/RhZdP6ebSxe6wOvTTDYjTcl8S4LygG9kzuqH1EeS00sWsvY2We2k2ydknPe1CBXpOj7+iGea7Z114/7ybAIfjj1j5IeB514dfCYi4L9V/3j0nAHqGn17242dhPQKCfv3+Fd6/eI4y+k+5eSfjuJEjFA6ZCbjZxe/F0Bu7DDxpZCBi+JHWSfIU7US2nLbD6es+uGEfj8PnXKGm6UTbnKFt4osLZmFQ13bAFi0CJYIhdpFJOvS7SozjgBiatJ0JPAhwOFNMZIwx+BDIMOgwEP0OfrhhLQER2W8wxLFDg8BIjG5Q4eNxRWoGog8AJBmFa0yk1EuWfwdAg2wjgRAD0dYzvgRzDEoBBH0+eOCaDJ+IDDj6ROKuuTUBzxFsV1chIFLDgYPbcPDQNhw5ugPHCYZOnNqFU6d2Y/tWBaxaOReyKwmG1izBgcNbcFpjN47uVcVVQ4Yhbdy4qINbl8/g9mVtWj+BOyZGuEbbdE7tx94dW3Bwz17sVd+FQzu3web+VTiaX4HT4+twtTBFgPNDxAe7oCAlFNUFSWiv4V5m1XjTW4+3PXV401OLZ23l6KzJR3NZJlors4WlOx0yTXc6+GuW3QGkOhiiupSgqrdHohB1ENi0Mwy1CSBiWOnu/M06u3vo5tuOnh5eb0N9TRFKCqORHGOLQHdjWJrvR3KyM2pqSmFh8RDXrhrA38+RJlmZaOH4obY2oW5293WjkfbJinVFuJ0hXI0VEHhJBv5XFOB3XQkhJmsRcX0VPM4R6Jydj8Dzi+FnvBSu+ktgo7kAjzXmwU57wDXGEHRzNVLuySHpNsHPvWWIJxBKuktQdG8NQZAs0h7JI/GBApIeKCLDUgVZBEIJdxURdUMOifeVkXBfidbXIebmWsTeUkDCnTVIsNyOttJwAqI2POOq0x00EeknaCQA7OeYoOp8dOfFo788Da8ION+21uJpZyNe0f/7DVlrfRliAz0RYnETfiZacDbcBu9b2jh1ywojCLKHsBokjACIgEiYACIGI9rGpkXgoc1qC8GQZihUHsUju66DPj8CUwLUypo6VFRVoqy6kq7XBSJmtbS8Auk5WQiiSWZgWBBSM1NpYl6Kilq6L1SUCTdaM4FdZm0DzBOKccgjFXJ28RhhGoE/nKPX1nclyHEToPNn43DMt8zAhNtJ+INxJIZxqv5ZOk8j2s8ggGCG4IcmDUPZCISG0n9oCE042IYK8xXbJZDEcOSPYQROX18Mx0iTePyZAGr7+XtItzdEs48BmRHa/I3RHsR90LjC9SX0RFwju44+VoZibuNp3D08ibtPUPQAbzMs8EOBMxrCH8DN5BQOblyN78Z/g29GfIGpk0dBRWEJdhP8qBME7SAo4i76u7fLYp86N0/+CIYkQCSNF5ooUYQEBHHzUImLjI1VIIaf6bPmi4yywcoQg9AYziAbMxEjRo3H1yPGSGDoy+Fkn0NReR2sbR7A198ZPj4O8PW1hz9ZgK8dPN0eCxjiooTRMaGIJ5LNzstHKbt4KuoEDBWW1QqXWHZhDYFPLt2IiwmQqkUmGbvIOJ2+qrETNc3dqG3pEWN1U5cEhioakF1URXDUJNY5NZTVn9TMIvrRNEiyxwiIRNA0B2LTY9X1HaKyNcMRQ5IAHGE9qK7tJNDpREk5wVZ5k9hXpNsPwJDEWD3qEMHWQh0qkDRHTUrPJoDgrC/uL8VVs3OJ2PPodbkOEGe9FRCkxSGUgCgkwgPh0TSGeSGQQDGEPp+IqCCkpKfQOdWImKSa+hYBQiI7bEAJkkKQdPlj9xiDkBSA2AYDkXQ9O5dT8QmGGIRyisSYxen5ZFm0TxqtZ9A+scnpBBi54nlZWSnISA5HVmI4Iul83VwsEODpgFBvF3jdug2bU7oINH+McAKeMIIhjhO6euEC7pua4Ob1K/D2ckZgkDfcPZxg7+AAS1s7XL53h6BCB5uO6UBWSRXT58zDpOmz8NXI0Zg+cw5u3LyN3Xv2Y+p0+n1On0GPz8HyFcuxarUM1iuyy2wdNqgoYePmjdA1NICrlxci4ziQOhHxKSk4aEQwdNZDVJPeTwBz0NgfB89K4oc4SJqhZ7AiNBiIpCD0AYKkxmBEttuQjqnvjIj4LOGG+ul1rwCh72mm+PZFD1485QBnToVuB/cH6+1qkfRKYkmeYxGe9tByqyjkxunzzwmAXj/vwg/cIuNtn3B3CdcXK0AEPf8S9gL/5PpEBD1vuWbQyyf4+QUrQQRI71/QcbrpvWfinl0ojl8gKNGwIUhxIQii8z1LAGTECpCHAJ89BER79XmUQNF22m+fgRMeOcWirIrO8/lrxGeU4dLDANh4Z9DvsRU93X3wCs0msHTGhtP2BEIu2EqAokbgo0ZwtJlGhiAOkhaB0qddBfhsEjAzoATR8m8gJDGGIQFEH+KGJCZVg8RztAmG+Hi0/rEqxCaNE/pfsUISYxcZxwtJQEiNZsa8ftUqDn4RmXDyi8VDO09oGxhg63ZV7Nilit37NhMMcRbZVgFDR48xEKnjyJFtUFVeiTWr5kGWU+vXLsaJk7uhq8298HbD5KwmDPapQ2f3RlzR2QcTY03cvWaEB6aGuH2FAOmqFu7f0MMloxPQ1TyI8/onCIYuwubeeVjfuwjbe5fg+PAKHB9dhQvBka/jPYR5WSEl3AOFKSHoqs3Fq84KvO6qwot2VoTq8LSlDB20PdzikGn440O/xpsfRMQNdcQ4XkFTXQm6elgJYiBqFUDUMaDcSJQhBqNO9BI0NTfVISc7FS1NNchOpYmNgxGcrA7C+sEuOFgfR1SUJcrLC9BE8FNeVkTw04n27i7hRuvtbkNLdSHywx2Q5KCN8FsbEHltHeJuKiD2vhwi7q5FqKkMwq8tRtS1pQi8sBBhFxcg1mQl3A0X4fahaTA9OB23D88SClHwlZUEMrJIuLVG7JNwawkSby1G2v21SDOTR/QtzhqTR8xtJcQT7KQQEKWaKSPxHr3ejTWIu0XPvUOP35AlW43UB3K0zzraRx5Z5utQ5KuBztokvOb0+E4urFgvutn3PHmCni76TJqr0dlQin4aX7Y1ob+lEZmRwfC+fx6OV47AWm8LvAzVkPXgCHLcrsD4sROBEAED1/DRCsQwNoKEoTpBZAQ+BELDTtOyFsGPyObirC4yTnM/6YNDbpko7+pHB8FQM4FlUVEBXZOzUd1YKwKoSysq6Hqdi8DQEIRFh4u4ybTMNHDPt+q6Sron1Yr6TU3NHE/UQNeeXrT09sE8vQzDz3nRa3kRrJDRf4CLNv7lYigWW6ZA1qkAUx5lY6iIHSIYMgzDUAIlCRSxSkSwQxMIYQKGeNkbQ3W55hGPtI3tjA+G6fniC+MgDKPnfXXaUjTjrvXQR7M3me95tPidRWvgWQFCvZHXhfVEmqA/+haessXewvP4O3iRaIZXyZZ4lWaN9zkO+LnIA+3xNoi0PAvjI6pYOv0brJOZIdxj0nR6ziLbu0MO+8l+5ybjmCEBQ+M4gJpHSSr9txw4TUD03ZQZmDKVe41JQEiqDrFJQYjdYwxCoziDbPR4mrGPxfCvR0tg6Iuv8Pd/fI55C+bgzl0T+ImGq54iZig40BmhQU7w87KGj5etgKHYuDAkp3CPrzQUFpcKNxDH1lTUNhL5NgpFJ7uQbvAck0MXXykESY0BiE26zvAjDaxmaCqpaRZutSKCH85E45iiqrp2oQAlpRegpLKJAKxRgFZReT1Kq5pRTaDDsFNTTxRexVWpW8VzqojOi8sJRNjlxvvVtom4I4kRINW3oo4zz2pbRF2k7IJS+mHmSNxNBEN5XAm6pEzE3qRl5wp3Fwcl5xIQRcdHwdvfnW5cIYiMDSNASqDXKqbXqCXI4tdpQwV9HuVVHBQuAaHBMCSFoMEusg9usI9gSGrZZFn5RQRBBD5k2bxM8JMjTAJJuQRwuUU0m2MoyiskoMxDQnImnXsBAV8h0tMTkZEYJoAoItidLtAEup6OCCYgcje5jsentBDg4gT/EH84OjgKV4HVlWPwtLkLF5t78HazgY+3J80kfXHr7k1cMjHBNbNHUNt3HDPnLRVB02MnTcYIgqEdO/fQbyYK+w8cxuRpBEPTZhEQzcSseXOxYpUMVq9ZASWCIeUNCpg1Zya+GjECMwmm1Hftxp0H9xEZE4P9Rr4mZAQ4dNM/540DBEKHDGk09pYUVyS4+RiEpCaFH6l7bLAJGDLmVhveOH7OjT6rUpGm/uOrTrx/0S3ierh/FKdGv+xrohtMM7q72tBPM+Yn3TRrbm8ayAjj2iVtBDU9+OkNQc37fvyTXV5sYrlf1Cf659t+/Eww9P7FEwKtPvzwmiDoDW0XBROfoamxFT6BKTh/h96Lvj02nbIRyo06AdBOI3fs0pcoP7uM3Aji3Mno8yAo2s0B07pcI8kFl8z8kZJdhpcvnuPXn7/Hf358h3/+8BZ9dJN785K2/cQNY9/i/fvXyCyqwXWLcOzSdcTm044EHBwz5EFQxCn3UleZC8EMw5BE5ZHWERoMO1KTBlB/DEMqBEHcnoPVJaEwieP8lmX2MQxJiy3+NxASywQ+W+gmoEYX7c26AXRMP2jfCoV/VCbcfKPw2NEX567fwqbtW6GySQG792/GXi6ueHALwdA2MUoyyXYIGFJRksGalfMhu5rrDC2BthY3AT6Ew8f24sq5M9DdqoqT6xbg/P512LZlA3R1TsLMRBePbxjC/JYxzG/oi/VblzVx56o2rO6cg/Wd87Aks7pLdu8CbAmQ7MwIjh7Q+h0j2NFN2MPGBGGe5kiLdEd5VgSay9LQ31SEtz21eNtbi8B7B0zJfo1+dASJDw8h+s5eZIVYoaulDt0EPgxBUhiSuMsYitpF53c/X1dYWFyDxaMLiAlzR015JpIT3BHodxNe7qZISfRBY0MxGuurhbrJYwvdfLs4O6wmF6Uxj5HjrEHAsREZZgrIf7wemY/kkUwgFE1gEmG6ApEmiwhMFiLKZBm8DRfCXmM6bE9Ng5PuArgZLoHTmQVwMVgChzML4X9RRgBN3A0ZxN9cSQAkS8dej6T7yoi5JY/wm/KIvLWeltcj9uZaxJiuRPwAACXQGC+AaA0S769DrrUyKlxUkWe7Afn2W1DktAOBJsqwuLgf5QXpePmsS1QC5wauzzlu6MVTPKVJSk97PbLiI+B8+wIe6R0kSNsCN50NiL6xB/k2p1HjboBij4s4e/cxRtIEZAJNkqYae+GTE04Ywq4yDf8BACIY0qRRk8CCAIhr/QzTIFDibTR+csoLn592wYpr7rgVlo2ilm7Ut9OkvKqU7lG1aKbvrLC0WLQkcnR2QihNOovLuE8nx6gW0f0mj/aj76WtS5QtqGuqR1N9PSo6eqBmE4VPNF0IzhheCFoM6JzOBmCYIY30v/jiQgz+cTlZBEMPM4zGp8bR+ORiPIZeSBBFHbnlh3CbEewMIfgZwjDFx6Fr4BA9HwwdMF7/1NAXI65G4m90/OX69xBkZUAQpI92HyMCIlaH9NERfIEA6Bq6I8gIhvqjb6Av6iaNN/Ek9jaeJt7D8xRzvE61wttUa7wlIHqXYY0f85zxS7EX+pKtke1yARbnduPIthXYrbYCOzfTSFC0j2FIfd1gZYjdY+NEzJAUhiRAxJWnJ2ECxw1xBWqCInaZTfh2qiRjbMBYDeKRA6dHj5uEb0ZPwIgxBEOjCIZGSGDoiy9H4LPPvsCEiRNw7fol+PlzhpgvQkI9ERTohOAAR/oT2cHLywYxMYGIjw8jEEpAcirdVLMyRHpmAsFReja3XcgiI4gorSYIakVFfQeN7WIsqW5BJUFIdRMrQlLrErDE9YcYhFgZ4uWI+HSRll9KoFRK28pplpuWXSKCr3mf7MJK0ZKC960gmKlkoOHXqSH4quTeZS0i0LqGgKec4IqVoVI6hrRoI8MQt/Lg3mYMQhXVTaisayGYayCQKBMgxPV/MggmWB0SClE2b0ujx3IIKliNyUVcUpJwn9U2NKOhqQ0NzQRBjS10LgSCAxAkjQ1iG6wODXaPDVaFBrvIPkAQK0FSFYgDs8kYdNgYiHIKBiCIz1UsS4yX2djtl8HB3AV8rHxkpsYhIyEMGcmhiA3xgq+bHXxdrWF74xJcblxDoLsjfP094OnlBsf7BrDTWw3nW8fErPe87kkY6erBy9UFTk4OMDN/BAtrc7rJ7MeMeQvx3fRZBELj8B2Bz9Fjp2BqcgfyCioEOYswbfZCTJlBkD59BubMn4uVqzmGiIBIeR1UVBQxjyDpL3/9K/722d/ptzsBKhtVuUK0yS4BQ14EPV40emPvOU8a2XX2e0Xo/yhE5/wksUIMRANxQ3tomcdd3MiV9zHyxw5dT2hedEIZfTf/ev8cPzxvw48v2j90H2cYetrXgs62RnQ0082IRq4i/aKvlSCoS2R4/WsAfLgGECtB/3onUYR+fsOtLfrwhsDqzQsCJtr2y3uuJN2Hp729SM8qwV3LIOhc8cCuM07YpOFI58PwQ+AjAIi2MwwR/Oym9b2Gbthr4CrWtxm4YScta131QnBUAfp76HV/eI5//fhEVKv+97sX+M/3L/DrP1/in788p9d9gV/ePCdIkwRkP33SL9qLGN0NFPFCmzRdoabtis1kG7WdoKrjAhVtNyhru2PDf1GDBttgGJKqREIp4sd+B0OSRq3/B4TYlTagCjEQDYahwcaB01tohssxQyo6fjh2LQje4dnwCIiCtas/rt83x4atalhJv6udezZhD4HQHgKiA4e24iCZFIZOnNxJ43aoKK/EaoIhziaTk1uGM7qHcezQHppIzoW8sgpO79uDs3tVYbx3PWQV5HHmzEncvqSFuxdPw+yqPh5fP4vHpmdhZqqPu9fOwOKmscRuG8Hy7jlYEBBZs92j5dsG9JgeLG/rEyAZ0XYDOD++RBOSWwRGFkgOc0N1Xhx66vMRcGufacDtfb+G3TuABIKhLOsjyLQ/jYacYPR2tKKrvXPAZdaO1tZWtLW3oaOzFYmJMbhleg737+rh/h1N6Ovug5+PCxobq1Bckon6pnLUN1agqaUR9fU1qKQJXENlMeoL4lEQdBdpDoeRZbMZ2ZaKyLdVQb61ErIer0X649VIfUhQcmMtQi8vQcjlpfA/vwC+Z+fA48wseBjOg+/5+Qi/ugBJN5ci+TYB0B05ApV18L8ki9ArawieViLxzioCHlmEX1dE0DUlRBAMxd2RRaypDKKvy9C4BvG31yHyOu+/Bsl31yDjoTxSzORFTFGJ00YUOWxEptUmOvZ6mByYjWNy46E452sY0XfaWFWIt897RcXpZ61VIlA9xJmuUedO4s5xVdhqKyHg8lZ6L0dQ4ngalS56qHU1QKH7ZRjeNseXR22x0NgBgTS5za4swkWPCMwwtMcfuSXGMS54GCip/jxQ9HCYpj+NvB5M0BSET7nG0Ana94gj/kL/o3nX/KHvlwrv7EqUdj1BTWcPiiurRHxkVAzHY4YhIZFbq+TSJL8ERRWFaCJArSwvp3tFKSob69BA37Whdzz+ctqOAMwTw854Yqg+QYshnYMBu8zo9UVsEAGZfiT+fiEJkx+WYPiNLAw5l4Qh59NpTMEwYwIiEVDNIETHIOiRutB+U40kMPQnuuZ+fiUU39B1RuPyFRR4nkWjrx6avM6SGREInUd3+GWyKwRDVwmGuKK1iXCT9cbeQn/CXbxMNMOblMd4lW6JN5k2+CHHnkDICT/mu+JdtiPeZdrjbaYtumPuo8znEpyvH4DOPlkc3LYSe7atwZ7BMDRuAmeTjQUXX5RA0W/ZZBMIhsaPn4RxBDkTCXY4kHrCBM4Wm4JxZBNpnW3CxKlim6grxEHTo8Zh+Ddj8OXXo/HF8JEChv7x2XA65jho6WjCw9MZAYEeCAnzRGCAE7w9uYu9Lfz9nRER4Yt4uommpMWJ1hPpmSlijIoNFd3J4xMl7g2ul8NB0tkEHnns2iJLy6Ubfnkjqhq7UdPci9qWPoKhHmG5JXXI4AKKtH9RJStFVcgvr0d5bRsKWQWix7OLqsU+pQQ87FKLTckRx62o70RZbTuqGyVgVVjehPzSBiJxAikCIoax4oomJHGqf0GlUK4YlKoYoAREtSG3uIrgq5KORfvXEmwREMVyBlhiCuJTMwWYMKCwMsRKC/dCq2/qQGtHP1ra+0SgNitBlbWNZA0EZVxmQBIkzQD035ShwYrQx0DEryW1j6GIFSHhEiNjhYjrEwlliPbL5f0LOa6IoUjS3kOsk3HwdiaZgKfsLKQnRSEjKRSZ3HYk3BdB7tawoouog5kpvFys6HvneDF3eDw0gL3OAlw5LIPzOodx+vA+nNy/H/dMbsDLwwNOLo6wsbfEeoKZabO5Avp0AdpjCNRVVNWwZcsuLFq+Fur7j2PfEQ1MnTUfEwmGJk+divlcg2jVcnHjUlaWh6qKkqhL9PkXn+Ovf/8bPvv8H9C76W1yxtQLB408sMeI4OU8wxCBz1k/7Btoq/G/jDPI2PYwCH1krArxuJdmQHvP+mKbth1On7NBPf1uOLj5+2dNEhh63oPXT1vxrKsBT9sbRar8O+EK68YvDEHvCG7E2A/aGf9mmHrdL+KQvn/Zj9d9nfj+BdcPeol3L/rQ2dSM3Owy3LPyh+YlFwIeZ2zRccQWbQ5s5mBn9w+2U4/dX2QChgiE9Ok9GdB2A2ds1XPE0UsesPVORENLB374noDnh1cEOk8JegjKuDYRwc/PtP2nH16Qcer+c/z88gnePOkWbsCf3/fReT1Hd89TeIfl4NQlH2zWdCagIRDizDG6mAsTwPN7GBoMP/8v4+dt+ABEEgiS2gcIki5/BEMfK0RsQiWiGa0qXbj3ng+EY0AGvIOiYe8RiLvWzjimpY0Va5ZjnYIM9uzbLJQhhiHOJmMQYiA6eEgNx+nGuXfvRgKhuVizcgHWyCzARtU10NU/iCMH1fH1yKkYMWEOZsxaga0bt+HMkX3QPHUEl85q4ILuEWgf245LukfxiIDo4XV9XDU+ibM6BwmUtGF+wwiPb7JyZASLO+dgxVB0m9Zv6MLyli6s7ugJs7ytJ6DI4eF5uDy+Ag9rU/g63Eaox2NEWxwwjX584Ndo8/1It92PYscDKHMlCzJGd0U8+jpa0N3RJFLuW1o5hoirl7cLtxgnSFwwOolbN/Rx//4VhIUG0H4togwE9x+rqa9GRUUpaoqzURjrjlTXc0i1PYBcyy3ItVBBtoUysq2UkUMglG0hh7RHK4VlEAzFmCyH/4Ul8DBaCL/zixB4bi4iryxC9I0lSLi7HKl3lyHx5kJaXougG2rwNNkBv5s74HtVEZEERvE3CHSuySHgkhzBkwxB0gpEXCUIurmOIGwXspyOIeLOVgRcXIWk+wpCAUozX49UOq80y41IMFOGPx3X1eQQNDfOxe4Vo3BQdiIuH1iLqwfl4fvwEuqLUpEb7QPnK6dxfe86WGttpNfaRsc7jEJbDZQ7a9FnqYMql9OoddFBEYHQ2Tv3MfyQGdZcc0VsQTae9hSjv7MY7W3FKKgpwBW/aCy84Ia/n3LAkMMEOxpBQikaxgqRJkHEKQ6opvVTHhiq5YYh9NsdQr/9IRrO+BtNNGbTcxddpInNo1C4xGfSvauE7g+lNLlOE22NsjMzkZmdhvrmGjQTqNZUS5rhdj97Bq+cKkyi/7xo2Mop9gJm6HUJgoYyCHHWGIHRJ+dC8ZerifjMJA3D7+Tgz1fTMORsCoaeS8NQ4yQCp3A6LzpXHQIhgqFPDPww1JBgTt8Xw/R88AkrRXxs+i9+quuBP+h54Ts9C9g+OosarjHkpY8WX0N0BJxHJzdzDb2ArrBLIni6O+yKiBvqizJFP8HQE4KhF8lmeJX6GG8yrPB9rgN+KnTFL0UeAobeZzvgZYoFniWY4Vn8PeFW66XnVnifh+/NI7h4QgUn99EERApDEydzWj3XGmKFaMDGsTI0UQJDBEJsE8ZPJpuCCeMkI9cRmsBANJ7giNdp+2iCIVaGhItsxBh88dUo/OPLb/CPL0bg88+/xjffjMTO3epwdXMQXdiDQyRFFzmbLIyWo6L8CYZ8iGLDkZAUgdS0eGRmpQiVKDYuBMnJMbScSGAUI7kRl9Yih2BFmj1WSEDCVtnQJUCIgYhBiOGovK6DAKSGgITAoaZNrJfVdqCirpPgpINIuhUFZc3CiitbiJ5ZQeL+Zq1iv6pGgio6HoMRP7e4ittXMEg10THrkEyz78SMQhGbxGoTnw/HJbGqxMHa7JaLTckWQFTKBRirG5BJABFLIJSYno0sjskhEMknaGpo6UZH9zMCoacDafrsbpMoTBwbJDV2jzEMSYFosCL0sXvsf4HQf4MhqULEI2/7eH+p8WMMRXn0PgQUFdFxCukY+Zxdlo2M1DikEwhlJgQhIz4AieGeCOEyCvb34Wx7H26OFvBxd4Troyuwu7QNN8/sxomDO3HJQB+m587i5pXLcHV1wuMH96F/5gyWy6zErJlz6Xf3LUYRuM+aNx8LF8pg+Yp1WLRsNe4/doWVnS9mzl2GSdMYhqZjyrTpmLd4PmTWyNCsfBWUleShpKyIuXNnE6h/IWAoNTnaJCkhCvetA3HwLLuFvHFgoCP9rnNeorXGbiMvApvfxt9sEPxw2jkBhXR5z1la5p5kNAOS7OuBzScf4swFO3S09xBM9Im06PdPOYaIgaYTP77sFnFFDD+c9v7Lm178myHop5f4D8HHu2c9BDy9eN7fRtaK79/04+d3L9DZ0ozs7FLYOEXhuIEtNh8xw2YNe6HAbD7jJMBmG8HPdoKfHXqu2KnvQsDDqg9BkAG9Z3aHkTEgbTvjiAPGLrhpE07fZzXe0/G5QCM3c/2RzvkXOo9/vScwIvuZ7Jf3r4X9+PoZ3jznnmOtojYLn9/r5+3CtcfP+eHdS1TSZMDcLR4H6LU3nHAggHEkgHGic3XDJo3/NwBJ44UGq0IflCFNMroxsHEQtoghYgj6SCFSHYAhKQQNhiFeFq4yso00e1U38IGZSyK8guPg4BUAaxdvGFy8BlW1TdigIo/tO5ToeqaCXXs2ChjaR3bwoEQdOnR4i1CGdu1Whczy2VizaoGAou1b10Ff74Bo1zFy7ByMmbQA02fJELSvguxqOezfuQMGmodgck4TF/WO4BzDz2VNmF48DSPdY9DTPEjLWnhoqo9HJmTsSrtJYERQ9Ogmu9O0aZsOLG6dIRjSF2ZzzxB2D4xhd/+cMHuzC3A2v4zEh+qmyebqv6bb7kau825U+RxAre8hNAdroCXWFF11WejoaURbexPdsFvR0daM9o5WdPfTdbO8gCYzLsjLzUBrWxMBUBVqaqpQXVmO+ppi1JVnIyXYFn53DyDBXA0FjltQ6LAJRXYqZBtRYKOKHAslgp91SDeTRYbZWqTdkUHyrVWIur4C4de4UOISRFxfjLibyxBjuhwxtzgjTBYpZgpIeCCPiAeq8L69D07XDsLr2m6E3NiMqFtKCL0qC19jGfidW43oO2pIszmCXE8DFIWbob00Hq96atBaHoP84POIZDfaA0WE31aC+wU5WOopwebKMeQkhaC+roQ+Z12YHluPiNtHkGOnS+9BH5F0I7XRUYPFCUX4GG5Bwp1jKLDVR6WzHqoIgMqddVDhqotyVoRcNFDlro87980w7qg5VG/7IqeqEE96CtHTnofOjmz0dOWhrzMfPX0lKK0rwE3vAKy+4oK/cgPVw9wmI4hAiN1k/rTsQ6M7hggY4kwvGuk/sPh2CNyya7HVPBhD1W9g4vE7uOEbh8Iqbn7L3f+50C9nLOeK7v7czqm0ohJ9vR3Ib26F7B0CLe5eT/+fT+h/MozjfBhaOO5HgBGZYQCGEQz96UoM/khANPQiK0IMQikYwiDE3fLP0Llq8/4eGKbvhT+eJYCi531K/6VPDFzxB7oO/o0mmaOvh2Pi7WiMukSTD6NrSHYwQr23Hlq5Pxn3MAsyQjt9P12hF9EZwgHUF0WPs56IqwRDJnjC8UKcTZbyCG/SLfFDrj1+KXTDP4s9hf2Q74J3WfYES+Z4FnePIOgmPdeEwOoq2gLOgQO0K+l7Cb93CNevD8DQlGkEPd9KIEhSgJFT7ccR2IwjwJlAoMPwMxnjxk7CmDHfYiyNY3lkNxqD0TgGI3qM1jle6OvR4z7AECtDnw8fic+++Bqff/k13Xy+gvz6dbB3tBZxQxGR3IvMCyHBroiJ9gN3cufU+pjYIHCH9pTUWGRkJiMtPRFx8QRIiZFiOSGZXWb5ohFrXlk9gQd9uQOKT35ZgwAVBiCpKsTGEMPgwoqQUI8aCJIaelHX8hQ1TU9ouU9YZT2PvQPLvQQ0XQQz3bQf7TMAVXwsqVrEqhK/JsMPu+HYLcdxTByjxOqSyGojKGJIysiXABFnYTEQFVc1IJsAJSW7AEkZeUhIy6b3VSxcbs1tT0SgNgdiV3NMFIEQB6dyAUcpDFUQUElhiE0KQlIbDEOD3WNsUiXqv4GQ1PgxqQ1+vhgJfITbjGBI4j7jYHaCuZJSej2CqewMpCZFI41gKC0uAKmxPkiJ9kZCmBv83S3gYHkTTjb3YG91j+DoIdlteDpZ4uH9e7h7i+zmDdy9fhmWD2/jzg0T7FDbgnlzF2Lm9Dn4+utRWLFyGXS0NQQILVslj3VKG3H3viOu37DGnAWrMIX2G09ANGXObHw3cwYWLV6INbIrsWatDMGQPNavl8P0GVMx/OvhyIx0NsmJcUNeeiTcfIJFfaCd+h4EL74SZUgAkI9QgLjZ6m5jdqXx+kdKEAGQ1Bh+dhkNZGHRMneu30PbGUDWH7mPa3fd8exZF/79Pfcg6yIAIgjihqlvuCVHN0FQN/CeIOjnV7T9Bcro83Z2C8GlW85ITsnBv354Kypa5+eUwMUrBrpXHaF44Dbk9t3HxtMudFN3wxZdrgTtih1k23VdRLFEAUJku8TICpAkUJqBaIcuu89scelhEGKTi8CVdv9JEPYzwRgHa//y/qlwfTEA/czNVbmf2Q9cufoZvn/VRyDUJfqj9bTX4FV/C57RjfRpVz3ePmsngCPYe92Dn398gnf03Iy8KphaRGLLaa467UhQ5AxVOm9VBp/TBDmabAxBDEASE9ukEHRKAka/mVRZkqhDH0y4zH7vJhPwI4WhM6wEcf0gf8l2giCGIZXTnrhuFYuA8BQ4+4TAxi0AN80ssINgZZ38SqioyGHLFgXsUFci4NlIILQF+w9sEQUWWR06fGQrjh7bDnV6fNWKuQRCC7CSYGjXDmVoa+6FsrICTRw5CWUJ1LdvxolDO7FzmwrkZWWxUVEJh2nSeO7MKdy+oou7V7VxweA4NE7sx+mTh3Dp7Ck8MNXDQxM9PDJlGDIQxusPTc7A/IbELFghuk0wdMcQtgRBNveMxSigiJbTbdRNs+x3/1rksgcVXgdQE3gQ5b4HUOFzBJV+J1Abdx/d9aXo7GojeGcXLrvKWsja6Qbeid7uTtRUV6Oqqgp1tZWorchHTUE8apKdEP34CAKvySHTeiOKXTaj1FEFpQ5KZBtQbLcBeVaKBEBySL23Fun3ZZF6Zy2B0GpaX4PMh6uR/XAlMu6vJBBajTCT1QQ5ski6L4/kB+sQc1cRsWYbEf9QFbEPNgsI8r6ghMCL6xF1RRZhl5Yh6Mo6AUBted7oqExDX0cl+jlDs68DT3u78Jz+e12tRSiMs4TXTXXc1VgDs7P7EexpjdraUrTT+2xtqUdTUxVyw51Q6mqEBm9j1HhfQBlBT67FSRTbEugQ+NR4GKLKzZDgRxcVLmdQ7UJARCBUSlbhTp+71UNM13wIdTNflNDx+vuK6D9C8NNWgL62XLSVRKOzMhENlXH0Geegv6eU7g85uOsfCvnrnvjbUYKiEwQnGl4EQh40umII/eaH6HgQvLjiizP0Ww3NRX55BcIzc7HlrieG7bqBv+y/C/VHQXBPyUcVfXedT7vR0tFG76+OJteN6OLMwafPcNo9QdKeg7vVn6bXoP/NkAH7k4E/PjsfghHXowlsJEHSf7gYiT9dJwi6mEowlEaWTEBExlWnOQhczwefcs0iAy98qu+Db66F43NjP3xxyY8ed8c35wOx3DIZC6xSCOI8YWJiKOCxyc9QgEqH3zm0BhmiI8yYAOiCgKL24HMCjHrCrwgYehp3m2DoPl6nmONthhV+zHPEPwmG/s0wxMpQnhPBkC1eJj0icLpDIGSKjpAraA64gEYfYzT5nEWjlx4ayNKvXx+AoekT8O0U7ixP8COUoTEEOmMGWnJIYofGEuRwEcXRYyYSJJHRyEDEIMRAxG40BiFWhb4eNR5fcqwQB0+TsTL0GYHQZ8O/xt8+5yDqebC0fgT/IA/ExAUiPMIbQQRDUQRGMTEBIoU8ITEMCUlS+IknIEoSXd/ZUtLiRaZZWlYOgUqjSJlnyOBCjOl55bRMEEDQw+DCxiqRZJmzyloIWtilVi9Apryuk4Cni/bpFUDU0PYCtc1PBCA1tL0aZLy9X+wrBSHpsRl2OMaIQUhkqdG6FIhYuSoo59eSBHnzyDWS4tO41kMFPY9jmBoJmhiICpFHUJeWVYLUTAaiToKhPnCRR2nsEQdjV9cxFHE9JFaGfgOhwcqQ1KRAJAUZKcwMto8BiE0KRlJgGmziOMW0TDdnyTiQAUfGs438Ei4RUIzi0mIUFmQhIyUGGUlhSIrxRFK0B5Ki3BEb4gIPx/uwfngN5vev0MXiDpydzOHp4YBrV2/g+HEDHNx3Aic278JNjRO4d/s65BXkMWPOPPqtTiOoHoG9dLPw9nTFxi07sWilLA4e18CBw6chr7wVC1evx64TpyG3aQumz1tIz+PyD9OweNkirFqzAmsJipQ3yENeXhbfTZuC5FBbk5RQO2RFuaA4PYx+h9G4+igAewkeOL2c1Z19BEZ7Wd0hENp9jsDm3IDyQ9s4xkiiGNFjNEpNWp+Hl8VIYMTLajqOWL/vKqwc/fH+Vb9wf/0o+pJ1499ve4Dvn+Lf71/TzaUanj4xOH/DFZsO3sIi1ctYusUEJ41tcdfSH8bXPbD1mDlkdphA/og5Nuu4ggsdbuP0dQKgbQKE3LCDwEiM+gRF+m7YqUsQRDO3XXqSytHb9T2xRdsRWnQ8//A0ESvyn5/e4Ofv+/HDW4I1dtPRObG68wuB0E/vGIae0+NP8OZFB3rbqtFSV4xnvY3o6ahBW2OZ6OvEGTe9bTV43scNYblXUytev+zED+968Z+fOZ7oCYLjCkTfNsUT1gQ7LthAF3cVrlRNYMR1hTZoOktMwxnKYhwERGQSpWhAGRoMRFIbUImkQCQxbs0hAR9VXR4DRND0Jl7W84WShhsM7ofDPzIL7t7BsHMNwAMrZ5zQ0MS6dSugoLAcGzaswUbVtdi+XRHqO1Wwe/cm7N6zkUBoq3CXcRVqNhWVVVixYg6B0HwxHjiwFaeO78Ly5SsxYtRczJi1FHJrl2PbxjU4dmAzNI7uwv5dW7BJRQlqqgRZ6jtgfOYEbl81wOULmtDXPoDzukfw4JouzMgemujD3FRXwI9QimibuYkOHt7UxSMyixu6sLltAOu7RrAiCLK+f16AkN29s4h2UDeNddz1a67bIVR4HkOZ1z7ku+9Duv1eFHkcQL7LQZSGPUZXYxW6OrjuEBdmbERHaxMaGmvo+lSDpuZalBVmoSghAHn+t5BseRCJBCspD9cj21oZxQ4bCYBUUO6gijICokIbReQ8Xoesh3Jk65BJQJRwYzkSTJcS/KxCpjmBkXCXLUfOo9VIvrMO4dcIhm6sQdRteUTeV0Xkgx2INtuC6DvyiLshi2jTNQi5ugZBlwmcrqxBisVB1KU6oa+9FE+edKCHY/G6GwnqmtHV2Yye7hb0DnSOf0KWSRNvbxdLFBfnoLOzBc1NDWhpqAVX5m5traf3X4GGeBdUeZ8nO4sa33Oo9WUwMkSlBwGPm7awcrqhlxIMVTprEyRpESAZiaSQecfvQO2eN6pa69DWUoBWAp6mhkyCoXy05kWiMtiWQNQK5ZH26GjMQDsBUkdnNro781FUnoE7AQmYcNIew466ChfZEA0XghZnDNFyxdBTTlj/gK5ZuZXIyMlGdn4uIuneuO2+N/5w0AxDDjzGGPrfb7WJwP24PBS29KDv2Qv0Pe1Dz8uncM8sx0htJww5Rsej/9FQDU8CLgIiAUVeBEMBBENhGGESiz8ZhWCIfhCGGEYRACVh6CUCoQsMRKkYZpwMUVRRJxCf6PvhUyNfgiJPfKLrhS8v+mOUaTAWWKfgT9oe+JOOC0Zc9Mbnhq5YrnUJgRZ6qCcoafQ3RDPXFvLnytNcX8gInUE0Bp6T1BsK5lpDV0RWWV/MDQKiu3g1oAy9z7bDj7lO+CnPGT/Q+D7bniDJGs/i76M/5ja6I0zQFngRzfS9NXkZotFTH3VuZ8h0foOhyd+NxLeTR2P8hLEENWOEjeHmrQMwxP3JxoyZMDB+S9t5lBirRQxDDEsMSCJeaOS4DyD0wU3GMUNkf/vH55hGs3GuRO0X6Ikogh+GocgoLjLoLZQhhqGoaH8kJkfQDDiKjG6mmYlijE/gbTFITU9GSkYGSiprBYhwaj1DRmZBpVCH2BVWVNlEAMKB1e0ELezmYohhIJEEU/PIQdeSAOwOVBIYsVokgEcs9xMAPSMweiYAqbJeAj9StxsvS57bJpQfhh424SYbcI8xFLFixOUApEDEwMSKEW/jc+f9eVtVYzsa2p+gprEXmblVyKIfd2VtJ2rpfKTZaQxFrBJxm4/KmubfuckGg9DH6tBgCJICDo+D1SCpOjT48Y9NCkMFxRIgksJQfrEEiHKFlaCgtIz2KYGTswMOHdqLGyY0C02k7zTSncxNjFHBjnBzuANLsytwsLoFZ6sHcLR7CLNHZtA+Y4gdavuwa7Eirq1VhOa2bVgosxyz5s/HN2NZeRyFI0ePwMraFuuUN2PmwhXYsGUP1Pcew6xFy7Bq0w6Y+QbghIExQRC37JiLSdOm47sZ07Fs+WKsXrMccvKrsUFlPWTlViE+2NEkIdgJyWGOyKBZYHGSP7KSImHvHoEj5wkYCGT2GXviAIOPkTf2C5WIs8gkCpDUBoOQ1ITq8pHtNPKAyilLKO64gsCAFIKh1/jP95KGqL1dHQgIioPhFTts2H8LCzZdw5yN17H2gAXUtCVKj/IRS9pugvnb7kLuhCPUdD0JgNyxlWGIQGgrXWx45H1/Mzeo06iu505Q5C6gSJ2rRdO+h8+7wt47EbUE2P9+9wr/Idj58e0T0cT1Z27TQcYjA9Av378QcULcuuPdyy4BPZ1NFWipKUZ9ZR46msqFPemow1OOgSLra69Db3stnvQ04iXNzt9wx3WGvx968fMvz2gi0gIb3zTs0neC0gl7KJ8iENIk0CU42kgQxNCjTDcAZQ0neoygiB5nGwxE/18wNNhVJmDog3uM0+g5g4xdZP4EYl7QvB4M7/BMeAXGwoFAyMLaGYZGRtikKg8VxVVQWr8CiooyBDproKYmL3oibd+ujJ27VD4oQ1yJmjPL1q9fDhmZuRIYkpkjAOnUyZ1YsWodvhmzABOmLMa3k6Zj0sQpmDd3JpRp/+OH1AiM1KCwbg3B0jLMW7yGXmsrzmgcxa2L+rh3hezaGRp1ce+qDkERK0JauE8QdI/M7IYOwRFtu2FApifUIWsCIqu7Z4XZERixWhT6cIdpxOMdv+a770elzyEUu+5BjhPBkNVepD/eheQHW5D4cDtqYp3Q31aP5pZaVFVXoLauFp0dragpyYO//T04XD2CQNPtiLouh7Q7a5H1SBF5VhtQaLsBxfbKKLJTJAhSQrGtCgoIkPIslUTmWPoDOWQ/VkDWYzkCJIIjc06DX4tUsuS7Msih9SwLrg20FrG35RB+WxVRj7Yj5I4aAq+tR8hlGcTcXIOYu+vpMUXEWu1HSYwFOqoywTW5+vp70N3dSdZMYMHGZR+a0U7LjU31aG9pQEc7AVJPL9p7+0RT2Mb6WjTXN6K5sQGNLXVoYoBpJ5BqqkJjmh+q/K6hxtOIzADV7vqocqfRlQBIuMcIgFzIXLXQ4KaLVGs9bDl4FAdMLJBbmo30lEia9AcjPt4PJUURaEr3RYGDCRoIgqojHdFeEIaO5gy0NWXS62WjpToNLU0FOGfpjK/23cWw4y4YetIFfyVg/xvH3hDAjKJrgkVkDrLycpFJMJSelY2s/HyEpxUQEPnhjye5Gasjhhy1xWc6Tlh5Oxha3unwzq9HXFUHllz2EO4xhqxPTrkRXNG6JgER9ybT8iHzJiii1+Jl+n8M0QvDUMNESYyQACGCIAKhYbSNC0cO1Q4eqCnEbT0I3LTcwX3P/mjghVEXgzHBOADfmobgs4te+PaSO3SuXkSh61nUE1g2+BqgKcAALUHckoMAyP/sB+uk9U6GoYG4oZ4oE4KcW3iecA+vCYjeZVoLJehtpo2AIFaLXiQ9RH/sXQIhU7QHXUZrwAU0eRuh2YtBSAe19B3Vu+v+BkMLl3Cm2DeYMHEMxrMqRCA0atRogh3uXE8wNHoCxrIiNIpGBiEyVoUYfoTbTJhELeIMny9GjPovMPQ1PmdX2RfDRUbZKc0T8A3wQBTDT5Qf4hODhUqUkBiC6Ch/hIZ5ISGJ0+tZCYpGekacAKKklGgConCCoUSCoXQUV9SI6tPskmJj8GCXVUp2qahEzQAiYnYGgIjVGwan7CKO2xmI5/lgBEQDKlIFAQirRhV1NBKQCAVpAH44W42VIQYbqTFYMdjw8aUjAw6/Jr8OnyOvs/HjfF4l1ewmk8AQg1pDez8aO56hsf0F6gnCsvJryapQUdMuql1z5WtuF/J7GOJ6Er8FTw9Wg/6Xi4yhRgo+UpPCkBR4PoYh6TY2Pk5hSQUKSytQUEJgVEKPCwjilE2OGSqCX1AodPT1sVZuLWbOmgol5bXwcnmI1DifD0CUQBZJQORsewN2j67DzcoMtpa3YUUzKRur+7htYoJLRzVwYfV6qM1bgrmLFxPMzBIgNHHKdGzesQu7Dx7BwmVrsHKtApavUsWqdZsxX2Y1th09CeeIeJzQO49J383B1BnzMZmeO+m76Zg5cxbdlJbRzWgpZGVXiiwzX2tTE3+7W0gMtkZahBPSwxyQF+eMvNRQhITE4cJdHwIhVwIhL+wTKpFUBfrfIPQ7+OEaPQP223YPKHFcz34TpKaWobmhDXfN3bF+30XM3XgO0xUvYPH2B1Cki5+arge2E7hs02PFxxlb6QKoRjf4zbRtE62rnSH40SbAGYChbbxOxhDEz+HWIJLmqS7glhmsHu2gfQ8aOOKubSiKKuoIbHoBdnu9fUogRCNnitH6zz88w0/vCYq4mCPD0Lun4H5nL/va8Ly7SbSAeNpRj4byPFQVZaCzoVwAEEPPC36Mllkd6qDZdXdLNT2nUQDUq+edePuyEz+96cZ/fn6Ft2+fI5f+m1cfh2HzaVusP2EH1VMO2EQAtIFBiFUjTQIhXv4/MPS/lSGOGZLC0G9AxEUYCX60A7BZh1Pq6bPkOCEtfxw65w9nv1QEhsbCyT0YlvbeuHr1GrZslIOywjJsVCKIXi8DBfmlUFZaCVUCos2b12ELQdH2bUrYuXMDdu9RFUDECpGi4ooBGJqHtWsX4ujR7Th6fDv9Jhdh5PjFGDlhIUaPn4dRY+cQHEmSUZQVVmHn1nUixm3CjCX4etIiTJtFv1U5BWxUUMSRg3tw8dxp3L6sg7tXtKFx7AA2baLXVt+Ewwe3wljvEO5f0oSFqQ6BEEHQrbOwvM2B1gxERrh1/hTOau1DodMu0yLn3b8WOqojz0EdyY+2IPKmKhIfbEP6I3Vkmu9G6oPNiLqzE8k+FqgpykFNRSFSYoLh8uAS7mvtgMVJWXjpyyDu5lqkP1xPYKOIHIv1KLBSRomNCkpslVFgq4hcgqEcK4IkG2UU2m8UDVGT7q9BluV6WldFvp2qUJJYNSqyXIdCCznk0phjLY8sayUCHmX4X1kHv0srEXh5JSKurUXM9TWINF2HWMsDKIh+hLaaDFGj68WTLvT3cUHIDvRyiYquNpHSzwDX1taI6upyVFdVorWJwKipCdy3q6lVMrawKsSp5mTcHLaxmYCooxktnS3oba1HR0EsKvxuoNLFADWueqimG2q1qzZBkA5tOyPWq9wIklz0EflAC+b3rqO6JpMmObmIp0m+t7crcjJDUZPihzIvc5Q7mKI5zAY9NUnoasmm60AGWRqai+NQW5IGg7tW+LOyAYYcsBQq0NCTTviUfsef0u93yDEn7LWNQ3wBx3hyiEUW0nMykUZQFJeSioDkDGx95I8/nLIWqs8QDYKT43SM0y4Ya+yHyZf86Hj2wuXGcUhDCVpE13othhh2kzEQEdho+2MY/VdE0Udup8HgczaNIIiAyCgJw4wS8Qn3HTsdSscKodeh/TQZpAis+Hj0Pxyi4YjhBp6Yey0Eoy4E4MvLoZC/RhPiB2cFWDYwpPgbEQgZoDngLJr9aJ3gqNXXEG203BFAMMTFF0MvCSDqDr+GvuibAoiexd0VQPSaM8oIgl6lWeA5gRCrQpyG3xFylUDoIpp8jNHM7jH3M6ij76zJW5+gdZAypLpZBhO+HY7xE0Zi3PjRBEOsCHEHewIhMTIMTfgAQcLGfotRAwAkVCJ6bBTB0teDYoXYOF6IYejzL0bgC4KhL7/8ioDpG2xX3wJ3LyfRmJTVoejYAFoegCH6wbBKxDDE6lBqejTSMmKRmZWEjCxOt48miyMYShV1bliNyS2tESOrLSnZJQKGOGB5MLAw8EjdVJwhJoEhKdz8BkK/AREHWA9Wj+j5BCEMNJxtxsfkY7DxNn59idtLAjgMRFI1iEc2Sa2jig9Q9Nu+DeI8GtrYPfec/nyvhCqVU1SH3EKajdF5SGGIlyXxQ5yuT68x4CL7GIT+W9D0fwOhwTYYegabFKbY+Hh8/GLR/Z5ei1uJsBJEIBSblIyrpiaQV1TEoiWLsXDRfKxbtwo6p48i3N8RKbG+SIryRGKEK+LJ4sjC/G3g4XAX9ta3YG1rClvrG3CwuANbi7t4fO8ajI8fxdpFy7Fg4XKMmzQVX48cj5nzZbBMVgUr5ZWhqLIRhmdPYqv6dswnMFouq4wDx3WgbXgVG3ccwILlsth36ARWy67HFK6TRUA0i4syrlyO5Ss41XklzG5qmDy6qQG3x+cR72OJNIKh1Ag7ZEY5ozg5BBlJiXhsF4Jjxu5Qpz80u78+dokNtsEgxPbfYIgzuHbou0DxyEMoH7yDNerXMUvpKmZvMsHaQ49F/Z1tetz4lFtaEAARyKgJ9xet6xDosPqjw2DkLEaGoB2sBg0CITYJCDEUudFIx6DZ4S4az9/2Q2J6MZ496RWVq//zhmDndS9+fsdq0HP8i8Hoff+AIsQ9zJ7gx1c9eNPfJrpz9xLY9LXWiHorz7sa6UZUjKaKAvQ0V6GlthhtDaUCghiIuOlsXxsZ7d9Fz+turSUoahZ1k7iL/nsOsH7fh//89AJPXjxBSEIBTlzygvIJeyidtCMIcoTKaYm77P9LGRoMRGKZLsicZSaFIQkQSdxkAobOsJvMG8p00d9h4Acr12QEhSfBwysItk7euH73EUEGQY3sQijLLyNQWQEVxZVQWLcE8nJLhEqksmEVNm+UxbatClDfoYQ9uwmG9quJcc3qBZBZMYdsnuhcf+LYNnBhxjHjZ2DUhEUYN2UpxkxagonTFxOwL6fr8ALMmkX/ncVLMWv+CoyetAAjvl2CNXJKOLp/Bw7s3kHL6zFt9gpsUN6IU8ePYfailfjTiMn464gp+Jyuw9/Sb1xu9TIc37sBV/UPwew6xw4RDN3SF8rQWa292LNNAZlWW0yzbbb8mvxwM0HQBkTd2IgYGuPvkN3eROsbEH5VCf4XZRF8cweSXC/D89YxOBirwvXcOgQTiCQ9kEfGo/XINldCrgWZpTzyrOSRb0NAZLeBQEiFlgl2rFWQZUFgQ49nWxM0WSoj01KFIGkTAdJGgh4V5BEQFdtvQIkdwZDNOpF6n3pPnqBnFXzPr4SH8Rp4n1uGsKsyCDORR8i9XcgNe4D2qmQ86azDk75OURG6l35bba0N6OpqQVdPKzp7uPFrC+oaqwlMqtDQQIDT3EDWjOamVoKiFkkz09Zmgp9mVNVUoryyWNRTauDihGTtbc3obG9FNzdKLktCZfBDlDjro8xFG5UeOgRADEIGqHTVRYmTLlJsDJDkbY7uukyaLOQQiGWiqjQB+enBqE33JRB6RDd+BzQH26KjMAqdbblorE9DU20a2puz0FKfDb17VvjrlisYesAeQ487Y9gxe3x6wgXD6Hc95LgDpho6wS05hyajOcjKyUEqAVFGThZSM9IRGhEqUutD04qw1yoCIw1c8Cd2h2kQ/LCbje00A5AHHY8giK433LB1GIMRAcxQBhmaOIgAaoIhSTsN7mAfjaEGCRhilEqWTjCUimHcpZ4LQ54KwVCNUDomLZ8OIGN3Gx2TX0fLlSDOCX/VdsCfaPLxD0MvHLhwBan2BCbeumj2JughGGoLIADy1iNQoW2cWeZjiBaCIq5G3TFQibozhGFIUomaYYgzyzhb7EXiA4KgB3hCcNQfcwe9UbfQEXoNrYGXCLbOot7TEA0e+qh11UG9hx5a6PVqCIo+wNC2nWsw8duvMH78KIznAoyiez03bB1DkDMWo0cNgBEBD6tDEhv/m7uMwGjM6G8lfcgIhCTB02MlypBIq5fUGRpO41dfjcBnn3+BVWuWw97JigAoHLHxIYiK9hPKUGx8EOITghEW5oUYAqTExHCkEPykpsUiKzsZ2TnJIqia+3elpCXTzb0EpQQdWYXlSMjgFhF00y+tFeoPG8PGYBhiY0hhaOLHORuMwUcCQb9ZhQCkNlrm50rUJdHag7PAaGRIkqg7DEGczVZFx2PXG7f/aBKAxI9LYYeXGag4sJuVK3bhSTLfGgUISc65XihRDW0SdUgCRE+RW9SIktJGgqHOAWWIO+FzVlnzAAyxMsTuMQKhUoYTVmwGVJsBGJJCjVTl+RiKPlZ/OCuMjZc/BiE+Nr+GpBN+NX3+tTQjyYO9M92Ad+3EvEULRVwYg8bePdtgaX4bKXFBSI7xQVK0J5KjPJAU6S5gKCbMGTGhTogMsoeL4208fnwRlo+uw/rhTRpNYGV1C0eOHsL8BcswZ85SDB/1LSZNXwH1g3pYtGoDVshtwFFtbdyl2dfuPeoEPjKYz/BzRBu79p7AzHnLcFLLAKGRiTQb18HU6XNFYcZvv5uK2fPmYOWq5Vi1ahnu3z5pcu82F7rTgMNdY4S5PUBSmB1SI51FwbrsOG8UpUchIDAS+qYeUCeY2GngjT2Gvr8DoP8GQv/LdurRqCuJ2Vl3xBLLdz+CIl3wuKEpZ30xCHF/L06FZ7jZyiB0hltaSJqdclsLSWVndosxIElcaNsImqQwtPUMQRKBkNjO/cJ0HKF93RP+4el0w+jAj+/6BeT88rIP/3zzFP/i1h3vnhH8PMOPBEM/vicQYgh63Yd3z+lGQ1DzorsRT+nG09VUge6mSjwlGGIgetXbIoxVolaCoabqQrTVl6KDO+3XlYrtDE1dBEQ99Pz3HDv0thff02u8peO/etaGH990i276v3z/FlX13bhpE4Mtp+3pc7GTQJCmE8GRBIakIPQbEP0PdYjg578pQ6wICfcYXew3avsJYLpqGYnw6HS4+YTA3sUH9x5Z4eCxIwQ+y6EstxTK61ZASZ6WCYiUFJZDQW6xgCKl9csITGSgtkkWO7atx55dKti3Z6NYXr50JlYyDC2fC1XlVTh5bAcOHlTHuImsBM3C6Anz8O20ZZg8czkmT1+KiZOXCDj6euICjJ3GE4Bl+HLUImxUU8PRPZtwdN8WyKxRwt++WYIvxi/D6CnLMXzSYvxp7Bx8MnYeho5diCEj5+DTEd/ibyNH47tZM7Bj6waYGJ+EzUAMkd6pXVDfLIvwa+tMI00UfmUAijTZgLBrSgi8JIfAy/LwPSeLCJN1BDobCWY2I8NcGXF31yPihiIirssj+Z4CsqzWI8dWAbkEN7kWisgyV0T6YwIhWyXk220WtYTSrDYh2XwT4u8qETitQ8pDOaTSfpkWqvR8NWRb0X5WKgRIKvRcZaRbqCD50Tok3F2NsMsrEGC0GAFnlyDwwiqEXl+PsJvKCLhFx/W7hpaKJPR2NaBbxAC1oaeHU/urUV9fiaLCPKECdXa3ormlTpJRVVeNpqZGsiba1kz7tqC1tQ31dfXIz89HeXk5ysgKCgpQW1eFuvoaFBcX0rHyCZbqaN9mUXOpu6MVPQ3FqI5zQrnnBVSxIkQQVOF6BmWO2kh6rIe8KHf6j+SgryMDXc3p6GzJwJOObDSm+KPGzwqNITZoCLNFW34ogRCdKz3eVJcq4oUaW4uhd98Of9t+lSDIBX/m1hUaktpCfyaw+Dv9bv9yygGX/VKQW8xZv9nCRZaZm4OM7CxEx8bA1dMDIRERyMzKRjpdx31zK3E2IB3r7gdh/HmCHJpgDKHJxpCTkmDsoVoEW9I4JIKhT9hVps1B2jwGYOgZAhy9CIKhWIKhZAKhJKEQDTNMJ1gKJxCiY54iaGIg0gymY/gJGGLgGqbFypMLPtFwwF/o2vWXs4GYfMYct0x1UOhyWqTUN/oaocnHQFSfbvLSA7fkaOHii2z+Z9EScJ5A6SIB0WV0BhMMhXFrDknNIc4sexZ3B09jb4v1nkhTshtCEWqj/Zt8zxMMGRIM6aPGTYegVQe1Hrr0mgaoI5D9AEN7DshjwkSCoXGjMI5s7BiJi2z0WBpHD8QOCSAagCCyUSPHCSWIlSG2UfTYN7SN22+wsTrE1aeHEwwNH/4NviQY+vILiX3x5XCCoaV4+PgOwiIJfhLDhJssKoZgKJZumsnhiIz0FbFDifRYKsFQekaCUIYYiNhdxin3XH8oIzsHxeX0Qy6tRiYBEUMGgwvDTlKmpKErg8lgGGIw4ZgdBhAOpGYlSGIS95cwjjUSzyEYov05VZ6fJ45FIMTKUGGFJIstq4gAorSK9pXAER9XqvywWsTAw8YB22y/ARG3COF4J4414mw0rk5dg7JqVoieo779CRo7XqC25TmBTjMBD81YBtxkElWIC0VyzBDBUCX9acsZhgYgaMCkECMFIOn4MQhJTQpDnCbPlk/G8UHCGIIGVKcigq7yaoJJel1v/0BoaOlgqcwKAULzFy+Bsqoyzl/QR2CAC1Lig5EU408gRDAU4y2AKCHCDXERLogNc0E4gVCAtw2C/J0QHOgKVydrPDK7iYcPr+Ha1QtQ3bgVixavxBQutDhuEjapa+K6mT9kVQ5j6VolyG/bAS39s9iyYw8Wr1kHhU3qkFXYAvkNO7CCHn9k6SQC0k9qGGHGbJp9c9V0zjLjGkQL52IVzaDNTE+amN04iQemp2B28zTMb56Bl50J4mnWlspus3AnZEY6oig1AElxUbht6Y99BpyNxSD0m4tMkj0mzc6SKEK/A6BBCpGo86PHQc0cwMwp79zzi+yMFwEMQQ+B0lZdb8lIFxDu+M4jB0ZvFiqRC7YwDOk4i1YaWwh8eJkLGzIMMRRt12eAcsFmTVucvOAKB88ENDQ2SapVE3hIstf6RANX7mDPEPTLW7J3rAa9EO6yH150C4jpayOIaalEb2sVXdRrhT3trMezjgY862wYgJ0GgqUmsX93U5WAoIaKPNSV5ggl6ceXPeBmshx0/eZVBzraqkT6/buX3XjN2WbifAiGRCr/Czx/8RwBkQU4QRdvhcNWUDzp+H/cZDwOVoY2aPw+foghZ7Ay9PsA6oHCizQ7NrobRq+VBhfvINi7+eKRtQO0z2hDcZ0MFNYshrIswZDcMgkQcQC1ogw9thSyqxdAbs0CAUXKiiuEQsS9yHapK0N9uyKB0GzIkK1YNhubVFfh2LHtUFJZj1HjZmHU2JmYMHkxJs1YjklT2ZZhyowVGE/Lo6csxTffLsSI8Qvx1Zh5UFRVwV51JezdqYo5C9cIEPp84nL8ffxSfDlJBl9NW4HP6Dh/mSqLL+fQ4zNW4pMJizF03Fz84ZspdM1dg7vX9XHn8mkcI1Dbt02RwGedafCldb8GX1JAyKX1CL0ij6ib6xFzR5HAZQNyCVLybDYg20YJubYbkGGhgPSH8kg1W4d0czl6XAnZjwmAHskj05oAx0oB2QRCWbaqtEwAZbkRKQQ9sfdVEGQqj/C7dNyHGwh2NiCVwCfNQgk5NgxCSgRB65F4XwHx3Dbjqgw89efA7cxsAUSJBGGRN+jcHqojO8gETUWxeEa/M+7d193Jldvb0dZaj7raMhQWZtFYgZ7udrS2NKKxsZagpprGOjQTCDU2NqK5mWsn0QS1ogIlJSUoKioSAMRjbW2teLy8vBRVVRUEUHRNLqNJd2mxgKPmxnp0cVXuTs6wa0RrfgxqfU1QaqeJckctpFpoIzvEkQCoAD0deehqS0V3ayqBUSpac4NQ5nofDYG2KPezRH9lPPpas2nfHLTUJaO9NZ2AKx+GDy3xZ7ULGHKYAcULf9b1EyPH8QwjSBlyzAWrbgUiLKuArs3c4zIbGVmZdH/MQmx8HPz8/eHq4YqI6AjExEWjiICO+8h1PulHfWcXQvKroOeXCnmLcIw+60GvY4khh6wIjgiQtFwG3FsSGBrKGWvaHANEQKYfiqF60RhiwG6yFDIa2WV22l/EMg076Y5PTtK+ZNx1fwj9r4bQ/5ArWn9C8PVHbWf8hSaQf9T3hOyZKwh4cBqV7nqo4RgeNk9d1HsRpHjrodFHn0CIVSGCIb+zaA4wRisDUeBFAUXtQVyD6Cp6CXz6uRp1zC2xzNuEhVyhfS/Rc8+jcaCIIwdMs0uTQajOU4/giF7L88wgZWj3Woyb8BXGjv0G48ePJBAaSQA0hkYCITaCoVEEQ1JjKBLLPA4YgxA3ZRU2YqwEiL4aKbJ+hn9BMMQgJIDoKzreSCxbPh8XLhsgOMwfcYnhiE0IoS8tGPE0MgxxVhm7y3g5JSVqIKMsUcAQW1p6nKg3lE4wVFRWg5KqBgEuDCsMINL4IUkMERdN5MwxiULE+7CCxMDE2WWs2EgCrCXtO3hZWm26kt1SPBIAceVpbuRaTBDEahCnx6fnldIxmlDd1CmUIwYbPj6rT9L4oeIqVog4tZ5jiZrp9bg9SCsdQ5KSzyNDWVZhFQFcMRJSS2nfdtR3PEFD5zM0dLxCfctTlFS0EHywe+w3GCqrpNcjGCqpqBFKjdQ9NljNGWyDoefjUWrSfSXwUyHAh41Bi5UndsdV1TQhKS0LV01vYf0GFbo4L8S8JYuwfO1qHDh+HHcf3ENAoBciI/wQF+WHxGhfMh+JRXkhIdJdwFBcpCu83c1gZ/cQ2fRHrq+nz4guTiFhAbC0uYszutpYvGwN5i5cSjPoiZi5YAk0DUxx/qYHNmw/g4UrFLBozXps2XMIqxQ3YuPBY7h03woKiuqYOX81lNX24JLJA9g6+WG13CbMnLcCU2cukLTsmDodk7+bggWLZsPs+kmThwRCDwmEHtzUwH3T4zC/oQHnx+cR6f0AGQRCDERsuQk+yE6PhbNXGDQuOwug4fR5iSpE8MOwIwUgWuaWFtJRgJChO5kL1A1dhSqkzoHNDEEiqJlVHBoZegh0tugRzOg5SeKEzrgK9WebDitBDEPsGmNXmQSI1HQdBRDxNk6l5xR6NS1b7DFwgJlzDAqLK/H+1VNJa45XPfjlNVew5m72XECRizrS+JYrXDOQdOPt804872lGf2uNACGGoJ6WCjRXF9CFvYy2VYsYIHaZMQwx7PTTft0tVWKdgYiVIlaNOBuHY4k4Xohdbj9834+XT9vRTtufEFCxSvQTvzbDGD3+4/te/EjnwTFKP//4I8qq2nDDJpYgxhnrjztAiS68yjSjlcDQ711kH8MQK0MChGiZm7aySeKFOHjaR6TQn7riB5/gdJpNB8PWzQsW9o44f+kiNqrIY/3qRVAiEFIUytASbJAjEJJfAZX1K7CB1SHZxVgjw0UV52Ld2oVCJdqosgpbN8uJytMMQ6wMLefO2VvlREVqmdWrMGLMDIxhVei7ZRjz7XyC/aX0u1yGsVMWYtyUBZg4dQlGTVyMcdNkMGEmTQZmriBwJ9hXVMV4es5Igqhxs1ZizKw1GDF5FYZPWo7hU5fi6ykymLp4FSYskMVn0+Xw15ly+JQe+4KOJ6+qhhNH9uPIro3YtUkOoTdkTcNvyf0qAOiWMsHIBiQ+WI8Ugps8jvex34hCOxXk2CoTtBAMWa5Hpvk6ZD6WJ3jhwOf1yKJ9OaYn34n2dVJFEY3ZdgRCBEOpj5SQ+nA94u4pI/CaIr2eCpLNCX5sNiLfYSMKHCVjrjUd21yJXl8OkdeXIpT7kF1Zgbi7BF7mykh6rIZsmt3X5wXiWVc9nvR2imKQrAixK6y+lpWgHFSUFxFgNxEItaG1meGomuCGAIbgpqmpgUCoXqg7tbSdrzeZmZlIS0v7AEHcf62+niaYZaU01or9iwk2uO9XRUWZcLE10bbODjo+AVEbjdxjraMyB2XB5si3M0Caxx0016bRueWjuy2XQCgPPW3Z6KhNQGmIDSo9HqDA4QZqEj1FjBAHS3c3Z6G1PgUdHQV4YGOHrzeewR84tofT6U9ydpc3PtUKICAKwJCT/viSfrs3gzKRT4CWk5eDhOQkpGdmIJHGsIhwoQxFRkWRRdK2ZJpA03uRgiGBYnNzrcgmK+/sg2dWOYz80qH0OBxjjDl4eiBmiMBrKP1vJGn2tEznMIxsqFYghp6JICCKw7CzSQRHESLoeghNSoadcsWwE7TMdooDp+lYtP1TLVd8cZYA6ZSN6HU2XNsOmmd1kGmjhRo3fVQTnNQQmNQRCAkYIhBqEK4y7lMmadraItShc0Ihagm4gDYBQ1yR2lSiBkWYiNR5ts6Qq0JBahUgZETAY4hGD33UOGsJF1mtO70OvWa9O4GRq9ZvMLRoGQftjRLxQpK4oVEELKMIekaLqtRso8YQEI0eR9vHEyAxAI3HN7TOxsvsImMg+oYg6JuvWR0aLWDoy68YhCSxQl8QCH399deYMmUi5s2fDh29EwgM8aYvMgrxosgip9KHIDExVBjDUHx8KNLpxsMwxCaFoYzMBBFEnZqRCW5tUUBAlDUAQByszLDDEMRgxCoNQxArO9KRTbqdjWFJmnHGI68zdHC9H0n/MXqcIKeEXW8crFwtcW8xgHEz2Pq2PrInosgjL0v7oXEMEatBUhWIlSsGId5WUt0mGs5mFdQgLadcdNxPzChCdGIeohIK6PFO1LU9R20rxxG9QG3TEwIfei7BFXfQl8KQNHBaqtpIXWMfQ9DHsDMYgNh4H94ufT6bUIE4NqiMx0oBXryftZ0zdu49hNmLlmLW4iVYuHIlVHZsxfkbV3DH8hEsbG3g6eWKoEAPRIR4ID7KG/GRngRDXoOUIWfERjjC0cEENrb3kV9QjPxCfs0q5BfnI4B+G4ePH8O8RcswffY8kaW4fJUiDh43wGGtK5BZvwsy8huxbK0y5JS3YLXiZhy5cAUWfiE4cEwPcxatxSKCpb2HtbHn0GkBTrMXrcaMeTT7nj6HZuEzCYamYsq0KQPK0CkIM+EaLid5G+5fPwGruzoIcDZFSpgD0gngUsLskRHjjKLMMERFhuGSmTd2nnGSxBKdJTAychtQghiA3EWD09167thN4MOQpE7b1Wm7Old5JgDiWj87RCFEHt2wneN7CGYkGWFSlYe2EQyx6sNKj1CKOFhaKEFOEhNxRU4SN5k2wZCWHa48pAlFRiFe0IWPCzb+/Iq72/fgn28GWnmwCQBik/Q645pHP77uInBpQGttEVprioQi9KynAf2dNGsmGOqoLybgqSf4qRWK0Ou+Vkmj2c5GETPEsUEMQrydlaLeZpqZV+ajiex5TxPeEPz8TOfw5kkHAVoPwU8/QZAEzH6m5R/ofDiWiAHtXz+8xn/+/U9EZ9ZA/YwjFI9xthlDkCTDjOFngwbBsRg/AqEB4wawm7S8CIwYhrwJEn8DoYPnfGDjFQsP3xDYO/vBws4N12/dgrr6Zqxfu5TgZxmU1i3FejIlVn/klkCFwGjDumVQVZAAkdyqeVi1YhZWycwSUMSAxOqR7Jr5EmVoOdmymdixTR5Hj27DcpllGD5iEkaO4aD+Jfh2yiJMmDQP48jGT15IsLMYYybOw4TJ3F5mNYHQGkwmG/ntYoyYRDZlKcYxIM2n7fPXYtK8tZgwexVGT1uBbyYvIVuEkVOW4atpKzF82ip8Tc/9kvb/+5jZUFBQxPG9G7FdeTXC76wzjXqg8GviQ1VE31JClOk60asr45ECsi2VkGNJ4GKpjFyrDciyIBCyUCRoIXssiffJslZFnv0m5Nur0g1eFcXOW8W2BAKqgMtc/VkZzlor4We8lqBoK9IfE/jYKqHEeTMBkBK9jjwKCLqy6PUSb3MwtAyiTVcg5a4iMh+pIe3xVuTSTbE+xwd9HaV4/rQN3QQ/nP7e1dmKlqZa1FSWoraukuClCh20nYOgWQVq4B5dAoKaP6hBDDgFBXnIz89FamoKgU4x6urqxOPsImOliJdraqpRWlqKyspKepyLFtaJbQxJVdXVaKJjNdPxO1sbCGDonLq76HdPjycEoLYwhrYRCLVno7c9hyYRRehrof9MUza6SuNRF2KP1kw/9LRmor4mCQ01iWhtTMWzvmIEBfthhfwmjF2xCX/ZaoxPTtjhU00fggw//JFg6G8EHkOOeEP1bjiSsgtQmJ9N98NMAqAwZBLcJaUk00QyFH4B/ggODUdyajpKy8qEy6+mtgyVVaUERlUiKLyhoYqW2W1Yh+6+PpR1PYGKWQCGHuPCi6wOMRRJTMQQcdr9CQKcUwRH9H8bdprOSyeY9iXIkcIPgc+QE85krrTMz3ElmHMWMUl/pmvWME17AUNzdO/C5rYG/Q50UO1+BjWs1HjpocGHjL5vNlaHmthdRjDEcUPNfsZo9mcjIAq8iPZgDqS+KgKpeeT1jpDLYmwjWOL0/GbvswRC7HozQp0LvZajJqoHgKiOrMZFCxUOpwiGBooujp8wXLjHJkwYRzDEUDQSY8cSDI0ZSaAzmkCI4GgMARErRKOlI8PPGIwYNYZAaJwwVoW+ZhAagCEJEBEMDWcYGk4w9CUdcxRmzPwO302dgH2HtsM3wBXxSZEEQlEChhKTJCCUkhIhYCg6OlAoQxLXmCSIOjsnRRi7ylIz0giGSgh6apBZUD5Qa6iMoKLgQwaX1DUmBZ/BMMT7cEwP7yMAiCBGGIPRIFWIrYRdXiU002jsIDjhQo6SjDKOH2IIamgnaOHUeIIjKSCxO43jkthYHeL9CysYklpQSjCUW1yP9NxqJGeWwj8sHsFRKYhPy0dwZCoiYvNQVi2JIapvfU7jSwKifqEOcZf8UoKrkvI6FJXWkDEM/T54+n9Bj3S7dJ/B+0qfL7Uigqzi8mqUVNbQLKQCPkEhOHTyJJavlcO0+Qsxe/kKLF0vj2NndaFreg6nr+ji+uM7sHFxRFBoEMLCAwiI3BAe6o44jhWK9UFqnB8SozxF8HRkqB0sLc7j/sMLMDqnB1l5BWzfvRe37t3GY1tLyK5XwgKCoSnfzRCK46JFq7DnwAkoqe3CCuXN0LtxB/uOaWHu0rUEQ2o4fcEE1l7BWKu0FQuWymHeYlnIyG7EaoXNmLd0DeYsWYXZi2Uwfc5C0fWeA00nfTdtkJvsBB6YMAgRENF43+SEACIzUw24WV1CQqA10iM5uNoWaREOKEjxQ0ZqJKydCcCMnbHN0JlAh5ucMvhwdWcGH0/hBttB8CNASJ/jhbwkqhBvZ1eZACGJcQo8myQrTJISLzVJ3BDDEI2i6SlnmjnQfs7YocOAROegYwduLRJKv5+u9nb8+3sGnh4JBAno6RcA9MsbiXFzV6EWvenF++cdwvX1oqeRQKaZoKYKXU3lQhXqbCoTQao8M39O1tdaTTPaSjxpqxEqEMcTsfLDKhLDkBSSuO8aG0NRW22JUIja6krwqqdZwA7HJUlik8je9hEIkdF5/UTn+e+fXqKvrx923gnYb+iAzafsocKqECtCnGav4UAmrT30exiSAtFGGjfSLFeVZtOiZxkBkRpdyLkdxxb6zB65xYkUensnD1jZu+DGHUsoq27CsmVzsElJBiryywl8VkBRjm05lBl0ZBmKaDvD0HoZKMkvE+DDFaZXcXzQ0pkERnMHYoUkytAqmTlQ3yaHI4cJRLaux8IFC2niyBPMKRg/nquqz8O3BDHjJy6kCehcjJ0wB99NX4xpM5dh8tQlmECANJJAafjEBRj+7SJMXbAOsxYpYPpiOcxYpoCpCwmKCIy+nbcGE2atxjffEXARGH01aSm+Inj6fMpifEmvsUVNDcY6+3Fs7yYEXFpjGnBl9a80ijiguNsKAnTyrDcIGIq/J4vkB3IoslNFkS1tt1FFts0mZNtuQg6NmTbbkGq9HRlWasiy2oKIWyqwO7MKdw4thoHabJxRmY+LW+bBQWsxwdI2lDpvQakTxyApI/W+HNLN5JH5kOOPViHh9kpEXedRAWkEQtkuJ1GdYoOepgIChU70drUSBDWio6sZ7WR19RWorCgWN3OGoLZ23lYj3Fqs6DQ2NtBjDEEtAogYdPLy8pCbm43MzHQCHVZI+LEm8Vg1QQ6rQwxFOTk5AoYYlLigJG/nsVS0t6hEWUUZGui16gmU2tsIztqb0N3BrjoCNPpPNNfnobUum2CJYKi9gP4/DEc0NuehtyGNwCkdNWXRqKuKRy1Zd0ehKDa8b+d2HNu0GmfUFaGkvAHfKu/Cn7dewJ+OO+OPGj7CBTWO/vd2ESkoKsmn95OFuDguORNH98QsAUQMQ9yc1dffF7Fx0cinfWpqykUGXXNzA8EigVxzo4ChGgKjagLEFvpcc+sasfwqAc8xG3wyAEAio4zjiY5zfBE3kyXQ4Vgj+u9xuv4wgp9PND0I2Fzx6WlnfELbPz3lQMsukkBs+j8O40BtBqSj1nQ8V+Eq23buAqKtT6PcRVsSv+OphzrO7PLVF6qQMAFCkg72LRxLxDFF7DIjIGoN5EKMF0VmWUcIg9EFGjmw+hJaA86h1e+cACEOlubA7Fbfs6hx1kalvQaqHDRR46SFaqfTBEIaKLU98RsMLVs8CRPGfo2JE8ZIYIjjhjheaOxIgiCCoVGsFI0Wxin3AoZGsktslLCRo8YOwNCYD3FDHC8kcZVx8PRwDB/+Jb766kt8++04TJ8xBZMmjcM2dRV4+DggOo5VoWjEsyKUHCZcY0lJYfQlByEmJojgKALpGfEii4xVIQaiTIaj9ASkZKYgLSsXhR9gqBgpOcUfAqkZeKRqkTS7i7dJ3WnJWYUizZ5dXazySIKmCYIYhghyyqtbCAgaCIA60dLxBHVNXIma6wxxU1gJ1LDiw2oPu7+kIFTT3IPWnpdo7nohHmNjMGK3HLcEiUstEBV4c4okMOQXkgjvwDiCoWQkphUiJJLWAwIQm5iK2oZeNHW8FgHVIqiagKiwtBE5BQxANNMpZgji5d+ASAo4g+FnsPHjUvsd/JRWCZWpmOCKx9IqVsJqkJSRBaPLV7Ga4GT6ooWYsWgRFsqtweaje2H44DIOXT5FN6XNUD6hAmOzS/AI9UdgeBjCI8Np1hJEMx52mXkiMswLwf6usDa/g/OGp6Fz+gC0tXfj8rWTMLpwCkqbZTFpxiQsWL4Ym9W3Y+EyGcydv4R+cxMwZ9ZsqKltxia17VBQ2QqlXXvhFBENnfPX6HxWYenaDdh9QBNbdhzGTFo/pmEATZ2LmLNgLRYsk8W8Jasxl2wWPTZ7kQymMhBNo5n51JnsFjMRIEQmgZ9TeHhDQzLe1BCus+vGB2B9Vx/JYXZIDrUBF2nkrLPcOHcUpIcjODwSBjck1Z3VCXZEsUZWg8h20DIrR+rc/oKLHjIYsf0/YOi/GgdJa0tihwQIDYCRmrYT1LTsceSsCxw942jW2iBigf71vk8oPf/i5XdPaJ3Vn99A6Jc3TwiS+kQbkLc06+bA6N4WjvUpRn9LNd7Rttf9nFIsgSJ2jbFixNDEY3t9yYc4Ira+doKgzlq87G3G2yftA7DFahN35+/GSwKg5ko+dp1QqX55xwUduaM+n4ek2exP3ISW3WXfv0BZVQN0rhLsHLeC4lFOtSfoYUWILr7KGo4EP3ZQEan3EhgaDEIChuhCrcrLBD8q7BbjWCEy1dNeBEluMLGJhk9IPIGQD6ztXPDAwgrqe47iT3/9HJMnj4OK4gqoKa3CJoWVUFlH0LN2GRTXEgzJEQytWyZcZRxMrUxAtJ6ASJ4gSW7tQqEGLVsyA3PmTMKM6ROwYP53WLNqIbapyeHgfmWcPLIFmzeswZgRX2DUiG/wzTccjzmNJouz6Jo7G2PHz8GEb+dh/kJZ+v2vwbiJs/Ht1IX4dvpyfDF6Nr4eNw/TCXq+m0m/47kr8d38lZi2YA1NThQxk8Bo5lJFTF2sgCkLFTBxtixGTV+BEdNlMHbaYqhuWA+NI9uwdzvH4ciaRt2U+zXKVA4JdwlCWPWxICAy56alckh5uA7ZBEY5DEHWqkh/rCLcVtnWBCvWW5FOAJRksV0UQXygIYPTKjNxTHEOjm9YiCNKC3BCcT6u71qAoIsrUeSginJXgiGHzch+vB6pBFkpZusQf2ct4u6uRZLZeiSbqyLN5jAqYy3Q1ZiOvl76Pfa2oo9AqKedYagVbQRCHZ0ERG2NaG2rR2t7AxqbatHUXE83eE6Jb6QbPgdHN4v1+vpGlJSUoqiomICghpZZDWIXWKMAHgahBvq/MBQx8LBaVFNTI+CIH8/KyhJuNN6f96urJ0CqqUQ17cOVnCuqyuk8GtHe0og2BqLONjTWlCGVJvjFhclobsxCX08RvQeCIQKino4CdLXmoqUhFQ3VCWIbez+O7N4Jzc2L4XlpC+LuHUeAyRFc1tqBpRs24bPVu/GnDQb42667OPgoCDn0HrigbWZmGiIiwpCRkSZ6QWZmZdL9NBb+gQFkvggJCaB9Uuk9F9L516GxoRqN9dw3TqKktXOz1uoyOucmmEem47MTtgQ6nPVFMKPtiqG6Xvi7oQ8mXQzE1zSp+wNt495lvM8/6No13Ngbk29EYYV1ItY7JUPBMRnLzaOw+HE0/q7rgaH0Xx1C/0tO5x92lI5NcDXy9CNcvaaLPIfTqGSVxoNAyItAiAHIz+ADDDWxMsQj1x5iGPIx/ABDwl3mfw5crZrhpz2IYIjgqD3wPFpZOfIxJhAyEDWEWuk5nJ5fSeBTbn+KRk1U2J1Cmc0JYeW2J3+DIV2tjVg0byzGjxlOQCTJKON4IQYirjnEyxIbTdDDQDSG/rjjCHxG0594lFCIpOrQN6PGf0ivFwHUQhkiGPr6SwKtMZg6bRJmz5mOKVO+hZyCDMwtbyMqNgwJybFIohl2SmqEUIYYiOLjg0UH+6QkgiGOEUqPEYqQqDeUHI3UjAQkZ6QgNSsbRRW1BCX1wg3FFakZfNhNlpZbKoxrDkmyxySp8FIrquR0fIKHcpoR1HH8EEMNg0sTisvrCDoIqOhYrAxVExBVN7D7i2ODOGaI3XFVdAwJFEmCr1lh6iAYkjSJbet9LUZ+XAJELQPxQQRv+dUChDLyahAZn4/w2BxEJ+cQDJUgOiEFAWGuCAz1pvdaIAo/Nne+EQoRWw0BUU5hLTJyGG5+gyEGo8FKz2Dw+Xjb/wGgQVZaSX/ymgak5eTjkTXdhLarY/4KGbrgLsbc5TJYu1kVxy/o4ujl01DR2oy1J9Zi1fGVkD0qSzfs3bDwcEBITDRCI6MIiCIQHhUKD29H6OhoYP68efhu8hRMmTQJ48aOwiq6Sega7sP56ydhbKqJGw9v4Ka5GdT27sKcJUtFB/p/fP4NdtPFwtbWEkoqWyAjq4L9x7Vw/b4l1I9qYqEMzbRXKmGF7EbIb9iJ9Rt3wcHZHwHBSTTL34fZC1Zj3tK1wuYskcXsJWtEocbvZtFsfOp0oQw9vHkKnF7/OxCiUShFtzRxxXgfbl08hlDPB0IhSg6xRWqoLdLDHZAR7YL8JD9kxsfggVWAqEnEcTt76IKxmwGIbBdnj5GpEyztMHAh8BkogEgwJIGi/w5DUoVIqEQ69FyyLRxATY9xEUY1mnnt1XPCdXNf5OVXEKg8wb/f9OAXVoM4UPrdU1E7iBUg7nAvlCCyn1714FVfCwFKkwAdofgQ4HQ3lqOjrgT9rRwPJFF7ekQckCSdvrupQqhCr/tbRRA1A5Iknqjyg4r0/YsuAVkMQqwIsTuN44gkHfo7aHsv/vl9N35+3y1Rq15zRhvB2eun+PWn13j74inCY7KwW8ca6wmCNpx0JahxgypdWBmElLgaNUMQt/Gg98/g87GLTDpuJCDaeJrbcrBJFCElupiffRBJIJRIIOQNKztXPHhsixM6Rvhq7EQM/dPf8de//wMrly/ANhX6TRMQqREYqcovJyhajg3sJiMgUlWQABErROxK44BqRfmlBEZcVXoR5s37jiaXw2ki+TkWL5qOrVsUCIY24cgBFRzdp4JNyjKY9O1o/OWvfxXlR776ahy++ppruE3D9JlLMZtAZ9LkxZj83SICIzmMGb8Anw2fiq8IiCZNXYKJkxYQ0C8VKfnfTl2KiQQ9EwmQRrKbbNIifEPPHTV1OcbMXImxc9di1OS5mDJ5PObN/BYL5kwlGFpnGnVL7te42+uQ/EARqY84cJrA6I4cUs2UkG+7keBIGVE3ZRF3XxnJD1WRabER2ZZk1ptpX2V4X1gH420LoC4zDVtkZkBdbjb2Ki7EofWzYLRlNryM1hIAqaHKaSPNxDeJwouZBFzJD9cK4Iq/p4DoO0pItj6A0vBb6K1JxVP6HfYSOHcRBLE7jKtGd3Y1oqOjBZ1s7bTe0YqW1pYBkKkXaofIEuN0eTJ2bRUU5NP9I4mAhytJc40hAhWCGo4LkqpBvMzuMA6k5mUGIVaQGIB4O6tCH0CoTuJ+KyzMRUFhIcrpGOWVpSJNn9UoLtrYTkDEMUW1BBu+vn7w9nFHRlYkQVAhTTgq6b2ViuWuthz6fxWguiwTZ3W1cVp1JXwvqCHN8iAK6GZdYK8Nb7r+GGufwsbNmyG7Tg7bDxyjiXQ6iovyUZSXjYS4aLpXJiA3JwtZmel070xESlqaiBfy9vFFXFw8MjMyCZwKUFZeivyCXHG+DfR5tRE01lURGBHM1TZ34IhNFP5w0hZDdTwJhLwwTMsdfzb0xtLHcbiWWguz3FqciSzDjGsBWEvAoxNZDplH8Rh+3hf/oIneF4Z++Pp8IIaf9cXf6Tr3KbvWTnGRSGcMOUbHPekEzihbpnUDXne1UelIIESwUudtiHpvAiCGHn9DAUQSABqAIlpvJphhpaiJ9uVg6iYOqCY4avMzRjvBDzd15ZHXOb6ozl0ftW4cIK0nahQ10lhmd0KoQAw/bKwSsZXbafwGQzeu7oLG8XVYMHcsJowZgQnjRtJNaizGkHGwM0OQUIhGMwxJ3GSsBklGAiKGIgKib0aOFSD01dcEQ1+NEiD0lYChLzBuwgiCoKmYPXuGgCGGoiXL5uPKVWOERgQQDEUjheiYM8eSkiTKEAMRq0OcXi/JKItFTk4qsgiIklJikJaZQM9JFKmEpQQ1xZUNyC2iH3IxGYEBu8o4m4xhiAOq2X3GLjEGEg5slihE3GS1kh4roce4anU9gQ4HXfMxqsCp9TVNHEPUJgCLs9BEraC8cnE8rnTN7T04BohhiKGHaxjxOleq5jiipk6CF4IjfoyNXWYFZY0ChqTKUFZBPVJyKumci5GSVYa4lFyExUTBlwjf0yccialFqG8iIGp/NeAye0Fw1kfPr0VmXgXyigiESmoGoGggbohhZyC77MO2ARsMQSLmqIJmTGTFtFxZT3BXWUuv648jpwg0CH5mLVyM2UtXYLmyMnZqnoDO/UtQOKWGJbuXY83hlZA7LkO2GrIH5LF6xzpcvHMVQdHRCCEYio6NpmP5Yvf+vdi8dQsWEFBxqYaxdNMZSb+ZkfS7klm9EAdOqOHImQNQ26UL9UMXsGC1LGbwvhMm48uvx+PkKS24ubljvco2LFmtiMNHT2P3gZNYprAJ6kd0sH2/FhbJKGHxKmXsP6GPCIJLe5cwrFy7RcQPzV0miznL2FW2lt4L2ZJVmLlgGSbNmPtBGTK/rfk7GHp0U7J+z/Qkbl45ghsXj+KhqQ6czS8hyvshkoItkR5hg9RwW6SFOyI32guFKVFw9wmCtikHQjP4EOQYcmNUD9H+ggOlt+nT9g8Q9P+An4/WhRFkcUbZRk1HbNd2xtlbPoiKy8GL3h78kwCH3WFsv7ACJEBIUkjxn6wEEaCw/fiyC28IZhhqGHI4/b23uQKve5slbi/a1kcA9LSjToAMu8FE/A+NDDWcUi/S7Ln3GO3TTc9lCGJ1id1t3Gj23dMOoQZxDBE/h9UhAUjspvuezkUatC1AiOCInvefH/5/7Z33V1TnusctMTFWQIoUBUWQIigoIiAiZegIYo/GBip2jaKxCyrGSFERRUQEBUVR6b13EBGlgyCILZp2knNOTs79Id/7PO8wxuT+CZd3rWe9e/bsGWZYs/f+vN+n/YS+nj6EXr4Pd58wSNYz7MTCdSOBEF1YuV0Hg5CjcJFdlfYnIwj6u4tMti1ihvzi4C6yyaTbEoKj9UdvIzo+G9ExCTgfEYNvQi9j19cB0DY2w6CRY/DJaAUMHT4GEyZMhL3NHLg5mMOVzM3BEh4SazIrMgsyS7iTuTlY0PMERXazYU8QxJlltjYzMddqBmbPNoSpyVTY0H5Pz3lYtdIFq1kdWueOZYsdCIbUMOzTYfjs808xcuQIAn95KMir0HWUE1im0HmiDz39WbSApHNBYwYtOI1E4PVkHVMCpelQ12D3mhkmaplBWX06FNWMoKA6DYrqRhijaoBR4w0wguDpc1UjaOhMxyRNVbHo1ZyojsSDVgGJh+b+kXxsLjJP2iE7SILcMxICI3uCIXuUEQgVhzrSczbIP8td5j3w8JIn6i57ipT723utELbODF+5TcOX1rpYbq2HL+0NsdnNGCdXmuLWPi6q6IK6K654eNEZdeedUBFKIHSW6xNZCzdZYfhiVNANq6v6Pt6/pN8bwfMrrg/EANQrNW4D8qK3k6wLz7s7CWxkAdEMQM/+AkGcLs/gwkBTS8DCClFvr7TjPoPN48ePP6hBPJeX02KawIdBh4GIXWScWcYKkei5Rvv5OAYlPo7ft67uoXie34vfhz8HQ1RHRyf9Hf5bvejt6yN7iQepmdh/4DAt5C4QwBTiv//qw2+/PscPb5/Sa6txZJ8/NjhaIMHfG6Vha+l/tY6gYC2aE30QtMMVG1Y44+s1Lrh6YDWSY87jUW0ZwU05ykoKkJWZTBBUQDBUgpKSQqSlpZKlkaUjna6/HOPENZX483KcVG1tNTgrrraGywUQINXX4t3714jPq4DenmiM2RuPYbtvYcju+xi6Nx2f+ifj8+1xMDt5H3vT6/FtdSeO5j5BcEUbFscUY9rpTOgGZWE4u9TWRhL0XJGaT5TUreYbicHrL2OIzyWRYv+5TwjW7tqF4stfoVXECW1HC4FQW/xOKQQRDMmASBhDEZvMXcbB1AkENwRCHTd2CfcXgxBDUBdBUOeN3WiPJQgiyOKZH/MxPD+94ieUIXaN8TbPjy76oC58/Z8wdMTfC0cOeMNvgwtMjLWgoTaWgEgDqgKGlAmKCIQ4iFqVgUcKRDyzyVxlSsr8mF1nHC9EUMQwpKAgYoX49QbTJmGakTaMpunBwEAHU3S0BBDt2OmH+w8SkJ2fivyiLAKgNLK/qkOsDBUVZYgq1CJeqJJT6vNQWpFPQJSHYvohcJBvZe0T5BbVoKiiniDhqVBv2D3G0MJp9tlFVQJmGIRk2V4MP1X1TfRcBUFTHYENN3FtAbfGaGjj2CIOfGbg4UyvWqTnlSEtt1TEJrErjtPheeZMsDICEk6hZ+WHjUGIVSFZHSOGI5mKxF3xpcpQo4Ch4qomlNTwe3EwdSOyCx7SSVSMO0k5uB53H9Fx95CZW4W2ju/wrPfnfiBihegNQVs7Sivps9QyCMmAiL7HhwywJwJ6GH5kJhQgAh9WgIQ1tqKBG7+2dCA1Ox/7jhwniLAjCJqF6bMsMNPSCp5rV2LVka3YGL4HrkeWw2yTHeZtcsD8L21htcQac7xtYCwxh8HcmfBevQLRtxLwgEAoOy8XASeCMFFzMqxt7KCra0iArAw5MlF2gYBZmX5TRtMNYeHqhAmzlmOKyVICmLnQNTSBPP221CbqYOHiL7Bm/UbMsXWGma0jnN0Xw9VrBYzm2GH/iTCEXb4NazsvGJnNh2TBCpz4NgqrfffR+87HbIIkQwFBc/+EIdo2mGkJXeNZOHtCqgwF9wdQMwxJVSFp7FBwoB9OHlqLo/6rscPXG1vXeCLu4nGkxp9F7t1zBEMXUHD/MoruRaHowWVUFSQigy5GR0MSCIAuwXNnNLw5fkhAUDTBELvGGH6kNYA+VoT+D/z8zby2cIuKS/A7cgM37hfRzaGDQOINfudu98Il9pKM4OIXggwCDYag/+mHoP9wkcPv+whq2vGOoYdAhrf/8aYL7zlVngCnj8Dop1ed+IFX5/1xQW+7WwiOmvAjpzN3NwtAktUZ4m1WmH593yuy0Rh6ZJlkDEMMRZxSL3PNcRr/7z8xkBEIkf3+gzSW6b///plW243YdSQKjmvC4MIA5EfQR+DjSuDDCpDoT7ZRWmvIeQMBUH9GmbSh658g9BeVyE/aoJWLLzrRa9h1GXWrELE37yL8UgzOhEXgYOC3MLd1xZCRivhklCKGjhpHszw+l6Pr1wR1aGmpY7KWBvSnToYxXb9MjKZgNgGOxUxDWJsbY96cGbCzmgnJPDOCJwIhAh9WhuZZm8CG0+7ZrUbwtNDLGsuW2GPVCif4rl8AN2dLqCjJ0eJAiWBHFYYGmjCeNgV6ulrQnqSBqbpT6FqsJRoTq2voQklJn66xBiLQWlvXBLp6szFBayZUJ5hASc1YgBBDkNx4fYxU1MUoZT0ygiEVAwwbNxXG9Ht3d7WGgR432VZB4j6rgDsHGIbmIfnYfJFRlnfWmWDFAfnf2KEohF1mEpSFudLsjspwT9RGLETlOTfknrLDnb3muO1vg9g9tri03RoXtlgiYtsc3D1qg+IQRzyMcKfj3VFKUMVFFrNPWiMnyAYFDFvBDnh4cwtayuLwqqcer/sIgl504CWBM/dBExDU0yms70WXcIs962yTFkFs55ggDpSW2scwJAMinhmAXrx4ISCIYYWhRgY4DDMMNgxDPMvUoMrKSnGMTAlidYihh/fza/g92H3Gz7PaxI+lgdatQnnilP2eHpp7n6P3RQ9ev3mDR/UNOHY8AJv9NiHmWqTok4Y/fkRSQgy2eNghdqcr3ZjXo+f2BrxN+wL/U70E73I98ID+VzEB83D3uAdKog+hviIHVdUVBFVlyM/JQEFhNqoqS1BeVoTCwjy6Z+YhPj4esbGxBHXl9H/opO/dSJ//kYAizqLjuknV9B4MRZ1t7Xjz/h2iC+pgcjIJI/3vY5B/CoYcyMeQfcX4ZF8eAVEaBm25RZBzDUPovDMMTIbh8Xv0+LKAHQE8nJLP8LNBZlcwmFuAbKDnCYQG+9G88QomrD2GsKNb0HBtjzROKH4b2U5prBDZs1us/BAQkclgiPezm6yTlaF+44KJ0lgg/w+ww/Aj7TW2XcAQ7+NjPoakZi6QSSDECtFDgiAGob/A0PF9i3BoHwHRwaXw83XCLFMNTFBXEhCjqqZMNh7jWRnqD6KWgtCfQCRThVgt4lkoREIV4sBsDejp6dANaQoMjSbRjXASneCTBQxx1trqNcuRcPsa3eiTP8AQK0EMQRxEzcpQTs4DFBMMFRVnorQ8HxVVRaiolhpDURH9ECpqiXbrm1FW/VQoNRwDVN/8jOCjQ8AQw4vMWB1iIOK59kkrHfOnq4xdZAxAnC3G6hArRqk5RbifkYfkrCIBQ/fS85FdUo3cslphmYUVyCquQinHJYnaQh3CpG6zFwKC2Fgd4h5oMpdZdb86xFb+sI1gqoNgqEXAUFH5E2RkV+D2nSxERSciNDwGV68n0f/oEdq6pBWqO3p+ENbS9Q41j+i9KrkHWQvBThvBDs0NDED04//IDcYqEFs9fe/6xnY85q739F2b2rvpf1dPK+SL8Fy6AlNnmMBg1hxMs5gHx2XL4Ht4D7aEH8LS81vhEbweLqfXwGybG8zXucJ8qRPMPJ1g6i6BlrkJ1Ax04bNjBxJTUpGUnoYHKem4dimabhISjFdWFwU4uT2LMDk2fkxgROA90c0M2pu+gKalDQyMZmLSFAPIKylDR98A8yQumD3XFhYSN2zcdxBOnsthaecGGxdvHP3mIsIi4jGXYMhgpjUsbN3h7PUlzG08YEwgtNR3OyTeqzBttg3Bkg2BEN0Q2DiGiG4QISc2HWdViC3k5OZ+GCIwCujPLju2AacIhnb4cuE7Jyxzt8KZI1uQEh+C9PgwZNw6j9w7l1Bw7xLy7hMY3QtHVUYcSnLv4UrMbfjs45pABDoMQ8I4e4yAiOBHQFG/OsSqD8ORAB+aPbmGUH/tIBE0vfUK1u+/hqi4bDTR7/c/AjB68M93XQQh3Ome6wexyvKqX6FhCHpN0EGPyX55+1wADSs/b7sb8VqAThN+/e45wcszAqAOqYuspxm/ft8jYn9+ePVMmjZPEMTw8x3BD1eh5kBpTplndxlDD8MWu8FkBRh5m5UgNoYgEWRNr+XAas46+/cPUoDDr6/x648/4ObdIqzaGQH7tefgxs1a/a4SBF0hGIokuLlCEMRKUBQkdNF1IBOp9RxD5BctbdXxt7ghqauMbHMcuN+YEwGTF8HVuagc3ExIxoWIaIRciERA0Fks+mINRsirYugIJYIgFYIhJQwdrYAho8ZiyPCRGPrZSHzy2SgMGz4Cn346DCOGD4Xc6E+hJDcCqkqjMVFFDpPUxmGq1nhM09HADEMtWJkbwpZgaL6NqWjd4eI0B14L5sJ7gQ1WLHHC+jUL4EyLB0N9TTg7WpLNJpsFD5c5cHOyEPFKErs5sLIgoLKZgxkzjDBOQRWjR2tARXUqNCcbQ3PKdIIfQ8gp69P5YygUITkCH3nallej/eOnYYySIUYSEA1XILCarCPceC7O1rC1NUfyYfuAlGN2f6QEENgcni8ywDKDHAhWJCgi40KLpWHOBDauBEeOKDjjiOJvHVF0xg7cbb7wtC3y6fjcIEcCKS6UOB8lwfaoinBC9WWuOO2OgtP02tMcnG2D9EA74WorDvNAJkFX5Z1j0gKe3C6jhyCI7EUvZ2hJIYiVoJ7nnWhrJdhoeYqOdq4Gza4qVmM6+00KQ9ICit0fjEGIn2O1hwsqMuCwMfDwY1aAOB6IIai4uFjADkMPu84YbGQxRLyfU/D5WIYqLtDI78vbDEL8Gt5m9YlB6PnzLmHc9Z6Dq3n71as+9HZ1IC0pHvu2bcSRvV8h6mI4gnb64OpOZzTGrcSr+8vQHumAx2Ez8eqeHV7es8X3aa7Ak7V4GvslHnLPxJpSVFeVoqKsAIX5WSgrLSQYos9Gc1ZmGrKzMkQM0d27d+h7scJVSd+fywZwnaU2+m7s9mtCJy2gOrra8LK7CzV0n/zyai6MQwsxLqAEnx4qxqAD3IC1GIP3FYh2G4N3pWMwt//glHvfaAxaFymCp7nn2FA6J4cy9HBwNQdL04JFBFjTOTuEzt1PNksDroesPgfnLf4ouLRb1PdpurEd7fE70H6TjIBIKED9xhDEgCRTjAQs0WvaY+k117cR5HCG2V4BO5wt1nZ9J0TKvLC/wpAMhPi5xn4QekQA9Cjcp98+gqHAr5fg8L4FOOi/AIf3L8LWjS4wN9PGxInKtBrhrLL+VHtOs2cgGq8KFYIgGRixKqSkxHFDamJ7nKIKlJWUxGqKwWfaNF0Y0MVBX38iwZAW9KZKoUhrkjo8PCWIjAqlG/8DFBZnEQCxDzSFAEhab4gVomx+riANxSUZBEN5KK8sJhBiK0JxWS6KSgsIhmrp5t6GmvpWVDdwTM4TUZGaXWQ5xdViZrdZZkEFwVLzB3WIYYghiGe2OgIEhqDMAoaeXKRkFyIxOZMsi4CoQIAQK0R3ab5xLx2peaUCjFJyS5FBUFTGDVjruVM9nYTN3fQ3uA8ZB2Vzyj5nqr0UQCTS7LluUFMPzRzk3U6fmaymGeU1rAxVIvr6HcTEJuHqtTsIIxgKPncV128k0/emE7VHGkzNGWbtPZxl9o5AqJOAiGOGOOiZgKiBZoIiKQBxleo/O9w3NLXhMVew5u73rV2Iib+LFWs2wITgR9/UjADCAuYSCdZ8vQ9+F8/A58pJLD/vjwWh2+BJZnNwNWZt9IbF6kWwWbkE81cshc2SxXD38cO6Q0GIuJ2G+9n5SEp7gJvxt5B5JwVf7z6IqVOmibiyUQRBoxWUMGrsOIwaQ9vy9JvRUYfmsumYssEWk81nEABxOv0ETDc1hffixTCznI9Z3Kds5Vp8E3kVqzbtIthxxoJl67Btz3EsWeEH07kumCNZQNAzH2ZznWFm4woTVy/sv3wVxy/GwMRKImDJkG0WwxDPcwUMCWWITApEm8BuM84wYztzzAehJzZj2zo3+KyQ4KtNixB2YjsyEs8jM/ECUm8GI/1mGLLuhCOHYIjdZ3m0XZp6GZV5N5B07wH2nLxBQHMFngJ8+pUgTqMn41YbnEIva6UhIGj7VXhsiwLXE+JAaQ+uO0SPL93MJ8h5TxDxDr8TsPzz++f45d0zethD+1+JQoq/ERgxHLFxTSGGDrYfCXY4QJrjgzi+h2N+XncR4ND8CwERB0azysPPseuLXWjf00qds8D6+lUgjgH6+XW3OJ7dYlzAkdWgf71/IWDrZwKh3+nxb/2AxKrQewKgZ4216HxSJZq2/oODq3/+TmSQdbR24psLd+HmGwZH3wi4bYkWEOTCAdJ+NPuxS0xqjrTadPAho9Wno6wth1CM+hWifpPFDMmgyJnMY0sUTl/MRnxiOi4QnIcSCJ06E4KNmzbD0FBfZL0OG6WAYQRBw2keOVoOY+XGQl5eniBEDooK8lAaNxYqimOhQfCjqSqHyaoK0FaXh466HPTI9CfIQ19DAYaaiphF1zs7y+lCFbK3N4Orszm8PCyx2HMuli+2w/IlDqKCtQOZGwHQPCsjmJlqwWL2JMwx04WluQGs55rAzIxT9qfD1ckS3p72sLYyo0UFK/RaUFKbBGW1qVBQ0cNoRR2MHDcVo5X0MEZZD/Iq+lCdMAPK6jMwdrwRRihq47Mx0vhNbVqMcthC6nH7gPQAyR8Pjtsjbr81Eg/bIeeMM/LPOBDwOCHvtANyThHInGDoIZAJsiUg4oaqrBa5oJxgqSTYDnm0L/u0PQrOuiEz0BHJgfbIIeBJOe0uep3lnLFHXrALcoIXIfPCYmSEeqMw4gsURtMNryoDb3q5zUUbegiEegiIenl+3kHg0ShcOewWelRXhc4OuvYJNYghiFPmpYrQxyAkVWeeC2Bi6Cnhht79QMRuM4YbBiHeLiHIqawiYKjn9PxWNLe2oKm5CQ1Pn+BhXR3dc4rpmBJUs0up4TGaCXraO2mh2/gUDU8aRNxQG/0djhPqIRjqft5Dn+G5iGXqllkXtwYhsOt5jvev+9BZV4TE4IM44+uNeLrfdtz2xau7XigPnI1sf0sUHrRC40UrdMfNw7MYS7rpW6M98yDqy7NRV1WG2ooi4RbLz8tEaXEeSsiys9LocRZSU+7Rdjp913L6/FUoryim71Yr1KDy8lKhBnG2HX9mnt+9eYuovHp8so7gZQu7xrLwydf5GLK/EIP3F5ERDPH2Xpp3cUf6WwQ21zGEW4JwLBCdg4NFc1fZNlsUGUEQnbujd8dhOF3LOJNMce1pnDruj5YbX6H1xlYBOhwrxK4y3pbVFeLA6TayFoakfiDidh2tcdvRSiDUeWOnCIjuZGUpZpuw5mucLr+Vttl4H0ETARB3pmcwkilCjwUI+aD+g63H44sfK0NfLyQYcsWhvQREXy3EIf9F2LLRCQZ63MGe0+zJ1KSxQyKQmtPrxxMcEfyocAC10niaWR0iGCI4UlRUEhLvzJl6MDXRgxGddAZ6mtDT1aBV0GQYkOlM0YS2tgbmzZ+NsyEBSM24g/yiTJFGzzCUn//gg6uMlaJ8DqIuSUdxaQ4BURHKKotQXlVAMMRxQzmiY295TR2yCsqFOyyvtAZZheUChGQuLYYYhiIutsiq0N9hiCGI3WUPMvkmniMg6E5KNr1HFR0jLeTIKtPTjj48JqBpILipZrdYQzvyyh8hh11xBFzp9HdLOK6IjF/Hxi47rl/U1CntfcbqEBdc5FpDDS0MR89E/E9l7VOkpucgIfEuQWIMYm/cRkxcIi5dSSAYopXsuRh6nIKKmjYRN9TWzWn379He/YPosl9e24aSiif0Phz/w01cpfb4aTsaGjtExeonTbRNVve0DRl5Jdi9/4jo8aVnYg4jcyvMtHWAZM0q7Iw4i/33orAk6jg8gvfC52IglgR9hUWndmBx4E5sDT2JvaHBOHE5kuDnLo5EJkByMA7zA9Ox8EwGdkUkwT/wBPYfPISL5y/hVOBZuLgshIamDkGQEkYSCI0YI0+zAsYqjoOy4QRM9DaG2jx9TNafBg1tPVrNymHhIm+EhYbBzpHT422wePVGHA8+D7fFqzFjzny4eq2E11IfzLJwxkyJFzYfOQVn7y/pWIInaye4r9mEMzfu4vTlWzCzdhEgZMRB1KbzBBhxJprMTcYgFBa0GcEnudaQNLsshLYZji58sx07fd0RdGgDkmLPIj4yADcjAxEffRopCaFISziHlJuhSL0VTIAUiuzb55CbFIqCBxdQlhmN/OwkfBuRgJW7r4hYIlZ+uGcYB0OzCfWHIYgzwz4AEAORzKLgQfv8Dt1Aek4pfnzXTcDBqkwf/kUQ8y8CjF8IiH77qU9A0W+0X2b/YRcaGStArP4wDDHsvO1tFu4wDoJmNejn77oEEDEcMRD1tBIEddBxBEEcRM2d6N9zlelXHfj3j33CWIFiNai3tV7AEEOQDIT+8YZuTs11ePa0Bj0EVL+87aHXcGxTH/2dN0hOLcXqXeGQ+ITAiVaQHpuj4LY5kiCGQIguqNLU+SsEPlJz8L0sii4yDAkgogvyx605ZJWpPxRi3MxAFAs3em53UAJik3IQHhkrFKFT34Zgr/8B2M6bDf3JytDXVoO2lhp0aTbQVofRJFUY0/7pU1RgrK2EGTSbTOFZum1MNkN7PEx0xsNURwWzpijDTFcFM8lM6RjTqeNhOUuHYMcUdramcJbMwkIPCyzxssZSbxuCG3PMNtUVMGRhrkcgpAt3Z0sscLPANP1JUFNRoOutAi0qVTBxghL06fppa22EZYvnwW+Dl8hg09RQF7F345Q1MUZRE6MUdQmIdDFCYQrGT5wOLe0ZUFQ3EPvl1PShpKGLMaJ5tqIodZIZKAnIOin5I/WUM+IP2yPhgC1SA+Yj66QNck7aI4O3CYSyT9qi6Bt7lIZIwJlgFRcIgsIcURTMafASpBMIpZ/1RF7YaiQdXYbQDdZICvJESvBipIYsQ8a5pUgLXYYHZ5ciI/wLZEb6IuH0cgT60ndZRu+dlYJXBN499Pvqod+S1Nrw9EkN6mrK8ORxLdq5llArZ0O1ERBJ44Rk7rGPFSGO7ZG5vVi5YSWI0+VZ/ZG5xBiQCosKUcuxP/WP8JQAqLGlCa0d9DebGmnBXUGLc7rPVBCEPa5Ha3ubKFzIc0tbK6pqqsXrOp51SjPI+q2LQKjzWTc6OjllX2b8GTtEH7TnXd0Efl141VqNxuRwNNLN/VXySlQFzUXeAQfUnVuFrutf4N0dRzRemIOCw5ZIP+6ER3lX6XsUoba8EDXlJagiy81OQU5WKu4l3ULS3XhkZiQjK5PunQRFLc1P6O8RuHUw+HB9pDoCwlo0EsSxYlRdVQ4uTtnU+xLLIwl0Nt7FoO3pognroB0ZBD45ouXGEP9sAqNMDNmXi6H+BRiyJ4OAKJGAKE6qBNH5N3gDwZCYpa4x4R7zvUTAFIGxu2IxnM7roatDYLHlKLKjDqMjfgfabkndYu0MQwQ6bQw+N1jN6XeD0TYXYGy9yaDEBRkJeMgYjERgNT3XQuDTcm0zGqM2oTnKD81XNwsYEvv7oYgBqekqxwdtQH2Ej3BF1pM9DudMMoahdWiI+AiGBsbAGBgDY2AMjIExMAbGwBgYA2NgDIyBMTAGxsAYGANjYAyMgTEwBsbA+P82Bg36XwxsmWCQytALAAAAAElFTkSuQmCC">
            <a:extLst>
              <a:ext uri="{FF2B5EF4-FFF2-40B4-BE49-F238E27FC236}">
                <a16:creationId xmlns:a16="http://schemas.microsoft.com/office/drawing/2014/main" id="{2315F992-3597-BF9B-BD3F-43D1B891D09D}"/>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endParaRPr>
          </a:p>
        </p:txBody>
      </p:sp>
      <p:pic>
        <p:nvPicPr>
          <p:cNvPr id="20483" name="Picture 2">
            <a:extLst>
              <a:ext uri="{FF2B5EF4-FFF2-40B4-BE49-F238E27FC236}">
                <a16:creationId xmlns:a16="http://schemas.microsoft.com/office/drawing/2014/main" id="{28D9F2DA-111D-C0C5-0CB9-70256390D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71" y="2032977"/>
            <a:ext cx="5227637"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B023051-D299-B570-F812-511C8C922442}"/>
              </a:ext>
            </a:extLst>
          </p:cNvPr>
          <p:cNvSpPr/>
          <p:nvPr/>
        </p:nvSpPr>
        <p:spPr>
          <a:xfrm>
            <a:off x="479425" y="533400"/>
            <a:ext cx="9959975" cy="5508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mn-MN" sz="2000">
                <a:solidFill>
                  <a:srgbClr val="002060"/>
                </a:solidFill>
                <a:latin typeface="Arial" panose="020B0604020202020204" pitchFamily="34" charset="0"/>
                <a:cs typeface="Arial" panose="020B0604020202020204" pitchFamily="34" charset="0"/>
              </a:rPr>
              <a:t>Сургуульд бэлтгэгдсэн байдлын үнэлгээ, СӨБ –ын хүүхдийн хөгжлийн үнэлгээ</a:t>
            </a:r>
          </a:p>
        </p:txBody>
      </p:sp>
      <p:pic>
        <p:nvPicPr>
          <p:cNvPr id="20485" name="Picture 2">
            <a:extLst>
              <a:ext uri="{FF2B5EF4-FFF2-40B4-BE49-F238E27FC236}">
                <a16:creationId xmlns:a16="http://schemas.microsoft.com/office/drawing/2014/main" id="{CB63308A-E8AF-229D-18C7-505D99E57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1993900"/>
            <a:ext cx="6043612"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766500-71D2-4900-0418-214E66B25D96}"/>
              </a:ext>
            </a:extLst>
          </p:cNvPr>
          <p:cNvSpPr/>
          <p:nvPr/>
        </p:nvSpPr>
        <p:spPr>
          <a:xfrm>
            <a:off x="931863" y="228600"/>
            <a:ext cx="9075737" cy="652463"/>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a:defRPr/>
            </a:pPr>
            <a:r>
              <a:rPr lang="mn-MN">
                <a:latin typeface="Arial"/>
                <a:cs typeface="Arial"/>
              </a:rPr>
              <a:t>БОЛОВСРОЛЫН ЧАНАРЫН ШИНЭЧЛЭЛ ТӨСӨЛ-ТОГЛОНГОО СУРАЛЦЪЯ дугуйлан -3.0 сая төгрөг</a:t>
            </a:r>
          </a:p>
        </p:txBody>
      </p:sp>
      <p:pic>
        <p:nvPicPr>
          <p:cNvPr id="21507" name="Picture 4">
            <a:extLst>
              <a:ext uri="{FF2B5EF4-FFF2-40B4-BE49-F238E27FC236}">
                <a16:creationId xmlns:a16="http://schemas.microsoft.com/office/drawing/2014/main" id="{5894F9BA-11B2-59CC-C612-493211292A6C}"/>
              </a:ext>
            </a:extLst>
          </p:cNvPr>
          <p:cNvPicPr>
            <a:picLocks noChangeAspect="1" noChangeArrowheads="1"/>
          </p:cNvPicPr>
          <p:nvPr/>
        </p:nvPicPr>
        <p:blipFill>
          <a:blip r:embed="rId2"/>
          <a:srcRect/>
          <a:stretch>
            <a:fillRect/>
          </a:stretch>
        </p:blipFill>
        <p:spPr bwMode="auto">
          <a:xfrm>
            <a:off x="2613025" y="3563938"/>
            <a:ext cx="2371725" cy="177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8" name="Picture 7">
            <a:extLst>
              <a:ext uri="{FF2B5EF4-FFF2-40B4-BE49-F238E27FC236}">
                <a16:creationId xmlns:a16="http://schemas.microsoft.com/office/drawing/2014/main" id="{C61A9535-6EE1-AA25-9087-5D34041D0EB2}"/>
              </a:ext>
            </a:extLst>
          </p:cNvPr>
          <p:cNvPicPr>
            <a:picLocks noChangeAspect="1" noChangeArrowheads="1"/>
          </p:cNvPicPr>
          <p:nvPr/>
        </p:nvPicPr>
        <p:blipFill>
          <a:blip r:embed="rId3"/>
          <a:srcRect l="10817" t="9615" r="11058" b="4166"/>
          <a:stretch>
            <a:fillRect/>
          </a:stretch>
        </p:blipFill>
        <p:spPr bwMode="auto">
          <a:xfrm>
            <a:off x="212725" y="4533900"/>
            <a:ext cx="2257425" cy="1868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9" name="Picture 9">
            <a:extLst>
              <a:ext uri="{FF2B5EF4-FFF2-40B4-BE49-F238E27FC236}">
                <a16:creationId xmlns:a16="http://schemas.microsoft.com/office/drawing/2014/main" id="{11AFCEAC-938C-E0CD-CF15-6C64CCD357CA}"/>
              </a:ext>
            </a:extLst>
          </p:cNvPr>
          <p:cNvPicPr>
            <a:picLocks noChangeAspect="1" noChangeArrowheads="1"/>
          </p:cNvPicPr>
          <p:nvPr/>
        </p:nvPicPr>
        <p:blipFill>
          <a:blip r:embed="rId4"/>
          <a:srcRect/>
          <a:stretch>
            <a:fillRect/>
          </a:stretch>
        </p:blipFill>
        <p:spPr bwMode="auto">
          <a:xfrm>
            <a:off x="5911850" y="1504593"/>
            <a:ext cx="2492375" cy="1868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10" name="Picture 11">
            <a:extLst>
              <a:ext uri="{FF2B5EF4-FFF2-40B4-BE49-F238E27FC236}">
                <a16:creationId xmlns:a16="http://schemas.microsoft.com/office/drawing/2014/main" id="{2D6712FC-243C-B8B6-4D4F-84B0E977D11C}"/>
              </a:ext>
            </a:extLst>
          </p:cNvPr>
          <p:cNvPicPr>
            <a:picLocks noChangeAspect="1" noChangeArrowheads="1"/>
          </p:cNvPicPr>
          <p:nvPr/>
        </p:nvPicPr>
        <p:blipFill>
          <a:blip r:embed="rId5"/>
          <a:srcRect/>
          <a:stretch>
            <a:fillRect/>
          </a:stretch>
        </p:blipFill>
        <p:spPr bwMode="auto">
          <a:xfrm>
            <a:off x="5018088" y="4643438"/>
            <a:ext cx="2492375" cy="1870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11" name="Picture 14">
            <a:extLst>
              <a:ext uri="{FF2B5EF4-FFF2-40B4-BE49-F238E27FC236}">
                <a16:creationId xmlns:a16="http://schemas.microsoft.com/office/drawing/2014/main" id="{59082FD9-DA9A-7451-5E64-2AB2FBBF27DB}"/>
              </a:ext>
            </a:extLst>
          </p:cNvPr>
          <p:cNvPicPr>
            <a:picLocks noChangeAspect="1" noChangeArrowheads="1"/>
          </p:cNvPicPr>
          <p:nvPr/>
        </p:nvPicPr>
        <p:blipFill>
          <a:blip r:embed="rId6"/>
          <a:srcRect/>
          <a:stretch>
            <a:fillRect/>
          </a:stretch>
        </p:blipFill>
        <p:spPr bwMode="auto">
          <a:xfrm>
            <a:off x="7594600" y="3805238"/>
            <a:ext cx="2370138" cy="177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12" name="Picture 16">
            <a:extLst>
              <a:ext uri="{FF2B5EF4-FFF2-40B4-BE49-F238E27FC236}">
                <a16:creationId xmlns:a16="http://schemas.microsoft.com/office/drawing/2014/main" id="{4EB58A03-EED9-6BF2-0C2E-0508CAED293D}"/>
              </a:ext>
            </a:extLst>
          </p:cNvPr>
          <p:cNvPicPr>
            <a:picLocks noChangeAspect="1" noChangeArrowheads="1"/>
          </p:cNvPicPr>
          <p:nvPr/>
        </p:nvPicPr>
        <p:blipFill>
          <a:blip r:embed="rId7"/>
          <a:srcRect/>
          <a:stretch>
            <a:fillRect/>
          </a:stretch>
        </p:blipFill>
        <p:spPr bwMode="auto">
          <a:xfrm>
            <a:off x="8779669" y="1516032"/>
            <a:ext cx="1939131" cy="1946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Rounded Corners 17">
            <a:extLst>
              <a:ext uri="{FF2B5EF4-FFF2-40B4-BE49-F238E27FC236}">
                <a16:creationId xmlns:a16="http://schemas.microsoft.com/office/drawing/2014/main" id="{8DB30731-B287-AF59-2973-A6ABD274F604}"/>
              </a:ext>
            </a:extLst>
          </p:cNvPr>
          <p:cNvSpPr/>
          <p:nvPr/>
        </p:nvSpPr>
        <p:spPr>
          <a:xfrm>
            <a:off x="590550" y="1354138"/>
            <a:ext cx="4892675" cy="19399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marL="285750" indent="-285750" algn="just">
              <a:buFont typeface="Arial" panose="020B0604020202020204" pitchFamily="34" charset="0"/>
              <a:buChar char="•"/>
              <a:defRPr/>
            </a:pPr>
            <a:endParaRPr lang="mn-MN"/>
          </a:p>
          <a:p>
            <a:pPr marL="285750" indent="-285750" algn="just">
              <a:buFont typeface="Arial" panose="020B0604020202020204" pitchFamily="34" charset="0"/>
              <a:buChar char="•"/>
              <a:defRPr/>
            </a:pPr>
            <a:r>
              <a:rPr lang="mn-MN"/>
              <a:t>Дугуйланг хөтөлбөр танилцуулах сургалт</a:t>
            </a:r>
          </a:p>
          <a:p>
            <a:pPr marL="285750" indent="-285750" algn="just">
              <a:buFont typeface="Arial" panose="020B0604020202020204" pitchFamily="34" charset="0"/>
              <a:buChar char="•"/>
              <a:defRPr/>
            </a:pPr>
            <a:r>
              <a:rPr lang="mn-MN"/>
              <a:t>Дугуйланд - 2-р сургуулийн 25 сурагч</a:t>
            </a:r>
          </a:p>
          <a:p>
            <a:pPr marL="285750" indent="-285750" algn="just">
              <a:buFont typeface="Arial" panose="020B0604020202020204" pitchFamily="34" charset="0"/>
              <a:buChar char="•"/>
              <a:defRPr/>
            </a:pPr>
            <a:r>
              <a:rPr lang="mn-MN"/>
              <a:t>Туршлага судлах үйл ажиллагаа</a:t>
            </a:r>
          </a:p>
          <a:p>
            <a:pPr marL="285750" indent="-285750" algn="just">
              <a:buFont typeface="Arial" panose="020B0604020202020204" pitchFamily="34" charset="0"/>
              <a:buChar char="•"/>
              <a:defRPr/>
            </a:pPr>
            <a:r>
              <a:rPr lang="mn-MN"/>
              <a:t>Дугуйлангийн тайлан өдөрлөг</a:t>
            </a:r>
          </a:p>
          <a:p>
            <a:pPr marL="285750" indent="-285750" algn="just">
              <a:buFont typeface="Arial" panose="020B0604020202020204" pitchFamily="34" charset="0"/>
              <a:buChar char="•"/>
              <a:defRPr/>
            </a:pPr>
            <a:r>
              <a:rPr lang="mn-MN"/>
              <a:t>Дугуйлангийн тайлан худалдан авах үйл ажиллагаа</a:t>
            </a:r>
          </a:p>
          <a:p>
            <a:pPr marL="285750" indent="-285750" algn="ctr">
              <a:buFont typeface="Arial" panose="020B0604020202020204" pitchFamily="34" charset="0"/>
              <a:buChar char="•"/>
              <a:defRPr/>
            </a:pPr>
            <a:endParaRPr lang="mn-MN"/>
          </a:p>
        </p:txBody>
      </p:sp>
      <p:pic>
        <p:nvPicPr>
          <p:cNvPr id="21514" name="Picture 19">
            <a:extLst>
              <a:ext uri="{FF2B5EF4-FFF2-40B4-BE49-F238E27FC236}">
                <a16:creationId xmlns:a16="http://schemas.microsoft.com/office/drawing/2014/main" id="{F06CFA92-6D16-C2CB-1086-14096BBC0F75}"/>
              </a:ext>
            </a:extLst>
          </p:cNvPr>
          <p:cNvPicPr>
            <a:picLocks noChangeAspect="1" noChangeArrowheads="1"/>
          </p:cNvPicPr>
          <p:nvPr/>
        </p:nvPicPr>
        <p:blipFill>
          <a:blip r:embed="rId8"/>
          <a:srcRect/>
          <a:stretch>
            <a:fillRect/>
          </a:stretch>
        </p:blipFill>
        <p:spPr bwMode="auto">
          <a:xfrm>
            <a:off x="9652000" y="4900613"/>
            <a:ext cx="2371725" cy="177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0">
            <a:extLst>
              <a:ext uri="{FF2B5EF4-FFF2-40B4-BE49-F238E27FC236}">
                <a16:creationId xmlns:a16="http://schemas.microsoft.com/office/drawing/2014/main" id="{4B9D538D-9E0F-4CD0-E419-465C91511C11}"/>
              </a:ext>
            </a:extLst>
          </p:cNvPr>
          <p:cNvSpPr/>
          <p:nvPr/>
        </p:nvSpPr>
        <p:spPr>
          <a:xfrm>
            <a:off x="44333" y="911638"/>
            <a:ext cx="3718630" cy="3227622"/>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eaLnBrk="1" fontAlgn="auto" hangingPunct="1">
              <a:spcBef>
                <a:spcPts val="0"/>
              </a:spcBef>
              <a:spcAft>
                <a:spcPts val="0"/>
              </a:spcAft>
              <a:defRPr/>
            </a:pPr>
            <a:endParaRPr lang="mn-MN" sz="1600" b="1">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mn-MN" sz="1600" b="1">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mn-MN" sz="1600" b="1">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mn-MN" sz="1200" b="1">
                <a:solidFill>
                  <a:srgbClr val="002060"/>
                </a:solidFill>
                <a:latin typeface="Arial" panose="020B0604020202020204" pitchFamily="34" charset="0"/>
                <a:cs typeface="Arial" panose="020B0604020202020204" pitchFamily="34" charset="0"/>
              </a:rPr>
              <a:t>Орон нутгийн сургалт</a:t>
            </a:r>
            <a:endParaRPr lang="mn-Mong-CN" sz="1200" b="1">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endParaRPr lang="mn-Mong-CN" sz="1200" b="1">
              <a:solidFill>
                <a:srgbClr val="002060"/>
              </a:solidFill>
              <a:latin typeface="Arial" panose="020B0604020202020204" pitchFamily="34" charset="0"/>
              <a:cs typeface="Arial"/>
            </a:endParaRPr>
          </a:p>
          <a:p>
            <a:pPr marL="285750" indent="-285750" eaLnBrk="1" fontAlgn="auto" hangingPunct="1">
              <a:spcBef>
                <a:spcPts val="0"/>
              </a:spcBef>
              <a:spcAft>
                <a:spcPts val="0"/>
              </a:spcAft>
              <a:buFont typeface="Arial" panose="020B0604020202020204" pitchFamily="34" charset="0"/>
              <a:buChar char="•"/>
              <a:defRPr/>
            </a:pPr>
            <a:endParaRPr lang="mn-MN" sz="1200" b="1">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mn-MN" sz="1200" b="1">
                <a:solidFill>
                  <a:srgbClr val="002060"/>
                </a:solidFill>
                <a:latin typeface="Arial"/>
                <a:cs typeface="Arial"/>
              </a:rPr>
              <a:t>1-5 жилийн залуу багш нарт Үнэлгээний арга сэдэвт сургалт- 60 багш</a:t>
            </a:r>
          </a:p>
          <a:p>
            <a:pPr marL="285750" indent="-285750">
              <a:spcBef>
                <a:spcPts val="0"/>
              </a:spcBef>
              <a:spcAft>
                <a:spcPts val="0"/>
              </a:spcAft>
              <a:buFont typeface="Arial" panose="020B0604020202020204" pitchFamily="34" charset="0"/>
              <a:buChar char="•"/>
              <a:defRPr/>
            </a:pPr>
            <a:r>
              <a:rPr lang="mn-MN" sz="1200" b="1">
                <a:solidFill>
                  <a:srgbClr val="002060"/>
                </a:solidFill>
                <a:latin typeface="Arial"/>
                <a:cs typeface="Arial"/>
              </a:rPr>
              <a:t>Сургуулийн менежментийг сайжруулах сургалт</a:t>
            </a:r>
            <a:endParaRPr lang="mn-MN" sz="1200" b="1">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mn-MN" sz="1200" b="1">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mn-MN" sz="1200" b="1">
                <a:solidFill>
                  <a:srgbClr val="002060"/>
                </a:solidFill>
                <a:latin typeface="Arial" panose="020B0604020202020204" pitchFamily="34" charset="0"/>
                <a:cs typeface="Arial" panose="020B0604020202020204" pitchFamily="34" charset="0"/>
              </a:rPr>
              <a:t>Физикийн багш нарын сургалт – 5 багш 50сурагчид</a:t>
            </a:r>
          </a:p>
          <a:p>
            <a:pPr marL="285750" indent="-285750" eaLnBrk="1" fontAlgn="auto" hangingPunct="1">
              <a:spcBef>
                <a:spcPts val="0"/>
              </a:spcBef>
              <a:spcAft>
                <a:spcPts val="0"/>
              </a:spcAft>
              <a:buFont typeface="Arial" panose="020B0604020202020204" pitchFamily="34" charset="0"/>
              <a:buChar char="•"/>
              <a:defRPr/>
            </a:pPr>
            <a:r>
              <a:rPr lang="mn-MN" sz="1200" b="1">
                <a:solidFill>
                  <a:srgbClr val="002060"/>
                </a:solidFill>
                <a:latin typeface="Arial"/>
                <a:cs typeface="Arial"/>
              </a:rPr>
              <a:t>Англи хэлний багш нарын сургалт -2 0багш </a:t>
            </a:r>
            <a:r>
              <a:rPr lang="en-US" sz="1200" b="1" dirty="0">
                <a:solidFill>
                  <a:srgbClr val="002060"/>
                </a:solidFill>
                <a:latin typeface="Arial"/>
                <a:cs typeface="Arial"/>
              </a:rPr>
              <a:t>100</a:t>
            </a:r>
            <a:r>
              <a:rPr lang="mn-MN" sz="1200" b="1">
                <a:solidFill>
                  <a:srgbClr val="002060"/>
                </a:solidFill>
                <a:latin typeface="Arial"/>
                <a:cs typeface="Arial"/>
              </a:rPr>
              <a:t> сурагчид</a:t>
            </a:r>
          </a:p>
          <a:p>
            <a:pPr marL="285750" indent="-285750" eaLnBrk="1" fontAlgn="auto" hangingPunct="1">
              <a:spcBef>
                <a:spcPts val="0"/>
              </a:spcBef>
              <a:spcAft>
                <a:spcPts val="0"/>
              </a:spcAft>
              <a:buFont typeface="Arial" panose="020B0604020202020204" pitchFamily="34" charset="0"/>
              <a:buChar char="•"/>
              <a:defRPr/>
            </a:pPr>
            <a:r>
              <a:rPr lang="mn-MN" sz="1200" b="1">
                <a:solidFill>
                  <a:srgbClr val="002060"/>
                </a:solidFill>
                <a:latin typeface="Arial" panose="020B0604020202020204" pitchFamily="34" charset="0"/>
                <a:cs typeface="Arial" panose="020B0604020202020204" pitchFamily="34" charset="0"/>
              </a:rPr>
              <a:t>1-р ангийн багш нарын сургалт-14 багш</a:t>
            </a:r>
          </a:p>
          <a:p>
            <a:pPr marL="285750" indent="-285750" eaLnBrk="1" fontAlgn="auto" hangingPunct="1">
              <a:spcBef>
                <a:spcPts val="0"/>
              </a:spcBef>
              <a:spcAft>
                <a:spcPts val="0"/>
              </a:spcAft>
              <a:buFont typeface="Arial" panose="020B0604020202020204" pitchFamily="34" charset="0"/>
              <a:buChar char="•"/>
              <a:defRPr/>
            </a:pPr>
            <a:r>
              <a:rPr lang="mn-MN" sz="1200" b="1">
                <a:solidFill>
                  <a:srgbClr val="002060"/>
                </a:solidFill>
                <a:latin typeface="Arial" panose="020B0604020202020204" pitchFamily="34" charset="0"/>
                <a:cs typeface="Arial" panose="020B0604020202020204" pitchFamily="34" charset="0"/>
              </a:rPr>
              <a:t>Явцын үнэлгээний сургалт – 60 багш</a:t>
            </a:r>
          </a:p>
          <a:p>
            <a:pPr marL="285750" indent="-285750" eaLnBrk="1" fontAlgn="auto" hangingPunct="1">
              <a:spcBef>
                <a:spcPts val="0"/>
              </a:spcBef>
              <a:spcAft>
                <a:spcPts val="0"/>
              </a:spcAft>
              <a:buFont typeface="Arial" panose="020B0604020202020204" pitchFamily="34" charset="0"/>
              <a:buChar char="•"/>
              <a:defRPr/>
            </a:pPr>
            <a:endParaRPr lang="mn-MN" sz="1400" b="1">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endParaRPr lang="mn-MN" sz="1400" b="1">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endParaRPr lang="mn-MN" sz="1400" b="1">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endParaRPr lang="mn-MN" sz="1400" b="1">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mn-MN" sz="1400" b="1">
              <a:solidFill>
                <a:srgbClr val="00206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CEA9B1-E138-CA32-0834-8694966E6558}"/>
              </a:ext>
            </a:extLst>
          </p:cNvPr>
          <p:cNvSpPr/>
          <p:nvPr/>
        </p:nvSpPr>
        <p:spPr>
          <a:xfrm>
            <a:off x="1303338" y="347663"/>
            <a:ext cx="8620125" cy="584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mn-MN" sz="2400">
                <a:latin typeface="Arial" panose="020B0604020202020204" pitchFamily="34" charset="0"/>
                <a:cs typeface="Arial" panose="020B0604020202020204" pitchFamily="34" charset="0"/>
              </a:rPr>
              <a:t>Орон нутагт- Мэргэжил дээшлүүлэх сургалт</a:t>
            </a:r>
          </a:p>
        </p:txBody>
      </p:sp>
      <p:pic>
        <p:nvPicPr>
          <p:cNvPr id="4" name="Picture 3">
            <a:extLst>
              <a:ext uri="{FF2B5EF4-FFF2-40B4-BE49-F238E27FC236}">
                <a16:creationId xmlns:a16="http://schemas.microsoft.com/office/drawing/2014/main" id="{97495B7E-F23F-DD36-CFC2-BDFD934FA46C}"/>
              </a:ext>
            </a:extLst>
          </p:cNvPr>
          <p:cNvPicPr>
            <a:picLocks noChangeAspect="1"/>
          </p:cNvPicPr>
          <p:nvPr/>
        </p:nvPicPr>
        <p:blipFill>
          <a:blip r:embed="rId2"/>
          <a:stretch>
            <a:fillRect/>
          </a:stretch>
        </p:blipFill>
        <p:spPr>
          <a:xfrm>
            <a:off x="152679" y="4397058"/>
            <a:ext cx="4525860" cy="1546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6">
            <a:extLst>
              <a:ext uri="{FF2B5EF4-FFF2-40B4-BE49-F238E27FC236}">
                <a16:creationId xmlns:a16="http://schemas.microsoft.com/office/drawing/2014/main" id="{6B7A8BF7-80C2-D972-EAAC-0FE58573F9BE}"/>
              </a:ext>
            </a:extLst>
          </p:cNvPr>
          <p:cNvPicPr>
            <a:picLocks noChangeAspect="1"/>
          </p:cNvPicPr>
          <p:nvPr/>
        </p:nvPicPr>
        <p:blipFill>
          <a:blip r:embed="rId3"/>
          <a:stretch>
            <a:fillRect/>
          </a:stretch>
        </p:blipFill>
        <p:spPr>
          <a:xfrm>
            <a:off x="6727291" y="1744880"/>
            <a:ext cx="2498607" cy="1859846"/>
          </a:xfrm>
          <a:prstGeom prst="rect">
            <a:avLst/>
          </a:prstGeom>
        </p:spPr>
      </p:pic>
      <p:pic>
        <p:nvPicPr>
          <p:cNvPr id="7" name="Picture 7">
            <a:extLst>
              <a:ext uri="{FF2B5EF4-FFF2-40B4-BE49-F238E27FC236}">
                <a16:creationId xmlns:a16="http://schemas.microsoft.com/office/drawing/2014/main" id="{2DDACE02-D48A-5C16-265F-21913DD3827C}"/>
              </a:ext>
            </a:extLst>
          </p:cNvPr>
          <p:cNvPicPr>
            <a:picLocks noChangeAspect="1"/>
          </p:cNvPicPr>
          <p:nvPr/>
        </p:nvPicPr>
        <p:blipFill>
          <a:blip r:embed="rId4"/>
          <a:stretch>
            <a:fillRect/>
          </a:stretch>
        </p:blipFill>
        <p:spPr>
          <a:xfrm>
            <a:off x="9644474" y="4394668"/>
            <a:ext cx="2254017" cy="1681106"/>
          </a:xfrm>
          <a:prstGeom prst="rect">
            <a:avLst/>
          </a:prstGeom>
        </p:spPr>
      </p:pic>
      <p:pic>
        <p:nvPicPr>
          <p:cNvPr id="8" name="Picture 9">
            <a:extLst>
              <a:ext uri="{FF2B5EF4-FFF2-40B4-BE49-F238E27FC236}">
                <a16:creationId xmlns:a16="http://schemas.microsoft.com/office/drawing/2014/main" id="{FB324A2B-3BE1-09AC-D32F-4D242FE96898}"/>
              </a:ext>
            </a:extLst>
          </p:cNvPr>
          <p:cNvPicPr>
            <a:picLocks noChangeAspect="1"/>
          </p:cNvPicPr>
          <p:nvPr/>
        </p:nvPicPr>
        <p:blipFill>
          <a:blip r:embed="rId5"/>
          <a:stretch>
            <a:fillRect/>
          </a:stretch>
        </p:blipFill>
        <p:spPr>
          <a:xfrm>
            <a:off x="4837289" y="4432299"/>
            <a:ext cx="2254016" cy="1681104"/>
          </a:xfrm>
          <a:prstGeom prst="rect">
            <a:avLst/>
          </a:prstGeom>
        </p:spPr>
      </p:pic>
      <p:pic>
        <p:nvPicPr>
          <p:cNvPr id="10" name="Picture 10">
            <a:extLst>
              <a:ext uri="{FF2B5EF4-FFF2-40B4-BE49-F238E27FC236}">
                <a16:creationId xmlns:a16="http://schemas.microsoft.com/office/drawing/2014/main" id="{F3A56254-D096-628A-CAAB-F3217DFC7D6D}"/>
              </a:ext>
            </a:extLst>
          </p:cNvPr>
          <p:cNvPicPr>
            <a:picLocks noChangeAspect="1"/>
          </p:cNvPicPr>
          <p:nvPr/>
        </p:nvPicPr>
        <p:blipFill>
          <a:blip r:embed="rId6"/>
          <a:stretch>
            <a:fillRect/>
          </a:stretch>
        </p:blipFill>
        <p:spPr>
          <a:xfrm>
            <a:off x="7245585" y="4394670"/>
            <a:ext cx="2254015" cy="1681104"/>
          </a:xfrm>
          <a:prstGeom prst="rect">
            <a:avLst/>
          </a:prstGeom>
        </p:spPr>
      </p:pic>
      <p:pic>
        <p:nvPicPr>
          <p:cNvPr id="11" name="Picture 11">
            <a:extLst>
              <a:ext uri="{FF2B5EF4-FFF2-40B4-BE49-F238E27FC236}">
                <a16:creationId xmlns:a16="http://schemas.microsoft.com/office/drawing/2014/main" id="{356D8971-79C5-BB92-B00C-D899E315FE1A}"/>
              </a:ext>
            </a:extLst>
          </p:cNvPr>
          <p:cNvPicPr>
            <a:picLocks noChangeAspect="1"/>
          </p:cNvPicPr>
          <p:nvPr/>
        </p:nvPicPr>
        <p:blipFill>
          <a:blip r:embed="rId7"/>
          <a:stretch>
            <a:fillRect/>
          </a:stretch>
        </p:blipFill>
        <p:spPr>
          <a:xfrm>
            <a:off x="9390474" y="1779411"/>
            <a:ext cx="2254015" cy="1718734"/>
          </a:xfrm>
          <a:prstGeom prst="rect">
            <a:avLst/>
          </a:prstGeom>
        </p:spPr>
      </p:pic>
      <p:pic>
        <p:nvPicPr>
          <p:cNvPr id="12" name="Picture 13">
            <a:extLst>
              <a:ext uri="{FF2B5EF4-FFF2-40B4-BE49-F238E27FC236}">
                <a16:creationId xmlns:a16="http://schemas.microsoft.com/office/drawing/2014/main" id="{8238D5E2-EDED-C9C4-7B55-791DD579D2DF}"/>
              </a:ext>
            </a:extLst>
          </p:cNvPr>
          <p:cNvPicPr>
            <a:picLocks noChangeAspect="1"/>
          </p:cNvPicPr>
          <p:nvPr/>
        </p:nvPicPr>
        <p:blipFill>
          <a:blip r:embed="rId8"/>
          <a:stretch>
            <a:fillRect/>
          </a:stretch>
        </p:blipFill>
        <p:spPr>
          <a:xfrm>
            <a:off x="4009437" y="1741781"/>
            <a:ext cx="2555052" cy="191628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C30C5E-DA5B-7496-D4D5-4AB364D562C9}"/>
              </a:ext>
            </a:extLst>
          </p:cNvPr>
          <p:cNvSpPr/>
          <p:nvPr/>
        </p:nvSpPr>
        <p:spPr>
          <a:xfrm>
            <a:off x="669925" y="142875"/>
            <a:ext cx="9550400" cy="10350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 “ҮДИЙН ХООЛ” ХӨТӨЛБӨРТ ХАМРУУЛЖ, СУРГУУЛЬ БҮРИЙГ СТАНДАРТЫН ШААРДЛАГА ХАНГАСАН ХООЛ ҮЙЛДВЭРЛЭЛИЙН БАЙР, ТОНОГ ТӨХӨӨРӨМЖӨӨР ХАНГАЖ БАЙНА. </a:t>
            </a:r>
            <a:endParaRPr lang="en-US" sz="2000">
              <a:solidFill>
                <a:srgbClr val="002060"/>
              </a:solidFill>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09ED3F5E-85DE-6F91-A745-A90691ECBF89}"/>
              </a:ext>
            </a:extLst>
          </p:cNvPr>
          <p:cNvPicPr>
            <a:picLocks noChangeAspect="1"/>
          </p:cNvPicPr>
          <p:nvPr/>
        </p:nvPicPr>
        <p:blipFill>
          <a:blip r:embed="rId2"/>
          <a:stretch>
            <a:fillRect/>
          </a:stretch>
        </p:blipFill>
        <p:spPr>
          <a:xfrm>
            <a:off x="7886619" y="1567498"/>
            <a:ext cx="2280300" cy="1926493"/>
          </a:xfrm>
          <a:prstGeom prst="rect">
            <a:avLst/>
          </a:prstGeom>
        </p:spPr>
      </p:pic>
      <p:pic>
        <p:nvPicPr>
          <p:cNvPr id="5" name="Picture 5">
            <a:extLst>
              <a:ext uri="{FF2B5EF4-FFF2-40B4-BE49-F238E27FC236}">
                <a16:creationId xmlns:a16="http://schemas.microsoft.com/office/drawing/2014/main" id="{ADC0C2B0-7BB5-F0CA-28E7-C394A8651873}"/>
              </a:ext>
            </a:extLst>
          </p:cNvPr>
          <p:cNvPicPr>
            <a:picLocks noChangeAspect="1"/>
          </p:cNvPicPr>
          <p:nvPr/>
        </p:nvPicPr>
        <p:blipFill>
          <a:blip r:embed="rId3"/>
          <a:stretch>
            <a:fillRect/>
          </a:stretch>
        </p:blipFill>
        <p:spPr>
          <a:xfrm>
            <a:off x="7981741" y="3922912"/>
            <a:ext cx="2250992" cy="2004646"/>
          </a:xfrm>
          <a:prstGeom prst="rect">
            <a:avLst/>
          </a:prstGeom>
        </p:spPr>
      </p:pic>
      <p:pic>
        <p:nvPicPr>
          <p:cNvPr id="6" name="Picture 6">
            <a:extLst>
              <a:ext uri="{FF2B5EF4-FFF2-40B4-BE49-F238E27FC236}">
                <a16:creationId xmlns:a16="http://schemas.microsoft.com/office/drawing/2014/main" id="{0DBCABF7-8E1C-A00E-31C5-EEBF39D73D30}"/>
              </a:ext>
            </a:extLst>
          </p:cNvPr>
          <p:cNvPicPr>
            <a:picLocks noChangeAspect="1"/>
          </p:cNvPicPr>
          <p:nvPr/>
        </p:nvPicPr>
        <p:blipFill>
          <a:blip r:embed="rId4"/>
          <a:stretch>
            <a:fillRect/>
          </a:stretch>
        </p:blipFill>
        <p:spPr>
          <a:xfrm>
            <a:off x="4845818" y="4021843"/>
            <a:ext cx="2512175" cy="2004647"/>
          </a:xfrm>
          <a:prstGeom prst="rect">
            <a:avLst/>
          </a:prstGeom>
        </p:spPr>
      </p:pic>
      <p:pic>
        <p:nvPicPr>
          <p:cNvPr id="7" name="Picture 8">
            <a:extLst>
              <a:ext uri="{FF2B5EF4-FFF2-40B4-BE49-F238E27FC236}">
                <a16:creationId xmlns:a16="http://schemas.microsoft.com/office/drawing/2014/main" id="{B572EA32-59E3-4951-53B9-DFF567C92F34}"/>
              </a:ext>
            </a:extLst>
          </p:cNvPr>
          <p:cNvPicPr>
            <a:picLocks noChangeAspect="1"/>
          </p:cNvPicPr>
          <p:nvPr/>
        </p:nvPicPr>
        <p:blipFill>
          <a:blip r:embed="rId5"/>
          <a:stretch>
            <a:fillRect/>
          </a:stretch>
        </p:blipFill>
        <p:spPr>
          <a:xfrm>
            <a:off x="4849552" y="1523220"/>
            <a:ext cx="2521944" cy="2004647"/>
          </a:xfrm>
          <a:prstGeom prst="rect">
            <a:avLst/>
          </a:prstGeom>
        </p:spPr>
      </p:pic>
      <p:pic>
        <p:nvPicPr>
          <p:cNvPr id="8" name="Picture 8" descr="A room with tables and chairs&#10;&#10;Description automatically generated">
            <a:extLst>
              <a:ext uri="{FF2B5EF4-FFF2-40B4-BE49-F238E27FC236}">
                <a16:creationId xmlns:a16="http://schemas.microsoft.com/office/drawing/2014/main" id="{22A92CFA-DBAA-43E8-56B3-61614283574A}"/>
              </a:ext>
            </a:extLst>
          </p:cNvPr>
          <p:cNvPicPr>
            <a:picLocks noChangeAspect="1"/>
          </p:cNvPicPr>
          <p:nvPr/>
        </p:nvPicPr>
        <p:blipFill>
          <a:blip r:embed="rId6"/>
          <a:stretch>
            <a:fillRect/>
          </a:stretch>
        </p:blipFill>
        <p:spPr>
          <a:xfrm>
            <a:off x="1493763" y="1551618"/>
            <a:ext cx="2983831" cy="1955532"/>
          </a:xfrm>
          <a:prstGeom prst="rect">
            <a:avLst/>
          </a:prstGeom>
        </p:spPr>
      </p:pic>
      <p:pic>
        <p:nvPicPr>
          <p:cNvPr id="9" name="Picture 9" descr="A picture containing text, indoor, floor, appliance&#10;&#10;Description automatically generated">
            <a:extLst>
              <a:ext uri="{FF2B5EF4-FFF2-40B4-BE49-F238E27FC236}">
                <a16:creationId xmlns:a16="http://schemas.microsoft.com/office/drawing/2014/main" id="{1A55204E-F594-1711-12E7-CAA827C125BA}"/>
              </a:ext>
            </a:extLst>
          </p:cNvPr>
          <p:cNvPicPr>
            <a:picLocks noChangeAspect="1"/>
          </p:cNvPicPr>
          <p:nvPr/>
        </p:nvPicPr>
        <p:blipFill>
          <a:blip r:embed="rId7"/>
          <a:stretch>
            <a:fillRect/>
          </a:stretch>
        </p:blipFill>
        <p:spPr>
          <a:xfrm>
            <a:off x="1529347" y="4027036"/>
            <a:ext cx="2890252" cy="19989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FD6E1D-EA80-6237-9577-81FE73698CE6}"/>
              </a:ext>
            </a:extLst>
          </p:cNvPr>
          <p:cNvSpPr/>
          <p:nvPr/>
        </p:nvSpPr>
        <p:spPr>
          <a:xfrm>
            <a:off x="995363" y="295275"/>
            <a:ext cx="9672637" cy="6810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ЗӨВЛӨХ БАГШ ЗӨВЛӨГӨӨН- туршлага түгээх арга хэмжээ</a:t>
            </a:r>
            <a:endParaRPr lang="en-US" sz="200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FD5888-9965-C1FF-2EB9-72973A5804CB}"/>
              </a:ext>
            </a:extLst>
          </p:cNvPr>
          <p:cNvPicPr>
            <a:picLocks noChangeAspect="1"/>
          </p:cNvPicPr>
          <p:nvPr/>
        </p:nvPicPr>
        <p:blipFill rotWithShape="1">
          <a:blip r:embed="rId2"/>
          <a:srcRect l="7005" t="5498" r="8779" b="10845"/>
          <a:stretch/>
        </p:blipFill>
        <p:spPr>
          <a:xfrm>
            <a:off x="995363" y="1586971"/>
            <a:ext cx="2873904" cy="1904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0" name="Picture 3">
            <a:extLst>
              <a:ext uri="{FF2B5EF4-FFF2-40B4-BE49-F238E27FC236}">
                <a16:creationId xmlns:a16="http://schemas.microsoft.com/office/drawing/2014/main" id="{8A0B6DC5-23FA-C588-60C2-080982467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165600"/>
            <a:ext cx="3471863"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0">
            <a:extLst>
              <a:ext uri="{FF2B5EF4-FFF2-40B4-BE49-F238E27FC236}">
                <a16:creationId xmlns:a16="http://schemas.microsoft.com/office/drawing/2014/main" id="{296F5A9A-6731-82D7-0B65-82CF794C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175" y="4143375"/>
            <a:ext cx="347186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2">
            <a:extLst>
              <a:ext uri="{FF2B5EF4-FFF2-40B4-BE49-F238E27FC236}">
                <a16:creationId xmlns:a16="http://schemas.microsoft.com/office/drawing/2014/main" id="{3EB05431-A4EE-880F-758A-79C97E0E0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225" y="1587500"/>
            <a:ext cx="37179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39BC0B-8339-93DE-90CE-0523D3D4D071}"/>
              </a:ext>
            </a:extLst>
          </p:cNvPr>
          <p:cNvPicPr>
            <a:picLocks noChangeAspect="1"/>
          </p:cNvPicPr>
          <p:nvPr/>
        </p:nvPicPr>
        <p:blipFill>
          <a:blip r:embed="rId6"/>
          <a:stretch>
            <a:fillRect/>
          </a:stretch>
        </p:blipFill>
        <p:spPr>
          <a:xfrm>
            <a:off x="8544051" y="4165600"/>
            <a:ext cx="3072216" cy="2261228"/>
          </a:xfrm>
          <a:prstGeom prst="ellipse">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8" descr="No description available.">
            <a:extLst>
              <a:ext uri="{FF2B5EF4-FFF2-40B4-BE49-F238E27FC236}">
                <a16:creationId xmlns:a16="http://schemas.microsoft.com/office/drawing/2014/main" id="{E0C16AA6-46FA-4CDA-706E-A038CA3D6C20}"/>
              </a:ext>
            </a:extLst>
          </p:cNvPr>
          <p:cNvPicPr>
            <a:picLocks noChangeAspect="1" noChangeArrowheads="1"/>
          </p:cNvPicPr>
          <p:nvPr/>
        </p:nvPicPr>
        <p:blipFill>
          <a:blip r:embed="rId2"/>
          <a:srcRect/>
          <a:stretch>
            <a:fillRect/>
          </a:stretch>
        </p:blipFill>
        <p:spPr bwMode="auto">
          <a:xfrm>
            <a:off x="4871535" y="4252136"/>
            <a:ext cx="3076367" cy="2307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7" name="Picture 10">
            <a:extLst>
              <a:ext uri="{FF2B5EF4-FFF2-40B4-BE49-F238E27FC236}">
                <a16:creationId xmlns:a16="http://schemas.microsoft.com/office/drawing/2014/main" id="{0C1AC69C-8288-8C06-F5DD-34CBAD706B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4563" y="5711825"/>
            <a:ext cx="9302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C57EDE-1E7E-D2D2-7CAE-6E42F786F3DB}"/>
              </a:ext>
            </a:extLst>
          </p:cNvPr>
          <p:cNvPicPr>
            <a:picLocks noChangeAspect="1"/>
          </p:cNvPicPr>
          <p:nvPr/>
        </p:nvPicPr>
        <p:blipFill>
          <a:blip r:embed="rId4"/>
          <a:stretch>
            <a:fillRect/>
          </a:stretch>
        </p:blipFill>
        <p:spPr>
          <a:xfrm>
            <a:off x="8292067" y="1806645"/>
            <a:ext cx="3069039" cy="2050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Rounded Corners 3">
            <a:extLst>
              <a:ext uri="{FF2B5EF4-FFF2-40B4-BE49-F238E27FC236}">
                <a16:creationId xmlns:a16="http://schemas.microsoft.com/office/drawing/2014/main" id="{C4D39264-3B00-8EF8-E18E-5BE61EA4EB03}"/>
              </a:ext>
            </a:extLst>
          </p:cNvPr>
          <p:cNvSpPr/>
          <p:nvPr/>
        </p:nvSpPr>
        <p:spPr>
          <a:xfrm>
            <a:off x="517525" y="193675"/>
            <a:ext cx="9998075" cy="6699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ОРОС ХЭЛНИЙ БҮСИЙН АРГА ХЭМЖЭЭ -ОЛИМПИАД</a:t>
            </a:r>
            <a:endParaRPr lang="en-US" sz="2000">
              <a:solidFill>
                <a:srgbClr val="00206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A315892-A3AE-C0D4-7EC4-659CA4EEC05F}"/>
              </a:ext>
            </a:extLst>
          </p:cNvPr>
          <p:cNvSpPr/>
          <p:nvPr/>
        </p:nvSpPr>
        <p:spPr>
          <a:xfrm>
            <a:off x="347663" y="1430338"/>
            <a:ext cx="4387850" cy="26511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mn-MN"/>
          </a:p>
        </p:txBody>
      </p:sp>
      <p:sp>
        <p:nvSpPr>
          <p:cNvPr id="26631" name="Title 1">
            <a:extLst>
              <a:ext uri="{FF2B5EF4-FFF2-40B4-BE49-F238E27FC236}">
                <a16:creationId xmlns:a16="http://schemas.microsoft.com/office/drawing/2014/main" id="{729EA44C-BFB0-5160-0240-03EFB878E971}"/>
              </a:ext>
            </a:extLst>
          </p:cNvPr>
          <p:cNvSpPr>
            <a:spLocks noGrp="1" noChangeArrowheads="1"/>
          </p:cNvSpPr>
          <p:nvPr>
            <p:ph type="title"/>
          </p:nvPr>
        </p:nvSpPr>
        <p:spPr bwMode="auto">
          <a:xfrm>
            <a:off x="635000" y="1719263"/>
            <a:ext cx="3903663" cy="206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400" b="1" dirty="0" err="1">
                <a:solidFill>
                  <a:srgbClr val="002060"/>
                </a:solidFill>
                <a:latin typeface="Arial" panose="020B0604020202020204" pitchFamily="34" charset="0"/>
                <a:cs typeface="Arial" panose="020B0604020202020204" pitchFamily="34" charset="0"/>
              </a:rPr>
              <a:t>Орос</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хэлний</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бүсийн</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олимпиад</a:t>
            </a:r>
            <a:r>
              <a:rPr lang="mn-MN" altLang="en-US" sz="1400" b="1">
                <a:solidFill>
                  <a:srgbClr val="002060"/>
                </a:solidFill>
                <a:latin typeface="Arial" panose="020B0604020202020204" pitchFamily="34" charset="0"/>
                <a:cs typeface="Arial" panose="020B0604020202020204" pitchFamily="34" charset="0"/>
              </a:rPr>
              <a:t>-5 аймгийн- 80 гаруй сурагч, 20 гаруй багш</a:t>
            </a:r>
            <a:r>
              <a:rPr lang="en-US" altLang="en-US" sz="1400" b="1" dirty="0">
                <a:solidFill>
                  <a:srgbClr val="002060"/>
                </a:solidFill>
                <a:latin typeface="Arial" panose="020B0604020202020204" pitchFamily="34" charset="0"/>
                <a:cs typeface="Arial" panose="020B0604020202020204" pitchFamily="34" charset="0"/>
              </a:rPr>
              <a:t> </a:t>
            </a:r>
            <a:br>
              <a:rPr lang="mn-MN" altLang="en-US" sz="1400" b="1">
                <a:solidFill>
                  <a:srgbClr val="002060"/>
                </a:solidFill>
                <a:latin typeface="Arial" panose="020B0604020202020204" pitchFamily="34" charset="0"/>
                <a:cs typeface="Arial" panose="020B0604020202020204" pitchFamily="34" charset="0"/>
              </a:rPr>
            </a:br>
            <a:br>
              <a:rPr lang="mn-MN" altLang="en-US" sz="1400" b="1">
                <a:solidFill>
                  <a:srgbClr val="002060"/>
                </a:solidFill>
                <a:latin typeface="Arial" panose="020B0604020202020204" pitchFamily="34" charset="0"/>
                <a:cs typeface="Arial" panose="020B0604020202020204" pitchFamily="34" charset="0"/>
              </a:rPr>
            </a:br>
            <a:r>
              <a:rPr lang="en-US" altLang="en-US" sz="1400" b="1" dirty="0" err="1">
                <a:solidFill>
                  <a:srgbClr val="002060"/>
                </a:solidFill>
                <a:latin typeface="Arial" panose="020B0604020202020204" pitchFamily="34" charset="0"/>
                <a:cs typeface="Arial" panose="020B0604020202020204" pitchFamily="34" charset="0"/>
              </a:rPr>
              <a:t>Оросын</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Шинжлэх</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ухааны</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төвийн</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арга</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зүйч</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багш</a:t>
            </a:r>
            <a:r>
              <a:rPr lang="en-US" altLang="en-US" sz="1400" b="1" dirty="0">
                <a:solidFill>
                  <a:srgbClr val="002060"/>
                </a:solidFill>
                <a:latin typeface="Arial" panose="020B0604020202020204" pitchFamily="34" charset="0"/>
                <a:cs typeface="Arial" panose="020B0604020202020204" pitchFamily="34" charset="0"/>
              </a:rPr>
              <a:t> </a:t>
            </a:r>
            <a:r>
              <a:rPr lang="en-US" altLang="en-US" sz="1400" b="1" dirty="0" err="1">
                <a:solidFill>
                  <a:srgbClr val="002060"/>
                </a:solidFill>
                <a:latin typeface="Arial" panose="020B0604020202020204" pitchFamily="34" charset="0"/>
                <a:cs typeface="Arial" panose="020B0604020202020204" pitchFamily="34" charset="0"/>
              </a:rPr>
              <a:t>нар</a:t>
            </a:r>
            <a:r>
              <a:rPr lang="mn-MN" altLang="en-US" sz="1400" b="1">
                <a:solidFill>
                  <a:srgbClr val="002060"/>
                </a:solidFill>
                <a:latin typeface="Arial" panose="020B0604020202020204" pitchFamily="34" charset="0"/>
                <a:cs typeface="Arial" panose="020B0604020202020204" pitchFamily="34" charset="0"/>
              </a:rPr>
              <a:t>ын сургалт   </a:t>
            </a:r>
            <a:br>
              <a:rPr lang="mn-MN" altLang="en-US" sz="1400" b="1">
                <a:solidFill>
                  <a:srgbClr val="002060"/>
                </a:solidFill>
                <a:latin typeface="Arial" panose="020B0604020202020204" pitchFamily="34" charset="0"/>
                <a:cs typeface="Arial" panose="020B0604020202020204" pitchFamily="34" charset="0"/>
              </a:rPr>
            </a:br>
            <a:br>
              <a:rPr lang="mn-MN" altLang="en-US" sz="1400" b="1">
                <a:solidFill>
                  <a:srgbClr val="002060"/>
                </a:solidFill>
                <a:latin typeface="Arial" panose="020B0604020202020204" pitchFamily="34" charset="0"/>
                <a:cs typeface="Arial" panose="020B0604020202020204" pitchFamily="34" charset="0"/>
              </a:rPr>
            </a:br>
            <a:r>
              <a:rPr lang="mn-MN" altLang="en-US" sz="1400" b="1">
                <a:solidFill>
                  <a:srgbClr val="002060"/>
                </a:solidFill>
                <a:latin typeface="Arial" panose="020B0604020202020204" pitchFamily="34" charset="0"/>
                <a:cs typeface="Arial" panose="020B0604020202020204" pitchFamily="34" charset="0"/>
              </a:rPr>
              <a:t>Орос дуу, шүлгийн уралдаан</a:t>
            </a:r>
            <a:br>
              <a:rPr lang="mn-MN" altLang="en-US" sz="1400" b="1">
                <a:solidFill>
                  <a:srgbClr val="002060"/>
                </a:solidFill>
                <a:latin typeface="Arial" panose="020B0604020202020204" pitchFamily="34" charset="0"/>
                <a:cs typeface="Arial" panose="020B0604020202020204" pitchFamily="34" charset="0"/>
              </a:rPr>
            </a:br>
            <a:br>
              <a:rPr lang="mn-MN" altLang="en-US" sz="1400" b="1">
                <a:solidFill>
                  <a:srgbClr val="002060"/>
                </a:solidFill>
                <a:latin typeface="Arial" panose="020B0604020202020204" pitchFamily="34" charset="0"/>
                <a:cs typeface="Arial" panose="020B0604020202020204" pitchFamily="34" charset="0"/>
              </a:rPr>
            </a:br>
            <a:r>
              <a:rPr lang="mn-MN" altLang="en-US" sz="1400" b="1">
                <a:solidFill>
                  <a:srgbClr val="002060"/>
                </a:solidFill>
                <a:latin typeface="Arial" panose="020B0604020202020204" pitchFamily="34" charset="0"/>
                <a:cs typeface="Arial" panose="020B0604020202020204" pitchFamily="34" charset="0"/>
              </a:rPr>
              <a:t>Туршлага солилцох арга хэмжээ                                               </a:t>
            </a:r>
            <a:endParaRPr lang="en-US" altLang="en-US" sz="1400" b="1">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B0DB42-B163-9ACB-5BF4-02FCC0A81DEA}"/>
              </a:ext>
            </a:extLst>
          </p:cNvPr>
          <p:cNvPicPr>
            <a:picLocks noChangeAspect="1"/>
          </p:cNvPicPr>
          <p:nvPr/>
        </p:nvPicPr>
        <p:blipFill>
          <a:blip r:embed="rId5"/>
          <a:stretch>
            <a:fillRect/>
          </a:stretch>
        </p:blipFill>
        <p:spPr>
          <a:xfrm>
            <a:off x="4939269" y="1806645"/>
            <a:ext cx="3076367" cy="2050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B320637-94CB-057A-43EC-B55DB2883770}"/>
              </a:ext>
            </a:extLst>
          </p:cNvPr>
          <p:cNvPicPr>
            <a:picLocks noChangeAspect="1"/>
          </p:cNvPicPr>
          <p:nvPr/>
        </p:nvPicPr>
        <p:blipFill>
          <a:blip r:embed="rId6"/>
          <a:stretch>
            <a:fillRect/>
          </a:stretch>
        </p:blipFill>
        <p:spPr>
          <a:xfrm>
            <a:off x="8292067" y="4326623"/>
            <a:ext cx="3346160" cy="2233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0DF80F-423F-8175-DD01-3E61402FAEB9}"/>
              </a:ext>
            </a:extLst>
          </p:cNvPr>
          <p:cNvSpPr/>
          <p:nvPr/>
        </p:nvSpPr>
        <p:spPr>
          <a:xfrm>
            <a:off x="517525" y="193675"/>
            <a:ext cx="9998075" cy="6699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ҮНЭЛГЭЭНИЙ ШИНЭЧЛЭЛ, ОРОН НУТГИЙН ЧАНАРЫН ҮНЭЛГЭЭНИЙ ШАЛГАЛТ, ХЭЛЭЛЦҮҮЛЭГ </a:t>
            </a:r>
            <a:endParaRPr lang="en-US" sz="2000">
              <a:solidFill>
                <a:srgbClr val="00206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4B630E9-A846-E62F-2962-E068C522EE08}"/>
              </a:ext>
            </a:extLst>
          </p:cNvPr>
          <p:cNvSpPr/>
          <p:nvPr/>
        </p:nvSpPr>
        <p:spPr>
          <a:xfrm>
            <a:off x="605118" y="977981"/>
            <a:ext cx="4979340" cy="3214981"/>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eaLnBrk="1" fontAlgn="auto" hangingPunct="1">
              <a:buFont typeface="Arial"/>
              <a:buChar char="•"/>
              <a:defRPr/>
            </a:pPr>
            <a:r>
              <a:rPr lang="mn" sz="1600">
                <a:solidFill>
                  <a:srgbClr val="31B6FD"/>
                </a:solidFill>
                <a:latin typeface="Symbol"/>
                <a:cs typeface="Calibri"/>
                <a:sym typeface="Symbol"/>
              </a:rPr>
              <a:t>*</a:t>
            </a:r>
            <a:r>
              <a:rPr lang="mn" sz="1600">
                <a:solidFill>
                  <a:srgbClr val="073E87"/>
                </a:solidFill>
                <a:latin typeface="Arial"/>
                <a:cs typeface="Arial"/>
              </a:rPr>
              <a:t>Боловсролыг дэмжих арга хэмжээнийй </a:t>
            </a:r>
            <a:r>
              <a:rPr lang="mn" sz="1200">
                <a:solidFill>
                  <a:srgbClr val="073E87"/>
                </a:solidFill>
                <a:latin typeface="Arial"/>
                <a:cs typeface="Arial"/>
              </a:rPr>
              <a:t>санхүүжилт - 4 сая т</a:t>
            </a:r>
            <a:endParaRPr lang="mn" sz="1200">
              <a:solidFill>
                <a:srgbClr val="0070C0"/>
              </a:solidFill>
              <a:latin typeface="Calibri"/>
              <a:cs typeface="Calibri"/>
            </a:endParaRPr>
          </a:p>
          <a:p>
            <a:pPr>
              <a:buFont typeface="Arial"/>
              <a:buChar char="•"/>
              <a:defRPr/>
            </a:pPr>
            <a:r>
              <a:rPr lang="mn" sz="1200">
                <a:solidFill>
                  <a:srgbClr val="31B6FD"/>
                </a:solidFill>
                <a:latin typeface="Symbol"/>
                <a:cs typeface="Calibri"/>
                <a:sym typeface="Symbol"/>
              </a:rPr>
              <a:t>*</a:t>
            </a:r>
            <a:r>
              <a:rPr lang="mn" sz="1200">
                <a:solidFill>
                  <a:srgbClr val="073E87"/>
                </a:solidFill>
                <a:latin typeface="Arial"/>
                <a:cs typeface="Arial"/>
              </a:rPr>
              <a:t>Бичиг хэргийн зардал- сургуулиуд</a:t>
            </a:r>
            <a:endParaRPr lang="mn" sz="1200"/>
          </a:p>
          <a:p>
            <a:pPr>
              <a:buFont typeface="Arial"/>
              <a:buChar char="•"/>
              <a:defRPr/>
            </a:pPr>
            <a:r>
              <a:rPr lang="mn" sz="1200">
                <a:solidFill>
                  <a:srgbClr val="31B6FD"/>
                </a:solidFill>
                <a:latin typeface="Wingdings"/>
                <a:cs typeface="Calibri"/>
                <a:sym typeface="Wingdings"/>
              </a:rPr>
              <a:t>§</a:t>
            </a:r>
            <a:r>
              <a:rPr lang="mn" sz="1200">
                <a:solidFill>
                  <a:srgbClr val="073E87"/>
                </a:solidFill>
                <a:latin typeface="Arial"/>
                <a:cs typeface="Arial"/>
              </a:rPr>
              <a:t>Даалгавар зохиох, үнэлгээний баг  </a:t>
            </a:r>
            <a:endParaRPr lang="mn" sz="1200"/>
          </a:p>
          <a:p>
            <a:pPr>
              <a:buFont typeface="Arial"/>
              <a:buChar char="•"/>
              <a:defRPr/>
            </a:pPr>
            <a:r>
              <a:rPr lang="mn" sz="1200">
                <a:solidFill>
                  <a:srgbClr val="073E87"/>
                </a:solidFill>
                <a:latin typeface="Arial"/>
                <a:cs typeface="Arial"/>
              </a:rPr>
              <a:t>        -  Даалгавар зохиох шинжээч - 19</a:t>
            </a:r>
            <a:endParaRPr lang="mn" sz="1200"/>
          </a:p>
          <a:p>
            <a:pPr>
              <a:buFont typeface="Arial"/>
              <a:buChar char="•"/>
              <a:defRPr/>
            </a:pPr>
            <a:r>
              <a:rPr lang="mn" sz="1200">
                <a:solidFill>
                  <a:srgbClr val="073E87"/>
                </a:solidFill>
                <a:latin typeface="Arial"/>
                <a:cs typeface="Arial"/>
              </a:rPr>
              <a:t>        - Экспертийн баг – 14 шинжээч / сургалтын менежерүүд</a:t>
            </a:r>
            <a:endParaRPr lang="mn" sz="1200"/>
          </a:p>
          <a:p>
            <a:pPr>
              <a:buFont typeface="Arial"/>
              <a:buChar char="•"/>
              <a:defRPr/>
            </a:pPr>
            <a:r>
              <a:rPr lang="mn" sz="1200">
                <a:solidFill>
                  <a:srgbClr val="31B6FD"/>
                </a:solidFill>
                <a:latin typeface="Symbol"/>
                <a:cs typeface="Calibri"/>
                <a:sym typeface="Symbol"/>
              </a:rPr>
              <a:t>*</a:t>
            </a:r>
            <a:r>
              <a:rPr lang="mn" sz="1200">
                <a:solidFill>
                  <a:srgbClr val="073E87"/>
                </a:solidFill>
                <a:latin typeface="Arial"/>
                <a:cs typeface="Arial"/>
              </a:rPr>
              <a:t>Хянагч багш – 33</a:t>
            </a:r>
            <a:endParaRPr lang="mn" sz="1200"/>
          </a:p>
          <a:p>
            <a:pPr>
              <a:buFont typeface="Arial"/>
              <a:buChar char="•"/>
              <a:defRPr/>
            </a:pPr>
            <a:r>
              <a:rPr lang="mn" sz="1200">
                <a:solidFill>
                  <a:srgbClr val="31B6FD"/>
                </a:solidFill>
                <a:latin typeface="Symbol"/>
                <a:cs typeface="Calibri"/>
                <a:sym typeface="Symbol"/>
              </a:rPr>
              <a:t>*</a:t>
            </a:r>
            <a:r>
              <a:rPr lang="mn" sz="1200">
                <a:solidFill>
                  <a:srgbClr val="073E87"/>
                </a:solidFill>
                <a:latin typeface="Arial"/>
                <a:cs typeface="Arial"/>
              </a:rPr>
              <a:t>Материал засалтанд мэргэжлийн багш нар – 110 багш</a:t>
            </a:r>
            <a:endParaRPr lang="mn" sz="1200"/>
          </a:p>
          <a:p>
            <a:pPr>
              <a:buFont typeface="Arial"/>
              <a:buChar char="•"/>
              <a:defRPr/>
            </a:pPr>
            <a:r>
              <a:rPr lang="mn" sz="1200">
                <a:solidFill>
                  <a:srgbClr val="31B6FD"/>
                </a:solidFill>
                <a:latin typeface="Symbol"/>
                <a:cs typeface="Calibri"/>
                <a:sym typeface="Symbol"/>
              </a:rPr>
              <a:t>*</a:t>
            </a:r>
            <a:r>
              <a:rPr lang="mn" sz="1200">
                <a:solidFill>
                  <a:srgbClr val="073E87"/>
                </a:solidFill>
                <a:latin typeface="Arial"/>
                <a:cs typeface="Arial"/>
              </a:rPr>
              <a:t>Хамрагдсан сурагчдын тоо -2800 гаруй</a:t>
            </a:r>
            <a:endParaRPr lang="mn" sz="1200"/>
          </a:p>
          <a:p>
            <a:pPr marL="285750" indent="-285750" algn="just">
              <a:spcBef>
                <a:spcPts val="0"/>
              </a:spcBef>
              <a:spcAft>
                <a:spcPts val="0"/>
              </a:spcAft>
              <a:buFont typeface="Arial"/>
              <a:buChar char="•"/>
              <a:defRPr/>
            </a:pPr>
            <a:endParaRPr lang="mn" sz="1100">
              <a:solidFill>
                <a:srgbClr val="0070C0"/>
              </a:solidFill>
              <a:latin typeface="Calibri"/>
              <a:cs typeface="Calibri"/>
            </a:endParaRPr>
          </a:p>
          <a:p>
            <a:pPr marL="285750" indent="-285750" algn="just">
              <a:spcBef>
                <a:spcPts val="0"/>
              </a:spcBef>
              <a:spcAft>
                <a:spcPts val="0"/>
              </a:spcAft>
              <a:buFont typeface="Arial" panose="020B0604020202020204" pitchFamily="34" charset="0"/>
              <a:buChar char="•"/>
              <a:defRPr/>
            </a:pPr>
            <a:endParaRPr lang="mn-MN" sz="1100">
              <a:solidFill>
                <a:srgbClr val="1A3675"/>
              </a:solidFill>
              <a:latin typeface="Arial"/>
              <a:cs typeface="Arial"/>
            </a:endParaRPr>
          </a:p>
          <a:p>
            <a:pPr marL="285750" indent="-285750" algn="just" eaLnBrk="1" fontAlgn="auto" hangingPunct="1">
              <a:spcBef>
                <a:spcPts val="0"/>
              </a:spcBef>
              <a:spcAft>
                <a:spcPts val="0"/>
              </a:spcAft>
              <a:buFont typeface="Arial" panose="020B0604020202020204" pitchFamily="34" charset="0"/>
              <a:buChar char="•"/>
              <a:defRPr/>
            </a:pPr>
            <a:r>
              <a:rPr lang="mn-MN" sz="1100">
                <a:solidFill>
                  <a:srgbClr val="1A3675"/>
                </a:solidFill>
                <a:latin typeface="Arial"/>
                <a:cs typeface="Arial"/>
              </a:rPr>
              <a:t>Анги дэвших шалгалт, Сургуульд суурилсан үнэлгээний блюпринт даалгаврыг боловсруулж, үнэлгээг дэмжсэн.</a:t>
            </a:r>
          </a:p>
          <a:p>
            <a:pPr marL="285750" indent="-285750" algn="just" eaLnBrk="1" fontAlgn="auto" hangingPunct="1">
              <a:spcBef>
                <a:spcPts val="0"/>
              </a:spcBef>
              <a:spcAft>
                <a:spcPts val="0"/>
              </a:spcAft>
              <a:buFont typeface="Arial" panose="020B0604020202020204" pitchFamily="34" charset="0"/>
              <a:buChar char="•"/>
              <a:defRPr/>
            </a:pPr>
            <a:r>
              <a:rPr lang="mn-MN" sz="1400">
                <a:solidFill>
                  <a:srgbClr val="1A3675"/>
                </a:solidFill>
                <a:latin typeface="Arial"/>
                <a:cs typeface="Arial"/>
              </a:rPr>
              <a:t>Сорилго-1,2 шалгалт-18 шалгалтын сэдэв, даалгавар тус бүрийн  шинжилгээ, зөвлөх үйлчилгээг 1352 даалгаварт, 128 багшид хийсэн.</a:t>
            </a:r>
          </a:p>
        </p:txBody>
      </p:sp>
      <p:pic>
        <p:nvPicPr>
          <p:cNvPr id="3" name="Picture 6" descr="A group of people sitting in chairs&#10;&#10;Description automatically generated">
            <a:extLst>
              <a:ext uri="{FF2B5EF4-FFF2-40B4-BE49-F238E27FC236}">
                <a16:creationId xmlns:a16="http://schemas.microsoft.com/office/drawing/2014/main" id="{1FED834A-65C6-D4EB-686F-9814D6B8CAA5}"/>
              </a:ext>
            </a:extLst>
          </p:cNvPr>
          <p:cNvPicPr>
            <a:picLocks noChangeAspect="1"/>
          </p:cNvPicPr>
          <p:nvPr/>
        </p:nvPicPr>
        <p:blipFill>
          <a:blip r:embed="rId2"/>
          <a:stretch>
            <a:fillRect/>
          </a:stretch>
        </p:blipFill>
        <p:spPr>
          <a:xfrm>
            <a:off x="682978" y="4370764"/>
            <a:ext cx="2526830" cy="1897475"/>
          </a:xfrm>
          <a:prstGeom prst="rect">
            <a:avLst/>
          </a:prstGeom>
        </p:spPr>
      </p:pic>
      <p:pic>
        <p:nvPicPr>
          <p:cNvPr id="7" name="Picture 8">
            <a:extLst>
              <a:ext uri="{FF2B5EF4-FFF2-40B4-BE49-F238E27FC236}">
                <a16:creationId xmlns:a16="http://schemas.microsoft.com/office/drawing/2014/main" id="{68AB5455-1CF2-FA52-D230-42013384C8ED}"/>
              </a:ext>
            </a:extLst>
          </p:cNvPr>
          <p:cNvPicPr>
            <a:picLocks noChangeAspect="1"/>
          </p:cNvPicPr>
          <p:nvPr/>
        </p:nvPicPr>
        <p:blipFill>
          <a:blip r:embed="rId3"/>
          <a:stretch>
            <a:fillRect/>
          </a:stretch>
        </p:blipFill>
        <p:spPr>
          <a:xfrm>
            <a:off x="3473215" y="4413485"/>
            <a:ext cx="2423348" cy="1803400"/>
          </a:xfrm>
          <a:prstGeom prst="rect">
            <a:avLst/>
          </a:prstGeom>
        </p:spPr>
      </p:pic>
      <p:pic>
        <p:nvPicPr>
          <p:cNvPr id="11" name="Picture 11">
            <a:extLst>
              <a:ext uri="{FF2B5EF4-FFF2-40B4-BE49-F238E27FC236}">
                <a16:creationId xmlns:a16="http://schemas.microsoft.com/office/drawing/2014/main" id="{41ABFDCD-3A89-6F87-58C3-843419F203B0}"/>
              </a:ext>
            </a:extLst>
          </p:cNvPr>
          <p:cNvPicPr>
            <a:picLocks noChangeAspect="1"/>
          </p:cNvPicPr>
          <p:nvPr/>
        </p:nvPicPr>
        <p:blipFill>
          <a:blip r:embed="rId4"/>
          <a:stretch>
            <a:fillRect/>
          </a:stretch>
        </p:blipFill>
        <p:spPr>
          <a:xfrm>
            <a:off x="6245412" y="4370322"/>
            <a:ext cx="2432757" cy="1850438"/>
          </a:xfrm>
          <a:prstGeom prst="rect">
            <a:avLst/>
          </a:prstGeom>
        </p:spPr>
      </p:pic>
      <p:pic>
        <p:nvPicPr>
          <p:cNvPr id="12" name="Picture 12">
            <a:extLst>
              <a:ext uri="{FF2B5EF4-FFF2-40B4-BE49-F238E27FC236}">
                <a16:creationId xmlns:a16="http://schemas.microsoft.com/office/drawing/2014/main" id="{9B8FD24D-6BCC-720D-FEDF-7EBB4C4AAFEC}"/>
              </a:ext>
            </a:extLst>
          </p:cNvPr>
          <p:cNvPicPr>
            <a:picLocks noChangeAspect="1"/>
          </p:cNvPicPr>
          <p:nvPr/>
        </p:nvPicPr>
        <p:blipFill>
          <a:blip r:embed="rId5"/>
          <a:stretch>
            <a:fillRect/>
          </a:stretch>
        </p:blipFill>
        <p:spPr>
          <a:xfrm>
            <a:off x="8769585" y="4369623"/>
            <a:ext cx="3345274" cy="1881716"/>
          </a:xfrm>
          <a:prstGeom prst="rect">
            <a:avLst/>
          </a:prstGeom>
        </p:spPr>
      </p:pic>
      <p:pic>
        <p:nvPicPr>
          <p:cNvPr id="13" name="Picture 13" descr="Chart, bar chart&#10;&#10;Description automatically generated">
            <a:extLst>
              <a:ext uri="{FF2B5EF4-FFF2-40B4-BE49-F238E27FC236}">
                <a16:creationId xmlns:a16="http://schemas.microsoft.com/office/drawing/2014/main" id="{CA24C4F8-A92E-142E-05DE-0D2EC72789B3}"/>
              </a:ext>
            </a:extLst>
          </p:cNvPr>
          <p:cNvPicPr>
            <a:picLocks noChangeAspect="1"/>
          </p:cNvPicPr>
          <p:nvPr/>
        </p:nvPicPr>
        <p:blipFill>
          <a:blip r:embed="rId6"/>
          <a:stretch>
            <a:fillRect/>
          </a:stretch>
        </p:blipFill>
        <p:spPr>
          <a:xfrm>
            <a:off x="6878697" y="1786865"/>
            <a:ext cx="3476977" cy="208952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A3A4C8-E2C0-6584-BA69-E253CE896B33}"/>
              </a:ext>
            </a:extLst>
          </p:cNvPr>
          <p:cNvSpPr/>
          <p:nvPr/>
        </p:nvSpPr>
        <p:spPr>
          <a:xfrm>
            <a:off x="517525" y="193675"/>
            <a:ext cx="9998075" cy="6699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АЙМГИЙН ЗАСАГ ДАРГЫН САНААЧИЛГААР “ЧАДВАРЛАГ БАГШ” ХӨТӨЛБӨРИЙГ ХЭРЭГЖҮҮЛСЭН. </a:t>
            </a:r>
            <a:endParaRPr lang="en-US" sz="2000">
              <a:solidFill>
                <a:srgbClr val="002060"/>
              </a:solidFill>
              <a:latin typeface="Arial" panose="020B0604020202020204" pitchFamily="34" charset="0"/>
              <a:cs typeface="Arial" panose="020B0604020202020204" pitchFamily="34" charset="0"/>
            </a:endParaRPr>
          </a:p>
        </p:txBody>
      </p:sp>
      <p:sp>
        <p:nvSpPr>
          <p:cNvPr id="28675" name="TextBox 12">
            <a:extLst>
              <a:ext uri="{FF2B5EF4-FFF2-40B4-BE49-F238E27FC236}">
                <a16:creationId xmlns:a16="http://schemas.microsoft.com/office/drawing/2014/main" id="{40E07528-6C58-5621-DF03-88AEC834572B}"/>
              </a:ext>
            </a:extLst>
          </p:cNvPr>
          <p:cNvSpPr txBox="1">
            <a:spLocks noChangeArrowheads="1"/>
          </p:cNvSpPr>
          <p:nvPr/>
        </p:nvSpPr>
        <p:spPr bwMode="auto">
          <a:xfrm>
            <a:off x="7662863" y="2166938"/>
            <a:ext cx="38989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Сурлагын чанарт ахиц гаргасан багш нар</a:t>
            </a:r>
          </a:p>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ЭНШ-нд амжилт гаргасан багш, сурагчид </a:t>
            </a:r>
          </a:p>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Судлаач багш</a:t>
            </a:r>
          </a:p>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Шилдэг арга зүйтэй багш </a:t>
            </a:r>
          </a:p>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Цахим контент боловсруулсан багш нар</a:t>
            </a:r>
          </a:p>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Нийт 46 багшийг 16 сая төгрөгөөр урамшуулсан.</a:t>
            </a:r>
          </a:p>
          <a:p>
            <a:pPr algn="just" eaLnBrk="1" hangingPunct="1">
              <a:lnSpc>
                <a:spcPct val="100000"/>
              </a:lnSpc>
              <a:spcBef>
                <a:spcPct val="0"/>
              </a:spcBef>
              <a:buFont typeface="Wingdings" panose="05000000000000000000" pitchFamily="2" charset="2"/>
              <a:buChar char="ü"/>
            </a:pPr>
            <a:r>
              <a:rPr lang="mn-MN" altLang="en-US" sz="1600" b="1">
                <a:solidFill>
                  <a:schemeClr val="bg1"/>
                </a:solidFill>
                <a:latin typeface="Arial" panose="020B0604020202020204" pitchFamily="34" charset="0"/>
                <a:cs typeface="Arial" panose="020B0604020202020204" pitchFamily="34" charset="0"/>
              </a:rPr>
              <a:t>Сурлагын чанар, бүтээмжид суурилсан урамшууллын тогтолцоог орон нутагтаа эхлүүлсэн.</a:t>
            </a:r>
          </a:p>
        </p:txBody>
      </p:sp>
      <p:pic>
        <p:nvPicPr>
          <p:cNvPr id="6" name="Picture 5">
            <a:extLst>
              <a:ext uri="{FF2B5EF4-FFF2-40B4-BE49-F238E27FC236}">
                <a16:creationId xmlns:a16="http://schemas.microsoft.com/office/drawing/2014/main" id="{1DEFB27C-38AF-CE66-30B9-78FC84BA3EE8}"/>
              </a:ext>
            </a:extLst>
          </p:cNvPr>
          <p:cNvPicPr>
            <a:picLocks noChangeAspect="1"/>
          </p:cNvPicPr>
          <p:nvPr/>
        </p:nvPicPr>
        <p:blipFill rotWithShape="1">
          <a:blip r:embed="rId2"/>
          <a:srcRect l="11811" t="34444" r="8354" b="4073"/>
          <a:stretch/>
        </p:blipFill>
        <p:spPr>
          <a:xfrm>
            <a:off x="4795878" y="1684333"/>
            <a:ext cx="1969175" cy="202195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a:extLst>
              <a:ext uri="{FF2B5EF4-FFF2-40B4-BE49-F238E27FC236}">
                <a16:creationId xmlns:a16="http://schemas.microsoft.com/office/drawing/2014/main" id="{70FC044B-310A-8B11-6906-AD3C6784728F}"/>
              </a:ext>
            </a:extLst>
          </p:cNvPr>
          <p:cNvPicPr>
            <a:picLocks noChangeAspect="1"/>
          </p:cNvPicPr>
          <p:nvPr/>
        </p:nvPicPr>
        <p:blipFill rotWithShape="1">
          <a:blip r:embed="rId3"/>
          <a:srcRect l="9918" t="15926" r="5391" b="25047"/>
          <a:stretch/>
        </p:blipFill>
        <p:spPr>
          <a:xfrm>
            <a:off x="304863" y="4354526"/>
            <a:ext cx="3410863" cy="1584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A710575-62DF-AD20-D050-E679F3057992}"/>
              </a:ext>
            </a:extLst>
          </p:cNvPr>
          <p:cNvPicPr>
            <a:picLocks noChangeAspect="1"/>
          </p:cNvPicPr>
          <p:nvPr/>
        </p:nvPicPr>
        <p:blipFill rotWithShape="1">
          <a:blip r:embed="rId4"/>
          <a:srcRect l="15021" t="31852" r="16749" b="14691"/>
          <a:stretch/>
        </p:blipFill>
        <p:spPr>
          <a:xfrm>
            <a:off x="3866550" y="4361134"/>
            <a:ext cx="3034297" cy="1584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31937E3-7B3F-6E51-178C-3147B53FD877}"/>
              </a:ext>
            </a:extLst>
          </p:cNvPr>
          <p:cNvPicPr>
            <a:picLocks noChangeAspect="1"/>
          </p:cNvPicPr>
          <p:nvPr/>
        </p:nvPicPr>
        <p:blipFill rotWithShape="1">
          <a:blip r:embed="rId5"/>
          <a:srcRect l="11234" t="34445" r="4156" b="8764"/>
          <a:stretch/>
        </p:blipFill>
        <p:spPr>
          <a:xfrm>
            <a:off x="177800" y="1684332"/>
            <a:ext cx="4518634" cy="20219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1906B33-B41D-E232-5FF4-834BC2484BAF}"/>
              </a:ext>
            </a:extLst>
          </p:cNvPr>
          <p:cNvSpPr/>
          <p:nvPr/>
        </p:nvSpPr>
        <p:spPr>
          <a:xfrm>
            <a:off x="517525" y="193675"/>
            <a:ext cx="7945438" cy="3857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002060"/>
                </a:solidFill>
                <a:latin typeface="Arial" panose="020B0604020202020204" pitchFamily="34" charset="0"/>
                <a:cs typeface="Arial" panose="020B0604020202020204" pitchFamily="34" charset="0"/>
              </a:rPr>
              <a:t>БОЛОВСРОЛЫГ ДЭМЖИХ АРГА ХЭМЖЭЭ – 35.0 сая.төг</a:t>
            </a:r>
            <a:endParaRPr lang="en-US" sz="2000">
              <a:solidFill>
                <a:srgbClr val="002060"/>
              </a:solidFill>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9D63A47F-A344-B8DB-073A-2FFCFB87A40C}"/>
              </a:ext>
            </a:extLst>
          </p:cNvPr>
          <p:cNvGraphicFramePr>
            <a:graphicFrameLocks noGrp="1"/>
          </p:cNvGraphicFramePr>
          <p:nvPr>
            <p:extLst>
              <p:ext uri="{D42A27DB-BD31-4B8C-83A1-F6EECF244321}">
                <p14:modId xmlns:p14="http://schemas.microsoft.com/office/powerpoint/2010/main" val="592491456"/>
              </p:ext>
            </p:extLst>
          </p:nvPr>
        </p:nvGraphicFramePr>
        <p:xfrm>
          <a:off x="617538" y="1298575"/>
          <a:ext cx="3946525" cy="5092699"/>
        </p:xfrm>
        <a:graphic>
          <a:graphicData uri="http://schemas.openxmlformats.org/drawingml/2006/table">
            <a:tbl>
              <a:tblPr firstRow="1" bandRow="1">
                <a:tableStyleId>{8A107856-5554-42FB-B03E-39F5DBC370BA}</a:tableStyleId>
              </a:tblPr>
              <a:tblGrid>
                <a:gridCol w="330642">
                  <a:extLst>
                    <a:ext uri="{9D8B030D-6E8A-4147-A177-3AD203B41FA5}">
                      <a16:colId xmlns:a16="http://schemas.microsoft.com/office/drawing/2014/main" val="20000"/>
                    </a:ext>
                  </a:extLst>
                </a:gridCol>
                <a:gridCol w="2786469">
                  <a:extLst>
                    <a:ext uri="{9D8B030D-6E8A-4147-A177-3AD203B41FA5}">
                      <a16:colId xmlns:a16="http://schemas.microsoft.com/office/drawing/2014/main" val="20001"/>
                    </a:ext>
                  </a:extLst>
                </a:gridCol>
                <a:gridCol w="829414">
                  <a:extLst>
                    <a:ext uri="{9D8B030D-6E8A-4147-A177-3AD203B41FA5}">
                      <a16:colId xmlns:a16="http://schemas.microsoft.com/office/drawing/2014/main" val="20002"/>
                    </a:ext>
                  </a:extLst>
                </a:gridCol>
              </a:tblGrid>
              <a:tr h="404715">
                <a:tc>
                  <a:txBody>
                    <a:bodyPr/>
                    <a:lstStyle/>
                    <a:p>
                      <a:pPr algn="ctr"/>
                      <a:endParaRPr lang="en-US" sz="18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Зорилт арга</a:t>
                      </a:r>
                      <a:r>
                        <a:rPr lang="mn-MN" sz="1200" baseline="0">
                          <a:latin typeface="Arial" panose="020B0604020202020204" pitchFamily="34" charset="0"/>
                          <a:cs typeface="Arial" panose="020B0604020202020204" pitchFamily="34" charset="0"/>
                        </a:rPr>
                        <a:t> хэмжээ</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Төсөв</a:t>
                      </a:r>
                      <a:endParaRPr lang="en-US" sz="1200">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0"/>
                  </a:ext>
                </a:extLst>
              </a:tr>
              <a:tr h="505897">
                <a:tc>
                  <a:txBody>
                    <a:bodyPr/>
                    <a:lstStyle/>
                    <a:p>
                      <a:pPr algn="ctr"/>
                      <a:r>
                        <a:rPr lang="mn-MN" sz="1400" dirty="0">
                          <a:latin typeface="Arial"/>
                          <a:cs typeface="Arial"/>
                        </a:rPr>
                        <a:t>1</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Багш нарын ур чадвар, нийгмийн баталгааг дэмжих</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16,5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1"/>
                  </a:ext>
                </a:extLst>
              </a:tr>
              <a:tr h="708262">
                <a:tc>
                  <a:txBody>
                    <a:bodyPr/>
                    <a:lstStyle/>
                    <a:p>
                      <a:pPr algn="ctr"/>
                      <a:r>
                        <a:rPr lang="mn-MN" sz="1400" dirty="0">
                          <a:latin typeface="Arial"/>
                          <a:cs typeface="Arial"/>
                        </a:rPr>
                        <a:t>2</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Суралцагчдын мэдлэг чадварыг бодитой үнэлэх, сургалтын чанарыг дээшлүүлэх</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7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2"/>
                  </a:ext>
                </a:extLst>
              </a:tr>
              <a:tr h="708262">
                <a:tc>
                  <a:txBody>
                    <a:bodyPr/>
                    <a:lstStyle/>
                    <a:p>
                      <a:pPr algn="ctr"/>
                      <a:r>
                        <a:rPr lang="mn-MN" sz="1400" dirty="0">
                          <a:latin typeface="Arial"/>
                          <a:cs typeface="Arial"/>
                        </a:rPr>
                        <a:t>3</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Монгол бичгийг иргэдэд, сурталчлах түгээн дэлгэрүүлэх</a:t>
                      </a:r>
                    </a:p>
                    <a:p>
                      <a:pPr algn="ct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1сая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3"/>
                  </a:ext>
                </a:extLst>
              </a:tr>
              <a:tr h="337260">
                <a:tc>
                  <a:txBody>
                    <a:bodyPr/>
                    <a:lstStyle/>
                    <a:p>
                      <a:pPr algn="ctr"/>
                      <a:r>
                        <a:rPr lang="mn-MN" sz="1400" dirty="0">
                          <a:latin typeface="Arial"/>
                          <a:cs typeface="Arial"/>
                        </a:rPr>
                        <a:t>4</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Тэмдэглэлт ойн баярыг тэмдэглэх</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1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4"/>
                  </a:ext>
                </a:extLst>
              </a:tr>
              <a:tr h="505897">
                <a:tc>
                  <a:txBody>
                    <a:bodyPr/>
                    <a:lstStyle/>
                    <a:p>
                      <a:pPr algn="ctr"/>
                      <a:r>
                        <a:rPr lang="mn-MN" sz="1400" dirty="0">
                          <a:latin typeface="Arial"/>
                          <a:cs typeface="Arial"/>
                        </a:rPr>
                        <a:t>5</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Боловсролтой Боржигин малчин зөвлөгөөн</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3.0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5"/>
                  </a:ext>
                </a:extLst>
              </a:tr>
              <a:tr h="505897">
                <a:tc>
                  <a:txBody>
                    <a:bodyPr/>
                    <a:lstStyle/>
                    <a:p>
                      <a:pPr algn="ctr"/>
                      <a:r>
                        <a:rPr lang="mn-MN" sz="1400" dirty="0">
                          <a:latin typeface="Arial"/>
                          <a:cs typeface="Arial"/>
                        </a:rPr>
                        <a:t>6</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Шилдэг сургууль цэцэрлэг шалгаруулах шагнал</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2,0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6"/>
                  </a:ext>
                </a:extLst>
              </a:tr>
              <a:tr h="505897">
                <a:tc>
                  <a:txBody>
                    <a:bodyPr/>
                    <a:lstStyle/>
                    <a:p>
                      <a:pPr algn="ctr"/>
                      <a:r>
                        <a:rPr lang="mn-MN" sz="1400" dirty="0">
                          <a:latin typeface="Arial"/>
                          <a:cs typeface="Arial"/>
                        </a:rPr>
                        <a:t>7</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Сургалт, туршлага судлах арга хэмжээ</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2,0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7"/>
                  </a:ext>
                </a:extLst>
              </a:tr>
              <a:tr h="505897">
                <a:tc>
                  <a:txBody>
                    <a:bodyPr/>
                    <a:lstStyle/>
                    <a:p>
                      <a:pPr algn="ctr"/>
                      <a:r>
                        <a:rPr lang="mn-MN" sz="1400" dirty="0">
                          <a:latin typeface="Arial"/>
                          <a:cs typeface="Arial"/>
                        </a:rPr>
                        <a:t>8</a:t>
                      </a:r>
                      <a:endParaRPr lang="en-US" sz="1400" dirty="0">
                        <a:latin typeface="Arial"/>
                        <a:cs typeface="Arial"/>
                      </a:endParaRPr>
                    </a:p>
                  </a:txBody>
                  <a:tcPr marL="91478" marR="91478" marT="45707" marB="45707"/>
                </a:tc>
                <a:tc>
                  <a:txBody>
                    <a:bodyPr/>
                    <a:lstStyle/>
                    <a:p>
                      <a:pPr algn="ctr"/>
                      <a:r>
                        <a:rPr lang="mn-MN" sz="1200">
                          <a:latin typeface="Arial" panose="020B0604020202020204" pitchFamily="34" charset="0"/>
                          <a:cs typeface="Arial" panose="020B0604020202020204" pitchFamily="34" charset="0"/>
                        </a:rPr>
                        <a:t>Засаг даргын нэрэмжит Чанарын үнэлгээ </a:t>
                      </a:r>
                      <a:endParaRPr lang="en-US" sz="12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200" b="1">
                          <a:latin typeface="Arial" panose="020B0604020202020204" pitchFamily="34" charset="0"/>
                          <a:cs typeface="Arial" panose="020B0604020202020204" pitchFamily="34" charset="0"/>
                        </a:rPr>
                        <a:t>2,0 сая</a:t>
                      </a:r>
                      <a:endParaRPr lang="en-US" sz="12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8"/>
                  </a:ext>
                </a:extLst>
              </a:tr>
              <a:tr h="404715">
                <a:tc>
                  <a:txBody>
                    <a:bodyPr/>
                    <a:lstStyle/>
                    <a:p>
                      <a:pPr algn="ctr"/>
                      <a:endParaRPr lang="en-US" sz="1800">
                        <a:latin typeface="Arial" panose="020B0604020202020204" pitchFamily="34" charset="0"/>
                        <a:cs typeface="Arial" panose="020B0604020202020204" pitchFamily="34" charset="0"/>
                      </a:endParaRPr>
                    </a:p>
                  </a:txBody>
                  <a:tcPr marL="91478" marR="91478" marT="45707" marB="45707"/>
                </a:tc>
                <a:tc>
                  <a:txBody>
                    <a:bodyPr/>
                    <a:lstStyle/>
                    <a:p>
                      <a:pPr algn="ctr"/>
                      <a:r>
                        <a:rPr lang="mn-MN" sz="1400" b="1">
                          <a:latin typeface="Arial" panose="020B0604020202020204" pitchFamily="34" charset="0"/>
                          <a:cs typeface="Arial" panose="020B0604020202020204" pitchFamily="34" charset="0"/>
                        </a:rPr>
                        <a:t>Нийт төсөв</a:t>
                      </a:r>
                      <a:endParaRPr lang="en-US" sz="1400" b="1">
                        <a:latin typeface="Arial" panose="020B0604020202020204" pitchFamily="34" charset="0"/>
                        <a:cs typeface="Arial" panose="020B0604020202020204" pitchFamily="34" charset="0"/>
                      </a:endParaRPr>
                    </a:p>
                  </a:txBody>
                  <a:tcPr marL="91478" marR="91478" marT="45707" marB="45707"/>
                </a:tc>
                <a:tc>
                  <a:txBody>
                    <a:bodyPr/>
                    <a:lstStyle/>
                    <a:p>
                      <a:pPr algn="ctr"/>
                      <a:r>
                        <a:rPr lang="mn-MN" sz="1400" b="1">
                          <a:latin typeface="Arial" panose="020B0604020202020204" pitchFamily="34" charset="0"/>
                          <a:cs typeface="Arial" panose="020B0604020202020204" pitchFamily="34" charset="0"/>
                        </a:rPr>
                        <a:t>35 сая</a:t>
                      </a:r>
                      <a:endParaRPr lang="en-US" sz="1400" b="1">
                        <a:latin typeface="Arial" panose="020B0604020202020204" pitchFamily="34" charset="0"/>
                        <a:cs typeface="Arial" panose="020B0604020202020204" pitchFamily="34" charset="0"/>
                      </a:endParaRPr>
                    </a:p>
                  </a:txBody>
                  <a:tcPr marL="91478" marR="91478" marT="45707" marB="45707"/>
                </a:tc>
                <a:extLst>
                  <a:ext uri="{0D108BD9-81ED-4DB2-BD59-A6C34878D82A}">
                    <a16:rowId xmlns:a16="http://schemas.microsoft.com/office/drawing/2014/main" val="10009"/>
                  </a:ext>
                </a:extLst>
              </a:tr>
            </a:tbl>
          </a:graphicData>
        </a:graphic>
      </p:graphicFrame>
      <p:pic>
        <p:nvPicPr>
          <p:cNvPr id="29745" name="Picture 1">
            <a:extLst>
              <a:ext uri="{FF2B5EF4-FFF2-40B4-BE49-F238E27FC236}">
                <a16:creationId xmlns:a16="http://schemas.microsoft.com/office/drawing/2014/main" id="{E015EE1B-47A9-7ADC-5D99-C39BFF88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188" y="1298575"/>
            <a:ext cx="4918075"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6" name="Picture 2">
            <a:extLst>
              <a:ext uri="{FF2B5EF4-FFF2-40B4-BE49-F238E27FC236}">
                <a16:creationId xmlns:a16="http://schemas.microsoft.com/office/drawing/2014/main" id="{961F7C12-CA30-607A-8AC7-360992C5E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881" y="3689577"/>
            <a:ext cx="321945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DFE5A78-B1F6-F83D-662E-63514D628C5D}"/>
              </a:ext>
            </a:extLst>
          </p:cNvPr>
          <p:cNvPicPr>
            <a:picLocks noChangeAspect="1"/>
          </p:cNvPicPr>
          <p:nvPr/>
        </p:nvPicPr>
        <p:blipFill>
          <a:blip r:embed="rId4"/>
          <a:stretch>
            <a:fillRect/>
          </a:stretch>
        </p:blipFill>
        <p:spPr>
          <a:xfrm>
            <a:off x="8737374" y="2729593"/>
            <a:ext cx="3297237" cy="1509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57F5BD-4B25-1B93-3FCD-F9B9009DFFC0}"/>
              </a:ext>
            </a:extLst>
          </p:cNvPr>
          <p:cNvSpPr/>
          <p:nvPr/>
        </p:nvSpPr>
        <p:spPr>
          <a:xfrm>
            <a:off x="669925" y="142875"/>
            <a:ext cx="9550400" cy="5381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СУРГУУЛИЙН ӨМНӨХ БОЛОВСРОЛЫН ТООН МЭДЭЭЛЭЛ /202</a:t>
            </a:r>
            <a:r>
              <a:rPr lang="en-US" sz="2000" b="1">
                <a:solidFill>
                  <a:srgbClr val="202C4D"/>
                </a:solidFill>
                <a:latin typeface="Arial" panose="020B0604020202020204" pitchFamily="34" charset="0"/>
                <a:cs typeface="Arial" panose="020B0604020202020204" pitchFamily="34" charset="0"/>
              </a:rPr>
              <a:t>2</a:t>
            </a:r>
            <a:r>
              <a:rPr lang="mn-MN" sz="2000" b="1">
                <a:solidFill>
                  <a:srgbClr val="202C4D"/>
                </a:solidFill>
                <a:latin typeface="Arial" panose="020B0604020202020204" pitchFamily="34" charset="0"/>
                <a:cs typeface="Arial" panose="020B0604020202020204" pitchFamily="34" charset="0"/>
              </a:rPr>
              <a:t>-202</a:t>
            </a:r>
            <a:r>
              <a:rPr lang="en-US" sz="2000" b="1">
                <a:solidFill>
                  <a:srgbClr val="202C4D"/>
                </a:solidFill>
                <a:latin typeface="Arial" panose="020B0604020202020204" pitchFamily="34" charset="0"/>
                <a:cs typeface="Arial" panose="020B0604020202020204" pitchFamily="34" charset="0"/>
              </a:rPr>
              <a:t>3</a:t>
            </a:r>
            <a:r>
              <a:rPr lang="mn-MN" sz="2000" b="1">
                <a:solidFill>
                  <a:srgbClr val="202C4D"/>
                </a:solidFill>
                <a:latin typeface="Arial" panose="020B0604020202020204" pitchFamily="34" charset="0"/>
                <a:cs typeface="Arial" panose="020B0604020202020204" pitchFamily="34" charset="0"/>
              </a:rPr>
              <a:t>/</a:t>
            </a:r>
            <a:endParaRPr lang="en-US" sz="2000" b="1">
              <a:solidFill>
                <a:srgbClr val="202C4D"/>
              </a:solidFill>
              <a:latin typeface="Arial" panose="020B0604020202020204" pitchFamily="34" charset="0"/>
              <a:cs typeface="Arial" panose="020B0604020202020204" pitchFamily="34" charset="0"/>
            </a:endParaRPr>
          </a:p>
        </p:txBody>
      </p:sp>
      <p:pic>
        <p:nvPicPr>
          <p:cNvPr id="10243" name="Picture 13">
            <a:extLst>
              <a:ext uri="{FF2B5EF4-FFF2-40B4-BE49-F238E27FC236}">
                <a16:creationId xmlns:a16="http://schemas.microsoft.com/office/drawing/2014/main" id="{A1403E6C-21EB-0B97-5197-568259EA3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841375"/>
            <a:ext cx="177641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26">
            <a:extLst>
              <a:ext uri="{FF2B5EF4-FFF2-40B4-BE49-F238E27FC236}">
                <a16:creationId xmlns:a16="http://schemas.microsoft.com/office/drawing/2014/main" id="{96C1DBEB-28A4-4744-213F-C1DB5E28BA6A}"/>
              </a:ext>
            </a:extLst>
          </p:cNvPr>
          <p:cNvGrpSpPr>
            <a:grpSpLocks/>
          </p:cNvGrpSpPr>
          <p:nvPr/>
        </p:nvGrpSpPr>
        <p:grpSpPr bwMode="auto">
          <a:xfrm>
            <a:off x="3046413" y="1816100"/>
            <a:ext cx="1055687" cy="1122363"/>
            <a:chOff x="4140251" y="1410386"/>
            <a:chExt cx="1055822" cy="1122458"/>
          </a:xfrm>
        </p:grpSpPr>
        <p:grpSp>
          <p:nvGrpSpPr>
            <p:cNvPr id="15" name="Group 14">
              <a:extLst>
                <a:ext uri="{FF2B5EF4-FFF2-40B4-BE49-F238E27FC236}">
                  <a16:creationId xmlns:a16="http://schemas.microsoft.com/office/drawing/2014/main" id="{A8D9BDEA-0BDE-9308-0D81-BC0FC2D9C339}"/>
                </a:ext>
              </a:extLst>
            </p:cNvPr>
            <p:cNvGrpSpPr/>
            <p:nvPr/>
          </p:nvGrpSpPr>
          <p:grpSpPr>
            <a:xfrm>
              <a:off x="4140251" y="1410386"/>
              <a:ext cx="467740" cy="1122458"/>
              <a:chOff x="3233051" y="1569318"/>
              <a:chExt cx="453431" cy="1224812"/>
            </a:xfrm>
            <a:solidFill>
              <a:schemeClr val="bg1"/>
            </a:solidFill>
          </p:grpSpPr>
          <p:sp>
            <p:nvSpPr>
              <p:cNvPr id="16" name="Freeform 112">
                <a:extLst>
                  <a:ext uri="{FF2B5EF4-FFF2-40B4-BE49-F238E27FC236}">
                    <a16:creationId xmlns:a16="http://schemas.microsoft.com/office/drawing/2014/main" id="{E76AC007-F704-34E3-108B-CD830B3FE4C8}"/>
                  </a:ext>
                </a:extLst>
              </p:cNvPr>
              <p:cNvSpPr>
                <a:spLocks/>
              </p:cNvSpPr>
              <p:nvPr/>
            </p:nvSpPr>
            <p:spPr bwMode="auto">
              <a:xfrm>
                <a:off x="3233051" y="1981470"/>
                <a:ext cx="453431" cy="812660"/>
              </a:xfrm>
              <a:custGeom>
                <a:avLst/>
                <a:gdLst>
                  <a:gd name="T0" fmla="*/ 191 w 229"/>
                  <a:gd name="T1" fmla="*/ 219 h 396"/>
                  <a:gd name="T2" fmla="*/ 177 w 229"/>
                  <a:gd name="T3" fmla="*/ 239 h 396"/>
                  <a:gd name="T4" fmla="*/ 177 w 229"/>
                  <a:gd name="T5" fmla="*/ 363 h 396"/>
                  <a:gd name="T6" fmla="*/ 150 w 229"/>
                  <a:gd name="T7" fmla="*/ 395 h 396"/>
                  <a:gd name="T8" fmla="*/ 121 w 229"/>
                  <a:gd name="T9" fmla="*/ 363 h 396"/>
                  <a:gd name="T10" fmla="*/ 121 w 229"/>
                  <a:gd name="T11" fmla="*/ 242 h 396"/>
                  <a:gd name="T12" fmla="*/ 121 w 229"/>
                  <a:gd name="T13" fmla="*/ 229 h 396"/>
                  <a:gd name="T14" fmla="*/ 114 w 229"/>
                  <a:gd name="T15" fmla="*/ 221 h 396"/>
                  <a:gd name="T16" fmla="*/ 108 w 229"/>
                  <a:gd name="T17" fmla="*/ 230 h 396"/>
                  <a:gd name="T18" fmla="*/ 108 w 229"/>
                  <a:gd name="T19" fmla="*/ 278 h 396"/>
                  <a:gd name="T20" fmla="*/ 108 w 229"/>
                  <a:gd name="T21" fmla="*/ 362 h 396"/>
                  <a:gd name="T22" fmla="*/ 80 w 229"/>
                  <a:gd name="T23" fmla="*/ 395 h 396"/>
                  <a:gd name="T24" fmla="*/ 52 w 229"/>
                  <a:gd name="T25" fmla="*/ 361 h 396"/>
                  <a:gd name="T26" fmla="*/ 52 w 229"/>
                  <a:gd name="T27" fmla="*/ 237 h 396"/>
                  <a:gd name="T28" fmla="*/ 44 w 229"/>
                  <a:gd name="T29" fmla="*/ 220 h 396"/>
                  <a:gd name="T30" fmla="*/ 42 w 229"/>
                  <a:gd name="T31" fmla="*/ 209 h 396"/>
                  <a:gd name="T32" fmla="*/ 58 w 229"/>
                  <a:gd name="T33" fmla="*/ 124 h 396"/>
                  <a:gd name="T34" fmla="*/ 61 w 229"/>
                  <a:gd name="T35" fmla="*/ 78 h 396"/>
                  <a:gd name="T36" fmla="*/ 57 w 229"/>
                  <a:gd name="T37" fmla="*/ 78 h 396"/>
                  <a:gd name="T38" fmla="*/ 42 w 229"/>
                  <a:gd name="T39" fmla="*/ 163 h 396"/>
                  <a:gd name="T40" fmla="*/ 38 w 229"/>
                  <a:gd name="T41" fmla="*/ 178 h 396"/>
                  <a:gd name="T42" fmla="*/ 14 w 229"/>
                  <a:gd name="T43" fmla="*/ 191 h 396"/>
                  <a:gd name="T44" fmla="*/ 2 w 229"/>
                  <a:gd name="T45" fmla="*/ 168 h 396"/>
                  <a:gd name="T46" fmla="*/ 21 w 229"/>
                  <a:gd name="T47" fmla="*/ 61 h 396"/>
                  <a:gd name="T48" fmla="*/ 23 w 229"/>
                  <a:gd name="T49" fmla="*/ 47 h 396"/>
                  <a:gd name="T50" fmla="*/ 74 w 229"/>
                  <a:gd name="T51" fmla="*/ 1 h 396"/>
                  <a:gd name="T52" fmla="*/ 156 w 229"/>
                  <a:gd name="T53" fmla="*/ 1 h 396"/>
                  <a:gd name="T54" fmla="*/ 205 w 229"/>
                  <a:gd name="T55" fmla="*/ 42 h 396"/>
                  <a:gd name="T56" fmla="*/ 227 w 229"/>
                  <a:gd name="T57" fmla="*/ 161 h 396"/>
                  <a:gd name="T58" fmla="*/ 222 w 229"/>
                  <a:gd name="T59" fmla="*/ 187 h 396"/>
                  <a:gd name="T60" fmla="*/ 191 w 229"/>
                  <a:gd name="T61" fmla="*/ 175 h 396"/>
                  <a:gd name="T62" fmla="*/ 171 w 229"/>
                  <a:gd name="T63" fmla="*/ 78 h 396"/>
                  <a:gd name="T64" fmla="*/ 191 w 229"/>
                  <a:gd name="T65" fmla="*/ 21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396">
                    <a:moveTo>
                      <a:pt x="191" y="219"/>
                    </a:moveTo>
                    <a:cubicBezTo>
                      <a:pt x="177" y="219"/>
                      <a:pt x="176" y="228"/>
                      <a:pt x="177" y="239"/>
                    </a:cubicBezTo>
                    <a:cubicBezTo>
                      <a:pt x="177" y="280"/>
                      <a:pt x="177" y="322"/>
                      <a:pt x="177" y="363"/>
                    </a:cubicBezTo>
                    <a:cubicBezTo>
                      <a:pt x="176" y="383"/>
                      <a:pt x="166" y="395"/>
                      <a:pt x="150" y="395"/>
                    </a:cubicBezTo>
                    <a:cubicBezTo>
                      <a:pt x="133" y="396"/>
                      <a:pt x="122" y="384"/>
                      <a:pt x="121" y="363"/>
                    </a:cubicBezTo>
                    <a:cubicBezTo>
                      <a:pt x="121" y="323"/>
                      <a:pt x="121" y="282"/>
                      <a:pt x="121" y="242"/>
                    </a:cubicBezTo>
                    <a:cubicBezTo>
                      <a:pt x="121" y="238"/>
                      <a:pt x="122" y="233"/>
                      <a:pt x="121" y="229"/>
                    </a:cubicBezTo>
                    <a:cubicBezTo>
                      <a:pt x="120" y="226"/>
                      <a:pt x="116" y="224"/>
                      <a:pt x="114" y="221"/>
                    </a:cubicBezTo>
                    <a:cubicBezTo>
                      <a:pt x="112" y="224"/>
                      <a:pt x="108" y="227"/>
                      <a:pt x="108" y="230"/>
                    </a:cubicBezTo>
                    <a:cubicBezTo>
                      <a:pt x="107" y="246"/>
                      <a:pt x="108" y="262"/>
                      <a:pt x="108" y="278"/>
                    </a:cubicBezTo>
                    <a:cubicBezTo>
                      <a:pt x="108" y="306"/>
                      <a:pt x="108" y="334"/>
                      <a:pt x="108" y="362"/>
                    </a:cubicBezTo>
                    <a:cubicBezTo>
                      <a:pt x="107" y="384"/>
                      <a:pt x="98" y="396"/>
                      <a:pt x="80" y="395"/>
                    </a:cubicBezTo>
                    <a:cubicBezTo>
                      <a:pt x="63" y="395"/>
                      <a:pt x="52" y="381"/>
                      <a:pt x="52" y="361"/>
                    </a:cubicBezTo>
                    <a:cubicBezTo>
                      <a:pt x="52" y="320"/>
                      <a:pt x="52" y="278"/>
                      <a:pt x="52" y="237"/>
                    </a:cubicBezTo>
                    <a:cubicBezTo>
                      <a:pt x="52" y="230"/>
                      <a:pt x="55" y="222"/>
                      <a:pt x="44" y="220"/>
                    </a:cubicBezTo>
                    <a:cubicBezTo>
                      <a:pt x="42" y="219"/>
                      <a:pt x="41" y="213"/>
                      <a:pt x="42" y="209"/>
                    </a:cubicBezTo>
                    <a:cubicBezTo>
                      <a:pt x="47" y="181"/>
                      <a:pt x="53" y="152"/>
                      <a:pt x="58" y="124"/>
                    </a:cubicBezTo>
                    <a:cubicBezTo>
                      <a:pt x="60" y="109"/>
                      <a:pt x="60" y="93"/>
                      <a:pt x="61" y="78"/>
                    </a:cubicBezTo>
                    <a:cubicBezTo>
                      <a:pt x="60" y="78"/>
                      <a:pt x="58" y="78"/>
                      <a:pt x="57" y="78"/>
                    </a:cubicBezTo>
                    <a:cubicBezTo>
                      <a:pt x="52" y="106"/>
                      <a:pt x="47" y="134"/>
                      <a:pt x="42" y="163"/>
                    </a:cubicBezTo>
                    <a:cubicBezTo>
                      <a:pt x="41" y="168"/>
                      <a:pt x="40" y="173"/>
                      <a:pt x="38" y="178"/>
                    </a:cubicBezTo>
                    <a:cubicBezTo>
                      <a:pt x="34" y="189"/>
                      <a:pt x="26" y="194"/>
                      <a:pt x="14" y="191"/>
                    </a:cubicBezTo>
                    <a:cubicBezTo>
                      <a:pt x="2" y="188"/>
                      <a:pt x="0" y="178"/>
                      <a:pt x="2" y="168"/>
                    </a:cubicBezTo>
                    <a:cubicBezTo>
                      <a:pt x="8" y="132"/>
                      <a:pt x="14" y="97"/>
                      <a:pt x="21" y="61"/>
                    </a:cubicBezTo>
                    <a:cubicBezTo>
                      <a:pt x="22" y="57"/>
                      <a:pt x="23" y="52"/>
                      <a:pt x="23" y="47"/>
                    </a:cubicBezTo>
                    <a:cubicBezTo>
                      <a:pt x="26" y="17"/>
                      <a:pt x="43" y="1"/>
                      <a:pt x="74" y="1"/>
                    </a:cubicBezTo>
                    <a:cubicBezTo>
                      <a:pt x="101" y="0"/>
                      <a:pt x="129" y="0"/>
                      <a:pt x="156" y="1"/>
                    </a:cubicBezTo>
                    <a:cubicBezTo>
                      <a:pt x="185" y="1"/>
                      <a:pt x="200" y="14"/>
                      <a:pt x="205" y="42"/>
                    </a:cubicBezTo>
                    <a:cubicBezTo>
                      <a:pt x="213" y="82"/>
                      <a:pt x="221" y="121"/>
                      <a:pt x="227" y="161"/>
                    </a:cubicBezTo>
                    <a:cubicBezTo>
                      <a:pt x="229" y="169"/>
                      <a:pt x="227" y="181"/>
                      <a:pt x="222" y="187"/>
                    </a:cubicBezTo>
                    <a:cubicBezTo>
                      <a:pt x="213" y="198"/>
                      <a:pt x="194" y="191"/>
                      <a:pt x="191" y="175"/>
                    </a:cubicBezTo>
                    <a:cubicBezTo>
                      <a:pt x="184" y="143"/>
                      <a:pt x="178" y="111"/>
                      <a:pt x="171" y="78"/>
                    </a:cubicBezTo>
                    <a:cubicBezTo>
                      <a:pt x="168" y="126"/>
                      <a:pt x="182" y="171"/>
                      <a:pt x="191" y="219"/>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7" name="Freeform 121">
                <a:extLst>
                  <a:ext uri="{FF2B5EF4-FFF2-40B4-BE49-F238E27FC236}">
                    <a16:creationId xmlns:a16="http://schemas.microsoft.com/office/drawing/2014/main" id="{DEAF3CBE-AF0E-8990-0610-03179D8D7785}"/>
                  </a:ext>
                </a:extLst>
              </p:cNvPr>
              <p:cNvSpPr>
                <a:spLocks/>
              </p:cNvSpPr>
              <p:nvPr/>
            </p:nvSpPr>
            <p:spPr bwMode="auto">
              <a:xfrm>
                <a:off x="3331817" y="1695059"/>
                <a:ext cx="251406" cy="256139"/>
              </a:xfrm>
              <a:custGeom>
                <a:avLst/>
                <a:gdLst>
                  <a:gd name="T0" fmla="*/ 63 w 127"/>
                  <a:gd name="T1" fmla="*/ 124 h 124"/>
                  <a:gd name="T2" fmla="*/ 0 w 127"/>
                  <a:gd name="T3" fmla="*/ 61 h 124"/>
                  <a:gd name="T4" fmla="*/ 63 w 127"/>
                  <a:gd name="T5" fmla="*/ 0 h 124"/>
                  <a:gd name="T6" fmla="*/ 127 w 127"/>
                  <a:gd name="T7" fmla="*/ 62 h 124"/>
                  <a:gd name="T8" fmla="*/ 63 w 127"/>
                  <a:gd name="T9" fmla="*/ 124 h 124"/>
                </a:gdLst>
                <a:ahLst/>
                <a:cxnLst>
                  <a:cxn ang="0">
                    <a:pos x="T0" y="T1"/>
                  </a:cxn>
                  <a:cxn ang="0">
                    <a:pos x="T2" y="T3"/>
                  </a:cxn>
                  <a:cxn ang="0">
                    <a:pos x="T4" y="T5"/>
                  </a:cxn>
                  <a:cxn ang="0">
                    <a:pos x="T6" y="T7"/>
                  </a:cxn>
                  <a:cxn ang="0">
                    <a:pos x="T8" y="T9"/>
                  </a:cxn>
                </a:cxnLst>
                <a:rect l="0" t="0" r="r" b="b"/>
                <a:pathLst>
                  <a:path w="127" h="124">
                    <a:moveTo>
                      <a:pt x="63" y="124"/>
                    </a:moveTo>
                    <a:cubicBezTo>
                      <a:pt x="28" y="123"/>
                      <a:pt x="0" y="95"/>
                      <a:pt x="0" y="61"/>
                    </a:cubicBezTo>
                    <a:cubicBezTo>
                      <a:pt x="0" y="27"/>
                      <a:pt x="29" y="0"/>
                      <a:pt x="63" y="0"/>
                    </a:cubicBezTo>
                    <a:cubicBezTo>
                      <a:pt x="99" y="0"/>
                      <a:pt x="127" y="27"/>
                      <a:pt x="127" y="62"/>
                    </a:cubicBezTo>
                    <a:cubicBezTo>
                      <a:pt x="127" y="96"/>
                      <a:pt x="98" y="124"/>
                      <a:pt x="63" y="12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8" name="Freeform 143">
                <a:extLst>
                  <a:ext uri="{FF2B5EF4-FFF2-40B4-BE49-F238E27FC236}">
                    <a16:creationId xmlns:a16="http://schemas.microsoft.com/office/drawing/2014/main" id="{BAD80B76-DE10-0A86-A2BF-B45A7BE99A40}"/>
                  </a:ext>
                </a:extLst>
              </p:cNvPr>
              <p:cNvSpPr>
                <a:spLocks/>
              </p:cNvSpPr>
              <p:nvPr/>
            </p:nvSpPr>
            <p:spPr bwMode="auto">
              <a:xfrm>
                <a:off x="3340796" y="1569318"/>
                <a:ext cx="80809" cy="156013"/>
              </a:xfrm>
              <a:custGeom>
                <a:avLst/>
                <a:gdLst>
                  <a:gd name="T0" fmla="*/ 40 w 40"/>
                  <a:gd name="T1" fmla="*/ 38 h 76"/>
                  <a:gd name="T2" fmla="*/ 0 w 40"/>
                  <a:gd name="T3" fmla="*/ 76 h 76"/>
                  <a:gd name="T4" fmla="*/ 0 w 40"/>
                  <a:gd name="T5" fmla="*/ 0 h 76"/>
                  <a:gd name="T6" fmla="*/ 40 w 40"/>
                  <a:gd name="T7" fmla="*/ 38 h 76"/>
                </a:gdLst>
                <a:ahLst/>
                <a:cxnLst>
                  <a:cxn ang="0">
                    <a:pos x="T0" y="T1"/>
                  </a:cxn>
                  <a:cxn ang="0">
                    <a:pos x="T2" y="T3"/>
                  </a:cxn>
                  <a:cxn ang="0">
                    <a:pos x="T4" y="T5"/>
                  </a:cxn>
                  <a:cxn ang="0">
                    <a:pos x="T6" y="T7"/>
                  </a:cxn>
                </a:cxnLst>
                <a:rect l="0" t="0" r="r" b="b"/>
                <a:pathLst>
                  <a:path w="40" h="76">
                    <a:moveTo>
                      <a:pt x="40" y="38"/>
                    </a:moveTo>
                    <a:cubicBezTo>
                      <a:pt x="26" y="51"/>
                      <a:pt x="14" y="63"/>
                      <a:pt x="0" y="76"/>
                    </a:cubicBezTo>
                    <a:cubicBezTo>
                      <a:pt x="0" y="50"/>
                      <a:pt x="0" y="26"/>
                      <a:pt x="0" y="0"/>
                    </a:cubicBezTo>
                    <a:cubicBezTo>
                      <a:pt x="14" y="13"/>
                      <a:pt x="26" y="25"/>
                      <a:pt x="40" y="38"/>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9" name="Freeform 144">
                <a:extLst>
                  <a:ext uri="{FF2B5EF4-FFF2-40B4-BE49-F238E27FC236}">
                    <a16:creationId xmlns:a16="http://schemas.microsoft.com/office/drawing/2014/main" id="{5201CDC1-33C4-6F44-E9D7-D06030C3C094}"/>
                  </a:ext>
                </a:extLst>
              </p:cNvPr>
              <p:cNvSpPr>
                <a:spLocks/>
              </p:cNvSpPr>
              <p:nvPr/>
            </p:nvSpPr>
            <p:spPr bwMode="auto">
              <a:xfrm>
                <a:off x="3497924" y="1576305"/>
                <a:ext cx="76321" cy="151356"/>
              </a:xfrm>
              <a:custGeom>
                <a:avLst/>
                <a:gdLst>
                  <a:gd name="T0" fmla="*/ 39 w 39"/>
                  <a:gd name="T1" fmla="*/ 74 h 74"/>
                  <a:gd name="T2" fmla="*/ 0 w 39"/>
                  <a:gd name="T3" fmla="*/ 35 h 74"/>
                  <a:gd name="T4" fmla="*/ 39 w 39"/>
                  <a:gd name="T5" fmla="*/ 0 h 74"/>
                  <a:gd name="T6" fmla="*/ 39 w 39"/>
                  <a:gd name="T7" fmla="*/ 74 h 74"/>
                </a:gdLst>
                <a:ahLst/>
                <a:cxnLst>
                  <a:cxn ang="0">
                    <a:pos x="T0" y="T1"/>
                  </a:cxn>
                  <a:cxn ang="0">
                    <a:pos x="T2" y="T3"/>
                  </a:cxn>
                  <a:cxn ang="0">
                    <a:pos x="T4" y="T5"/>
                  </a:cxn>
                  <a:cxn ang="0">
                    <a:pos x="T6" y="T7"/>
                  </a:cxn>
                </a:cxnLst>
                <a:rect l="0" t="0" r="r" b="b"/>
                <a:pathLst>
                  <a:path w="39" h="74">
                    <a:moveTo>
                      <a:pt x="39" y="74"/>
                    </a:moveTo>
                    <a:cubicBezTo>
                      <a:pt x="25" y="60"/>
                      <a:pt x="13" y="48"/>
                      <a:pt x="0" y="35"/>
                    </a:cubicBezTo>
                    <a:cubicBezTo>
                      <a:pt x="13" y="23"/>
                      <a:pt x="26" y="11"/>
                      <a:pt x="39" y="0"/>
                    </a:cubicBezTo>
                    <a:cubicBezTo>
                      <a:pt x="39" y="22"/>
                      <a:pt x="39" y="46"/>
                      <a:pt x="39" y="7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0" name="Oval 161">
                <a:extLst>
                  <a:ext uri="{FF2B5EF4-FFF2-40B4-BE49-F238E27FC236}">
                    <a16:creationId xmlns:a16="http://schemas.microsoft.com/office/drawing/2014/main" id="{5489EA7D-F11C-B716-7DC8-F8FFAF562C6A}"/>
                  </a:ext>
                </a:extLst>
              </p:cNvPr>
              <p:cNvSpPr>
                <a:spLocks noChangeArrowheads="1"/>
              </p:cNvSpPr>
              <p:nvPr/>
            </p:nvSpPr>
            <p:spPr bwMode="auto">
              <a:xfrm>
                <a:off x="3430584" y="1618218"/>
                <a:ext cx="58364" cy="60542"/>
              </a:xfrm>
              <a:prstGeom prst="ellips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nvGrpSpPr>
            <p:cNvPr id="21" name="Group 20">
              <a:extLst>
                <a:ext uri="{FF2B5EF4-FFF2-40B4-BE49-F238E27FC236}">
                  <a16:creationId xmlns:a16="http://schemas.microsoft.com/office/drawing/2014/main" id="{336C4F95-0B0F-77D5-7113-BF38B8880E4B}"/>
                </a:ext>
              </a:extLst>
            </p:cNvPr>
            <p:cNvGrpSpPr/>
            <p:nvPr/>
          </p:nvGrpSpPr>
          <p:grpSpPr>
            <a:xfrm>
              <a:off x="4737414" y="1430706"/>
              <a:ext cx="458659" cy="1102138"/>
              <a:chOff x="3134284" y="4843242"/>
              <a:chExt cx="453431" cy="1145642"/>
            </a:xfrm>
            <a:solidFill>
              <a:schemeClr val="bg1"/>
            </a:solidFill>
          </p:grpSpPr>
          <p:sp>
            <p:nvSpPr>
              <p:cNvPr id="22" name="Freeform 110">
                <a:extLst>
                  <a:ext uri="{FF2B5EF4-FFF2-40B4-BE49-F238E27FC236}">
                    <a16:creationId xmlns:a16="http://schemas.microsoft.com/office/drawing/2014/main" id="{A09F36DD-F235-7EA6-EC5D-1080266D6AD1}"/>
                  </a:ext>
                </a:extLst>
              </p:cNvPr>
              <p:cNvSpPr>
                <a:spLocks/>
              </p:cNvSpPr>
              <p:nvPr/>
            </p:nvSpPr>
            <p:spPr bwMode="auto">
              <a:xfrm>
                <a:off x="3134284" y="5148281"/>
                <a:ext cx="453431" cy="840603"/>
              </a:xfrm>
              <a:custGeom>
                <a:avLst/>
                <a:gdLst>
                  <a:gd name="T0" fmla="*/ 106 w 227"/>
                  <a:gd name="T1" fmla="*/ 232 h 409"/>
                  <a:gd name="T2" fmla="*/ 106 w 227"/>
                  <a:gd name="T3" fmla="*/ 365 h 409"/>
                  <a:gd name="T4" fmla="*/ 101 w 227"/>
                  <a:gd name="T5" fmla="*/ 389 h 409"/>
                  <a:gd name="T6" fmla="*/ 72 w 227"/>
                  <a:gd name="T7" fmla="*/ 403 h 409"/>
                  <a:gd name="T8" fmla="*/ 52 w 227"/>
                  <a:gd name="T9" fmla="*/ 380 h 409"/>
                  <a:gd name="T10" fmla="*/ 51 w 227"/>
                  <a:gd name="T11" fmla="*/ 363 h 409"/>
                  <a:gd name="T12" fmla="*/ 50 w 227"/>
                  <a:gd name="T13" fmla="*/ 57 h 409"/>
                  <a:gd name="T14" fmla="*/ 43 w 227"/>
                  <a:gd name="T15" fmla="*/ 57 h 409"/>
                  <a:gd name="T16" fmla="*/ 42 w 227"/>
                  <a:gd name="T17" fmla="*/ 164 h 409"/>
                  <a:gd name="T18" fmla="*/ 40 w 227"/>
                  <a:gd name="T19" fmla="*/ 191 h 409"/>
                  <a:gd name="T20" fmla="*/ 19 w 227"/>
                  <a:gd name="T21" fmla="*/ 207 h 409"/>
                  <a:gd name="T22" fmla="*/ 1 w 227"/>
                  <a:gd name="T23" fmla="*/ 192 h 409"/>
                  <a:gd name="T24" fmla="*/ 0 w 227"/>
                  <a:gd name="T25" fmla="*/ 179 h 409"/>
                  <a:gd name="T26" fmla="*/ 0 w 227"/>
                  <a:gd name="T27" fmla="*/ 55 h 409"/>
                  <a:gd name="T28" fmla="*/ 51 w 227"/>
                  <a:gd name="T29" fmla="*/ 1 h 409"/>
                  <a:gd name="T30" fmla="*/ 175 w 227"/>
                  <a:gd name="T31" fmla="*/ 2 h 409"/>
                  <a:gd name="T32" fmla="*/ 227 w 227"/>
                  <a:gd name="T33" fmla="*/ 54 h 409"/>
                  <a:gd name="T34" fmla="*/ 227 w 227"/>
                  <a:gd name="T35" fmla="*/ 181 h 409"/>
                  <a:gd name="T36" fmla="*/ 214 w 227"/>
                  <a:gd name="T37" fmla="*/ 207 h 409"/>
                  <a:gd name="T38" fmla="*/ 186 w 227"/>
                  <a:gd name="T39" fmla="*/ 186 h 409"/>
                  <a:gd name="T40" fmla="*/ 185 w 227"/>
                  <a:gd name="T41" fmla="*/ 94 h 409"/>
                  <a:gd name="T42" fmla="*/ 184 w 227"/>
                  <a:gd name="T43" fmla="*/ 57 h 409"/>
                  <a:gd name="T44" fmla="*/ 176 w 227"/>
                  <a:gd name="T45" fmla="*/ 57 h 409"/>
                  <a:gd name="T46" fmla="*/ 176 w 227"/>
                  <a:gd name="T47" fmla="*/ 367 h 409"/>
                  <a:gd name="T48" fmla="*/ 157 w 227"/>
                  <a:gd name="T49" fmla="*/ 403 h 409"/>
                  <a:gd name="T50" fmla="*/ 122 w 227"/>
                  <a:gd name="T51" fmla="*/ 374 h 409"/>
                  <a:gd name="T52" fmla="*/ 121 w 227"/>
                  <a:gd name="T53" fmla="*/ 232 h 409"/>
                  <a:gd name="T54" fmla="*/ 106 w 227"/>
                  <a:gd name="T55"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7" h="409">
                    <a:moveTo>
                      <a:pt x="106" y="232"/>
                    </a:moveTo>
                    <a:cubicBezTo>
                      <a:pt x="106" y="232"/>
                      <a:pt x="107" y="321"/>
                      <a:pt x="106" y="365"/>
                    </a:cubicBezTo>
                    <a:cubicBezTo>
                      <a:pt x="105" y="373"/>
                      <a:pt x="104" y="382"/>
                      <a:pt x="101" y="389"/>
                    </a:cubicBezTo>
                    <a:cubicBezTo>
                      <a:pt x="96" y="402"/>
                      <a:pt x="85" y="406"/>
                      <a:pt x="72" y="403"/>
                    </a:cubicBezTo>
                    <a:cubicBezTo>
                      <a:pt x="60" y="401"/>
                      <a:pt x="53" y="393"/>
                      <a:pt x="52" y="380"/>
                    </a:cubicBezTo>
                    <a:cubicBezTo>
                      <a:pt x="51" y="375"/>
                      <a:pt x="51" y="369"/>
                      <a:pt x="51" y="363"/>
                    </a:cubicBezTo>
                    <a:cubicBezTo>
                      <a:pt x="51" y="269"/>
                      <a:pt x="50" y="57"/>
                      <a:pt x="50" y="57"/>
                    </a:cubicBezTo>
                    <a:cubicBezTo>
                      <a:pt x="43" y="57"/>
                      <a:pt x="43" y="57"/>
                      <a:pt x="43" y="57"/>
                    </a:cubicBezTo>
                    <a:cubicBezTo>
                      <a:pt x="43" y="57"/>
                      <a:pt x="43" y="134"/>
                      <a:pt x="42" y="164"/>
                    </a:cubicBezTo>
                    <a:cubicBezTo>
                      <a:pt x="42" y="174"/>
                      <a:pt x="42" y="180"/>
                      <a:pt x="40" y="191"/>
                    </a:cubicBezTo>
                    <a:cubicBezTo>
                      <a:pt x="39" y="201"/>
                      <a:pt x="30" y="208"/>
                      <a:pt x="19" y="207"/>
                    </a:cubicBezTo>
                    <a:cubicBezTo>
                      <a:pt x="9" y="206"/>
                      <a:pt x="3" y="201"/>
                      <a:pt x="1" y="192"/>
                    </a:cubicBezTo>
                    <a:cubicBezTo>
                      <a:pt x="0" y="188"/>
                      <a:pt x="0" y="183"/>
                      <a:pt x="0" y="179"/>
                    </a:cubicBezTo>
                    <a:cubicBezTo>
                      <a:pt x="0" y="138"/>
                      <a:pt x="0" y="96"/>
                      <a:pt x="0" y="55"/>
                    </a:cubicBezTo>
                    <a:cubicBezTo>
                      <a:pt x="0" y="23"/>
                      <a:pt x="19" y="2"/>
                      <a:pt x="51" y="1"/>
                    </a:cubicBezTo>
                    <a:cubicBezTo>
                      <a:pt x="93" y="0"/>
                      <a:pt x="134" y="0"/>
                      <a:pt x="175" y="2"/>
                    </a:cubicBezTo>
                    <a:cubicBezTo>
                      <a:pt x="207" y="3"/>
                      <a:pt x="227" y="22"/>
                      <a:pt x="227" y="54"/>
                    </a:cubicBezTo>
                    <a:cubicBezTo>
                      <a:pt x="226" y="96"/>
                      <a:pt x="227" y="139"/>
                      <a:pt x="227" y="181"/>
                    </a:cubicBezTo>
                    <a:cubicBezTo>
                      <a:pt x="227" y="192"/>
                      <a:pt x="225" y="202"/>
                      <a:pt x="214" y="207"/>
                    </a:cubicBezTo>
                    <a:cubicBezTo>
                      <a:pt x="199" y="212"/>
                      <a:pt x="186" y="203"/>
                      <a:pt x="186" y="186"/>
                    </a:cubicBezTo>
                    <a:cubicBezTo>
                      <a:pt x="185" y="155"/>
                      <a:pt x="185" y="125"/>
                      <a:pt x="185" y="94"/>
                    </a:cubicBezTo>
                    <a:cubicBezTo>
                      <a:pt x="185" y="85"/>
                      <a:pt x="184" y="57"/>
                      <a:pt x="184" y="57"/>
                    </a:cubicBezTo>
                    <a:cubicBezTo>
                      <a:pt x="176" y="57"/>
                      <a:pt x="176" y="57"/>
                      <a:pt x="176" y="57"/>
                    </a:cubicBezTo>
                    <a:cubicBezTo>
                      <a:pt x="176" y="57"/>
                      <a:pt x="176" y="367"/>
                      <a:pt x="176" y="367"/>
                    </a:cubicBezTo>
                    <a:cubicBezTo>
                      <a:pt x="176" y="383"/>
                      <a:pt x="174" y="397"/>
                      <a:pt x="157" y="403"/>
                    </a:cubicBezTo>
                    <a:cubicBezTo>
                      <a:pt x="138" y="409"/>
                      <a:pt x="122" y="396"/>
                      <a:pt x="122" y="374"/>
                    </a:cubicBezTo>
                    <a:cubicBezTo>
                      <a:pt x="121" y="342"/>
                      <a:pt x="121" y="232"/>
                      <a:pt x="121" y="232"/>
                    </a:cubicBezTo>
                    <a:lnTo>
                      <a:pt x="106" y="232"/>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3" name="Oval 178">
                <a:extLst>
                  <a:ext uri="{FF2B5EF4-FFF2-40B4-BE49-F238E27FC236}">
                    <a16:creationId xmlns:a16="http://schemas.microsoft.com/office/drawing/2014/main" id="{4A1A751F-85ED-94D6-2F4B-472F206D23A8}"/>
                  </a:ext>
                </a:extLst>
              </p:cNvPr>
              <p:cNvSpPr>
                <a:spLocks noChangeArrowheads="1"/>
              </p:cNvSpPr>
              <p:nvPr/>
            </p:nvSpPr>
            <p:spPr bwMode="auto">
              <a:xfrm>
                <a:off x="3233051" y="4871185"/>
                <a:ext cx="242428" cy="251482"/>
              </a:xfrm>
              <a:prstGeom prst="ellips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4" name="Freeform 179">
                <a:extLst>
                  <a:ext uri="{FF2B5EF4-FFF2-40B4-BE49-F238E27FC236}">
                    <a16:creationId xmlns:a16="http://schemas.microsoft.com/office/drawing/2014/main" id="{D6A95611-11BF-46BC-2E42-15E6A84D0275}"/>
                  </a:ext>
                </a:extLst>
              </p:cNvPr>
              <p:cNvSpPr>
                <a:spLocks/>
              </p:cNvSpPr>
              <p:nvPr/>
            </p:nvSpPr>
            <p:spPr bwMode="auto">
              <a:xfrm>
                <a:off x="3242029" y="4843242"/>
                <a:ext cx="76321" cy="69856"/>
              </a:xfrm>
              <a:custGeom>
                <a:avLst/>
                <a:gdLst>
                  <a:gd name="T0" fmla="*/ 14 w 38"/>
                  <a:gd name="T1" fmla="*/ 34 h 34"/>
                  <a:gd name="T2" fmla="*/ 0 w 38"/>
                  <a:gd name="T3" fmla="*/ 3 h 34"/>
                  <a:gd name="T4" fmla="*/ 20 w 38"/>
                  <a:gd name="T5" fmla="*/ 28 h 34"/>
                  <a:gd name="T6" fmla="*/ 17 w 38"/>
                  <a:gd name="T7" fmla="*/ 0 h 34"/>
                  <a:gd name="T8" fmla="*/ 29 w 38"/>
                  <a:gd name="T9" fmla="*/ 23 h 34"/>
                  <a:gd name="T10" fmla="*/ 37 w 38"/>
                  <a:gd name="T11" fmla="*/ 0 h 34"/>
                  <a:gd name="T12" fmla="*/ 38 w 38"/>
                  <a:gd name="T13" fmla="*/ 25 h 34"/>
                  <a:gd name="T14" fmla="*/ 14 w 3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4">
                    <a:moveTo>
                      <a:pt x="14" y="34"/>
                    </a:moveTo>
                    <a:cubicBezTo>
                      <a:pt x="0" y="3"/>
                      <a:pt x="0" y="3"/>
                      <a:pt x="0" y="3"/>
                    </a:cubicBezTo>
                    <a:cubicBezTo>
                      <a:pt x="7" y="11"/>
                      <a:pt x="14" y="20"/>
                      <a:pt x="20" y="28"/>
                    </a:cubicBezTo>
                    <a:cubicBezTo>
                      <a:pt x="19" y="19"/>
                      <a:pt x="18" y="9"/>
                      <a:pt x="17" y="0"/>
                    </a:cubicBezTo>
                    <a:cubicBezTo>
                      <a:pt x="21" y="8"/>
                      <a:pt x="25" y="16"/>
                      <a:pt x="29" y="23"/>
                    </a:cubicBezTo>
                    <a:cubicBezTo>
                      <a:pt x="32" y="16"/>
                      <a:pt x="34" y="8"/>
                      <a:pt x="37" y="0"/>
                    </a:cubicBezTo>
                    <a:cubicBezTo>
                      <a:pt x="37" y="9"/>
                      <a:pt x="38" y="25"/>
                      <a:pt x="38" y="25"/>
                    </a:cubicBezTo>
                    <a:lnTo>
                      <a:pt x="14" y="34"/>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sp>
        <p:nvSpPr>
          <p:cNvPr id="25" name="Left Brace 24">
            <a:extLst>
              <a:ext uri="{FF2B5EF4-FFF2-40B4-BE49-F238E27FC236}">
                <a16:creationId xmlns:a16="http://schemas.microsoft.com/office/drawing/2014/main" id="{2F507C4C-A309-5FAA-3977-EDFC487EB00F}"/>
              </a:ext>
            </a:extLst>
          </p:cNvPr>
          <p:cNvSpPr/>
          <p:nvPr/>
        </p:nvSpPr>
        <p:spPr>
          <a:xfrm rot="16200000">
            <a:off x="1168401" y="2197100"/>
            <a:ext cx="336550" cy="1006475"/>
          </a:xfrm>
          <a:prstGeom prst="leftBrace">
            <a:avLst/>
          </a:prstGeom>
          <a:ln w="28575">
            <a:solidFill>
              <a:schemeClr val="bg1"/>
            </a:solidFill>
          </a:ln>
        </p:spPr>
        <p:style>
          <a:lnRef idx="3">
            <a:schemeClr val="dk1"/>
          </a:lnRef>
          <a:fillRef idx="0">
            <a:schemeClr val="dk1"/>
          </a:fillRef>
          <a:effectRef idx="2">
            <a:schemeClr val="dk1"/>
          </a:effectRef>
          <a:fontRef idx="minor">
            <a:schemeClr val="tx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6" name="Rectangle: Rounded Corners 25">
            <a:extLst>
              <a:ext uri="{FF2B5EF4-FFF2-40B4-BE49-F238E27FC236}">
                <a16:creationId xmlns:a16="http://schemas.microsoft.com/office/drawing/2014/main" id="{619928CB-8C1C-DE0E-88BD-19E17FF9EB1F}"/>
              </a:ext>
            </a:extLst>
          </p:cNvPr>
          <p:cNvSpPr/>
          <p:nvPr/>
        </p:nvSpPr>
        <p:spPr>
          <a:xfrm>
            <a:off x="282575" y="3025775"/>
            <a:ext cx="2108200" cy="6413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Төрийн өмч–6</a:t>
            </a:r>
          </a:p>
        </p:txBody>
      </p:sp>
      <p:sp>
        <p:nvSpPr>
          <p:cNvPr id="28" name="Rectangle: Rounded Corners 27">
            <a:extLst>
              <a:ext uri="{FF2B5EF4-FFF2-40B4-BE49-F238E27FC236}">
                <a16:creationId xmlns:a16="http://schemas.microsoft.com/office/drawing/2014/main" id="{C6771190-75C0-8991-517F-531DE26C259C}"/>
              </a:ext>
            </a:extLst>
          </p:cNvPr>
          <p:cNvSpPr/>
          <p:nvPr/>
        </p:nvSpPr>
        <p:spPr>
          <a:xfrm>
            <a:off x="2667000" y="3024188"/>
            <a:ext cx="1812925" cy="6413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000" b="1">
                <a:solidFill>
                  <a:srgbClr val="202C4D"/>
                </a:solidFill>
                <a:latin typeface="Arial" panose="020B0604020202020204" pitchFamily="34" charset="0"/>
                <a:cs typeface="Arial" panose="020B0604020202020204" pitchFamily="34" charset="0"/>
              </a:rPr>
              <a:t>1518</a:t>
            </a:r>
            <a:r>
              <a:rPr lang="mn-MN" sz="2000" b="1">
                <a:solidFill>
                  <a:srgbClr val="202C4D"/>
                </a:solidFill>
                <a:latin typeface="Arial" panose="020B0604020202020204" pitchFamily="34" charset="0"/>
                <a:cs typeface="Arial" panose="020B0604020202020204" pitchFamily="34" charset="0"/>
              </a:rPr>
              <a:t> хүүхэд</a:t>
            </a:r>
            <a:endParaRPr lang="en-US" sz="2000" b="1">
              <a:solidFill>
                <a:srgbClr val="202C4D"/>
              </a:solidFill>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40337974-6FE9-5872-3562-8C66B6739843}"/>
              </a:ext>
            </a:extLst>
          </p:cNvPr>
          <p:cNvSpPr/>
          <p:nvPr/>
        </p:nvSpPr>
        <p:spPr>
          <a:xfrm>
            <a:off x="2225675" y="922338"/>
            <a:ext cx="1812925" cy="6413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СӨБ </a:t>
            </a:r>
          </a:p>
          <a:p>
            <a:pPr algn="ctr" eaLnBrk="1" fontAlgn="auto" hangingPunct="1">
              <a:spcBef>
                <a:spcPts val="0"/>
              </a:spcBef>
              <a:spcAft>
                <a:spcPts val="0"/>
              </a:spcAft>
              <a:defRPr/>
            </a:pPr>
            <a:r>
              <a:rPr lang="en-US" sz="2000" b="1">
                <a:solidFill>
                  <a:srgbClr val="202C4D"/>
                </a:solidFill>
                <a:latin typeface="Arial" panose="020B0604020202020204" pitchFamily="34" charset="0"/>
                <a:cs typeface="Arial" panose="020B0604020202020204" pitchFamily="34" charset="0"/>
              </a:rPr>
              <a:t>45 </a:t>
            </a:r>
            <a:r>
              <a:rPr lang="mn-MN" sz="2000" b="1">
                <a:solidFill>
                  <a:srgbClr val="202C4D"/>
                </a:solidFill>
                <a:latin typeface="Arial" panose="020B0604020202020204" pitchFamily="34" charset="0"/>
                <a:cs typeface="Arial" panose="020B0604020202020204" pitchFamily="34" charset="0"/>
              </a:rPr>
              <a:t>бүлэг</a:t>
            </a:r>
            <a:endParaRPr lang="en-US" sz="2000" b="1">
              <a:solidFill>
                <a:srgbClr val="202C4D"/>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40450FF7-25DB-46DC-989E-19379E30A91E}"/>
              </a:ext>
            </a:extLst>
          </p:cNvPr>
          <p:cNvPicPr>
            <a:picLocks noChangeAspect="1"/>
          </p:cNvPicPr>
          <p:nvPr/>
        </p:nvPicPr>
        <p:blipFill>
          <a:blip r:embed="rId4">
            <a:duotone>
              <a:prstClr val="black"/>
              <a:srgbClr val="4472C4">
                <a:tint val="45000"/>
                <a:satMod val="400000"/>
              </a:srgbClr>
            </a:duotone>
          </a:blip>
          <a:stretch>
            <a:fillRect/>
          </a:stretch>
        </p:blipFill>
        <p:spPr>
          <a:xfrm>
            <a:off x="7755562" y="4463652"/>
            <a:ext cx="2446160" cy="1519190"/>
          </a:xfrm>
          <a:prstGeom prst="rect">
            <a:avLst/>
          </a:prstGeom>
        </p:spPr>
      </p:pic>
      <p:sp>
        <p:nvSpPr>
          <p:cNvPr id="34" name="Rectangle: Rounded Corners 33">
            <a:extLst>
              <a:ext uri="{FF2B5EF4-FFF2-40B4-BE49-F238E27FC236}">
                <a16:creationId xmlns:a16="http://schemas.microsoft.com/office/drawing/2014/main" id="{F7D9BE38-CE07-04A2-7B64-DAF914B5FB20}"/>
              </a:ext>
            </a:extLst>
          </p:cNvPr>
          <p:cNvSpPr/>
          <p:nvPr/>
        </p:nvSpPr>
        <p:spPr>
          <a:xfrm>
            <a:off x="9794875" y="4922838"/>
            <a:ext cx="2066925" cy="105886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Магистр </a:t>
            </a:r>
            <a:r>
              <a:rPr lang="en-US" sz="2000" b="1">
                <a:solidFill>
                  <a:srgbClr val="202C4D"/>
                </a:solidFill>
                <a:latin typeface="Arial" panose="020B0604020202020204" pitchFamily="34" charset="0"/>
                <a:cs typeface="Arial" panose="020B0604020202020204" pitchFamily="34" charset="0"/>
              </a:rPr>
              <a:t>2</a:t>
            </a:r>
            <a:r>
              <a:rPr lang="mn-MN" sz="2000" b="1">
                <a:solidFill>
                  <a:srgbClr val="202C4D"/>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Бакалавр 3</a:t>
            </a:r>
            <a:r>
              <a:rPr lang="en-US" sz="2000" b="1">
                <a:solidFill>
                  <a:srgbClr val="202C4D"/>
                </a:solidFill>
                <a:latin typeface="Arial" panose="020B0604020202020204" pitchFamily="34" charset="0"/>
                <a:cs typeface="Arial" panose="020B0604020202020204" pitchFamily="34" charset="0"/>
              </a:rPr>
              <a:t>4</a:t>
            </a:r>
            <a:r>
              <a:rPr lang="mn-MN" sz="2000" b="1">
                <a:solidFill>
                  <a:srgbClr val="202C4D"/>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Диплом</a:t>
            </a:r>
            <a:r>
              <a:rPr lang="en-US" sz="2000" b="1">
                <a:solidFill>
                  <a:srgbClr val="202C4D"/>
                </a:solidFill>
                <a:latin typeface="Arial" panose="020B0604020202020204" pitchFamily="34" charset="0"/>
                <a:cs typeface="Arial" panose="020B0604020202020204" pitchFamily="34" charset="0"/>
              </a:rPr>
              <a:t> 1</a:t>
            </a:r>
          </a:p>
        </p:txBody>
      </p:sp>
      <p:grpSp>
        <p:nvGrpSpPr>
          <p:cNvPr id="35" name="Group 34">
            <a:extLst>
              <a:ext uri="{FF2B5EF4-FFF2-40B4-BE49-F238E27FC236}">
                <a16:creationId xmlns:a16="http://schemas.microsoft.com/office/drawing/2014/main" id="{090FD3D8-D62E-70C1-3D27-8D6C84B46A99}"/>
              </a:ext>
            </a:extLst>
          </p:cNvPr>
          <p:cNvGrpSpPr/>
          <p:nvPr/>
        </p:nvGrpSpPr>
        <p:grpSpPr>
          <a:xfrm>
            <a:off x="472030" y="5727502"/>
            <a:ext cx="487517" cy="1001288"/>
            <a:chOff x="6269038" y="1778000"/>
            <a:chExt cx="2230437" cy="4565651"/>
          </a:xfrm>
          <a:solidFill>
            <a:schemeClr val="bg1"/>
          </a:solidFill>
        </p:grpSpPr>
        <p:sp>
          <p:nvSpPr>
            <p:cNvPr id="36" name="Freeform 5">
              <a:extLst>
                <a:ext uri="{FF2B5EF4-FFF2-40B4-BE49-F238E27FC236}">
                  <a16:creationId xmlns:a16="http://schemas.microsoft.com/office/drawing/2014/main" id="{D9F16D2E-0371-F18B-E951-B1D663B94F6B}"/>
                </a:ext>
              </a:extLst>
            </p:cNvPr>
            <p:cNvSpPr>
              <a:spLocks/>
            </p:cNvSpPr>
            <p:nvPr/>
          </p:nvSpPr>
          <p:spPr bwMode="auto">
            <a:xfrm>
              <a:off x="7000875" y="1778000"/>
              <a:ext cx="792162" cy="773113"/>
            </a:xfrm>
            <a:custGeom>
              <a:avLst/>
              <a:gdLst>
                <a:gd name="T0" fmla="*/ 35 w 249"/>
                <a:gd name="T1" fmla="*/ 204 h 243"/>
                <a:gd name="T2" fmla="*/ 93 w 249"/>
                <a:gd name="T3" fmla="*/ 236 h 243"/>
                <a:gd name="T4" fmla="*/ 177 w 249"/>
                <a:gd name="T5" fmla="*/ 229 h 243"/>
                <a:gd name="T6" fmla="*/ 219 w 249"/>
                <a:gd name="T7" fmla="*/ 198 h 243"/>
                <a:gd name="T8" fmla="*/ 245 w 249"/>
                <a:gd name="T9" fmla="*/ 146 h 243"/>
                <a:gd name="T10" fmla="*/ 246 w 249"/>
                <a:gd name="T11" fmla="*/ 105 h 243"/>
                <a:gd name="T12" fmla="*/ 228 w 249"/>
                <a:gd name="T13" fmla="*/ 58 h 243"/>
                <a:gd name="T14" fmla="*/ 161 w 249"/>
                <a:gd name="T15" fmla="*/ 10 h 243"/>
                <a:gd name="T16" fmla="*/ 60 w 249"/>
                <a:gd name="T17" fmla="*/ 22 h 243"/>
                <a:gd name="T18" fmla="*/ 1 w 249"/>
                <a:gd name="T19" fmla="*/ 122 h 243"/>
                <a:gd name="T20" fmla="*/ 6 w 249"/>
                <a:gd name="T21" fmla="*/ 158 h 243"/>
                <a:gd name="T22" fmla="*/ 35 w 249"/>
                <a:gd name="T23" fmla="*/ 20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243">
                  <a:moveTo>
                    <a:pt x="35" y="204"/>
                  </a:moveTo>
                  <a:cubicBezTo>
                    <a:pt x="51" y="220"/>
                    <a:pt x="71" y="231"/>
                    <a:pt x="93" y="236"/>
                  </a:cubicBezTo>
                  <a:cubicBezTo>
                    <a:pt x="122" y="243"/>
                    <a:pt x="150" y="241"/>
                    <a:pt x="177" y="229"/>
                  </a:cubicBezTo>
                  <a:cubicBezTo>
                    <a:pt x="193" y="222"/>
                    <a:pt x="207" y="212"/>
                    <a:pt x="219" y="198"/>
                  </a:cubicBezTo>
                  <a:cubicBezTo>
                    <a:pt x="232" y="183"/>
                    <a:pt x="241" y="166"/>
                    <a:pt x="245" y="146"/>
                  </a:cubicBezTo>
                  <a:cubicBezTo>
                    <a:pt x="248" y="133"/>
                    <a:pt x="249" y="119"/>
                    <a:pt x="246" y="105"/>
                  </a:cubicBezTo>
                  <a:cubicBezTo>
                    <a:pt x="244" y="88"/>
                    <a:pt x="238" y="72"/>
                    <a:pt x="228" y="58"/>
                  </a:cubicBezTo>
                  <a:cubicBezTo>
                    <a:pt x="211" y="34"/>
                    <a:pt x="189" y="18"/>
                    <a:pt x="161" y="10"/>
                  </a:cubicBezTo>
                  <a:cubicBezTo>
                    <a:pt x="125" y="0"/>
                    <a:pt x="91" y="4"/>
                    <a:pt x="60" y="22"/>
                  </a:cubicBezTo>
                  <a:cubicBezTo>
                    <a:pt x="22" y="45"/>
                    <a:pt x="2" y="78"/>
                    <a:pt x="1" y="122"/>
                  </a:cubicBezTo>
                  <a:cubicBezTo>
                    <a:pt x="0" y="134"/>
                    <a:pt x="3" y="146"/>
                    <a:pt x="6" y="158"/>
                  </a:cubicBezTo>
                  <a:cubicBezTo>
                    <a:pt x="12" y="175"/>
                    <a:pt x="21" y="191"/>
                    <a:pt x="35" y="20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37" name="Freeform 8">
              <a:extLst>
                <a:ext uri="{FF2B5EF4-FFF2-40B4-BE49-F238E27FC236}">
                  <a16:creationId xmlns:a16="http://schemas.microsoft.com/office/drawing/2014/main" id="{719A8AAD-0702-8E77-3C3D-239918CDB65F}"/>
                </a:ext>
              </a:extLst>
            </p:cNvPr>
            <p:cNvSpPr>
              <a:spLocks/>
            </p:cNvSpPr>
            <p:nvPr/>
          </p:nvSpPr>
          <p:spPr bwMode="auto">
            <a:xfrm>
              <a:off x="6269038" y="2595563"/>
              <a:ext cx="2230437" cy="3748088"/>
            </a:xfrm>
            <a:custGeom>
              <a:avLst/>
              <a:gdLst>
                <a:gd name="T0" fmla="*/ 279 w 701"/>
                <a:gd name="T1" fmla="*/ 1178 h 1178"/>
                <a:gd name="T2" fmla="*/ 339 w 701"/>
                <a:gd name="T3" fmla="*/ 1125 h 1178"/>
                <a:gd name="T4" fmla="*/ 339 w 701"/>
                <a:gd name="T5" fmla="*/ 724 h 1178"/>
                <a:gd name="T6" fmla="*/ 342 w 701"/>
                <a:gd name="T7" fmla="*/ 716 h 1178"/>
                <a:gd name="T8" fmla="*/ 365 w 701"/>
                <a:gd name="T9" fmla="*/ 720 h 1178"/>
                <a:gd name="T10" fmla="*/ 365 w 701"/>
                <a:gd name="T11" fmla="*/ 1114 h 1178"/>
                <a:gd name="T12" fmla="*/ 426 w 701"/>
                <a:gd name="T13" fmla="*/ 1178 h 1178"/>
                <a:gd name="T14" fmla="*/ 481 w 701"/>
                <a:gd name="T15" fmla="*/ 1142 h 1178"/>
                <a:gd name="T16" fmla="*/ 482 w 701"/>
                <a:gd name="T17" fmla="*/ 1139 h 1178"/>
                <a:gd name="T18" fmla="*/ 486 w 701"/>
                <a:gd name="T19" fmla="*/ 1110 h 1178"/>
                <a:gd name="T20" fmla="*/ 493 w 701"/>
                <a:gd name="T21" fmla="*/ 716 h 1178"/>
                <a:gd name="T22" fmla="*/ 640 w 701"/>
                <a:gd name="T23" fmla="*/ 715 h 1178"/>
                <a:gd name="T24" fmla="*/ 630 w 701"/>
                <a:gd name="T25" fmla="*/ 680 h 1178"/>
                <a:gd name="T26" fmla="*/ 604 w 701"/>
                <a:gd name="T27" fmla="*/ 594 h 1178"/>
                <a:gd name="T28" fmla="*/ 581 w 701"/>
                <a:gd name="T29" fmla="*/ 515 h 1178"/>
                <a:gd name="T30" fmla="*/ 548 w 701"/>
                <a:gd name="T31" fmla="*/ 406 h 1178"/>
                <a:gd name="T32" fmla="*/ 520 w 701"/>
                <a:gd name="T33" fmla="*/ 308 h 1178"/>
                <a:gd name="T34" fmla="*/ 494 w 701"/>
                <a:gd name="T35" fmla="*/ 223 h 1178"/>
                <a:gd name="T36" fmla="*/ 482 w 701"/>
                <a:gd name="T37" fmla="*/ 166 h 1178"/>
                <a:gd name="T38" fmla="*/ 505 w 701"/>
                <a:gd name="T39" fmla="*/ 173 h 1178"/>
                <a:gd name="T40" fmla="*/ 543 w 701"/>
                <a:gd name="T41" fmla="*/ 299 h 1178"/>
                <a:gd name="T42" fmla="*/ 571 w 701"/>
                <a:gd name="T43" fmla="*/ 395 h 1178"/>
                <a:gd name="T44" fmla="*/ 599 w 701"/>
                <a:gd name="T45" fmla="*/ 487 h 1178"/>
                <a:gd name="T46" fmla="*/ 688 w 701"/>
                <a:gd name="T47" fmla="*/ 497 h 1178"/>
                <a:gd name="T48" fmla="*/ 688 w 701"/>
                <a:gd name="T49" fmla="*/ 429 h 1178"/>
                <a:gd name="T50" fmla="*/ 662 w 701"/>
                <a:gd name="T51" fmla="*/ 337 h 1178"/>
                <a:gd name="T52" fmla="*/ 633 w 701"/>
                <a:gd name="T53" fmla="*/ 240 h 1178"/>
                <a:gd name="T54" fmla="*/ 608 w 701"/>
                <a:gd name="T55" fmla="*/ 157 h 1178"/>
                <a:gd name="T56" fmla="*/ 525 w 701"/>
                <a:gd name="T57" fmla="*/ 24 h 1178"/>
                <a:gd name="T58" fmla="*/ 437 w 701"/>
                <a:gd name="T59" fmla="*/ 0 h 1178"/>
                <a:gd name="T60" fmla="*/ 215 w 701"/>
                <a:gd name="T61" fmla="*/ 8 h 1178"/>
                <a:gd name="T62" fmla="*/ 120 w 701"/>
                <a:gd name="T63" fmla="*/ 89 h 1178"/>
                <a:gd name="T64" fmla="*/ 91 w 701"/>
                <a:gd name="T65" fmla="*/ 172 h 1178"/>
                <a:gd name="T66" fmla="*/ 66 w 701"/>
                <a:gd name="T67" fmla="*/ 257 h 1178"/>
                <a:gd name="T68" fmla="*/ 37 w 701"/>
                <a:gd name="T69" fmla="*/ 355 h 1178"/>
                <a:gd name="T70" fmla="*/ 8 w 701"/>
                <a:gd name="T71" fmla="*/ 450 h 1178"/>
                <a:gd name="T72" fmla="*/ 95 w 701"/>
                <a:gd name="T73" fmla="*/ 503 h 1178"/>
                <a:gd name="T74" fmla="*/ 119 w 701"/>
                <a:gd name="T75" fmla="*/ 443 h 1178"/>
                <a:gd name="T76" fmla="*/ 145 w 701"/>
                <a:gd name="T77" fmla="*/ 356 h 1178"/>
                <a:gd name="T78" fmla="*/ 171 w 701"/>
                <a:gd name="T79" fmla="*/ 269 h 1178"/>
                <a:gd name="T80" fmla="*/ 201 w 701"/>
                <a:gd name="T81" fmla="*/ 169 h 1178"/>
                <a:gd name="T82" fmla="*/ 224 w 701"/>
                <a:gd name="T83" fmla="*/ 166 h 1178"/>
                <a:gd name="T84" fmla="*/ 222 w 701"/>
                <a:gd name="T85" fmla="*/ 187 h 1178"/>
                <a:gd name="T86" fmla="*/ 192 w 701"/>
                <a:gd name="T87" fmla="*/ 285 h 1178"/>
                <a:gd name="T88" fmla="*/ 163 w 701"/>
                <a:gd name="T89" fmla="*/ 381 h 1178"/>
                <a:gd name="T90" fmla="*/ 135 w 701"/>
                <a:gd name="T91" fmla="*/ 477 h 1178"/>
                <a:gd name="T92" fmla="*/ 109 w 701"/>
                <a:gd name="T93" fmla="*/ 563 h 1178"/>
                <a:gd name="T94" fmla="*/ 77 w 701"/>
                <a:gd name="T95" fmla="*/ 669 h 1178"/>
                <a:gd name="T96" fmla="*/ 70 w 701"/>
                <a:gd name="T97" fmla="*/ 716 h 1178"/>
                <a:gd name="T98" fmla="*/ 218 w 701"/>
                <a:gd name="T99" fmla="*/ 722 h 1178"/>
                <a:gd name="T100" fmla="*/ 218 w 701"/>
                <a:gd name="T101" fmla="*/ 1123 h 1178"/>
                <a:gd name="T102" fmla="*/ 228 w 701"/>
                <a:gd name="T103" fmla="*/ 1150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1" h="1178">
                  <a:moveTo>
                    <a:pt x="261" y="1175"/>
                  </a:moveTo>
                  <a:cubicBezTo>
                    <a:pt x="267" y="1177"/>
                    <a:pt x="273" y="1178"/>
                    <a:pt x="279" y="1178"/>
                  </a:cubicBezTo>
                  <a:cubicBezTo>
                    <a:pt x="308" y="1178"/>
                    <a:pt x="333" y="1156"/>
                    <a:pt x="338" y="1127"/>
                  </a:cubicBezTo>
                  <a:cubicBezTo>
                    <a:pt x="338" y="1127"/>
                    <a:pt x="338" y="1126"/>
                    <a:pt x="339" y="1125"/>
                  </a:cubicBezTo>
                  <a:cubicBezTo>
                    <a:pt x="339" y="1122"/>
                    <a:pt x="339" y="1119"/>
                    <a:pt x="339" y="1117"/>
                  </a:cubicBezTo>
                  <a:cubicBezTo>
                    <a:pt x="339" y="986"/>
                    <a:pt x="339" y="855"/>
                    <a:pt x="339" y="724"/>
                  </a:cubicBezTo>
                  <a:cubicBezTo>
                    <a:pt x="339" y="722"/>
                    <a:pt x="339" y="720"/>
                    <a:pt x="339" y="718"/>
                  </a:cubicBezTo>
                  <a:cubicBezTo>
                    <a:pt x="340" y="717"/>
                    <a:pt x="341" y="716"/>
                    <a:pt x="342" y="716"/>
                  </a:cubicBezTo>
                  <a:cubicBezTo>
                    <a:pt x="348" y="715"/>
                    <a:pt x="354" y="716"/>
                    <a:pt x="361" y="715"/>
                  </a:cubicBezTo>
                  <a:cubicBezTo>
                    <a:pt x="365" y="715"/>
                    <a:pt x="365" y="717"/>
                    <a:pt x="365" y="720"/>
                  </a:cubicBezTo>
                  <a:cubicBezTo>
                    <a:pt x="365" y="740"/>
                    <a:pt x="365" y="759"/>
                    <a:pt x="365" y="779"/>
                  </a:cubicBezTo>
                  <a:cubicBezTo>
                    <a:pt x="365" y="891"/>
                    <a:pt x="365" y="1002"/>
                    <a:pt x="365" y="1114"/>
                  </a:cubicBezTo>
                  <a:cubicBezTo>
                    <a:pt x="365" y="1120"/>
                    <a:pt x="366" y="1126"/>
                    <a:pt x="367" y="1131"/>
                  </a:cubicBezTo>
                  <a:cubicBezTo>
                    <a:pt x="373" y="1158"/>
                    <a:pt x="397" y="1178"/>
                    <a:pt x="426" y="1178"/>
                  </a:cubicBezTo>
                  <a:cubicBezTo>
                    <a:pt x="437" y="1178"/>
                    <a:pt x="447" y="1175"/>
                    <a:pt x="456" y="1170"/>
                  </a:cubicBezTo>
                  <a:cubicBezTo>
                    <a:pt x="467" y="1165"/>
                    <a:pt x="476" y="1154"/>
                    <a:pt x="481" y="1142"/>
                  </a:cubicBezTo>
                  <a:cubicBezTo>
                    <a:pt x="482" y="1141"/>
                    <a:pt x="482" y="1140"/>
                    <a:pt x="482" y="1139"/>
                  </a:cubicBezTo>
                  <a:cubicBezTo>
                    <a:pt x="482" y="1139"/>
                    <a:pt x="482" y="1139"/>
                    <a:pt x="482" y="1139"/>
                  </a:cubicBezTo>
                  <a:cubicBezTo>
                    <a:pt x="485" y="1132"/>
                    <a:pt x="486" y="1125"/>
                    <a:pt x="486" y="1118"/>
                  </a:cubicBezTo>
                  <a:cubicBezTo>
                    <a:pt x="486" y="1115"/>
                    <a:pt x="486" y="1113"/>
                    <a:pt x="486" y="1110"/>
                  </a:cubicBezTo>
                  <a:cubicBezTo>
                    <a:pt x="486" y="981"/>
                    <a:pt x="486" y="852"/>
                    <a:pt x="486" y="723"/>
                  </a:cubicBezTo>
                  <a:cubicBezTo>
                    <a:pt x="486" y="716"/>
                    <a:pt x="486" y="716"/>
                    <a:pt x="493" y="716"/>
                  </a:cubicBezTo>
                  <a:cubicBezTo>
                    <a:pt x="540" y="716"/>
                    <a:pt x="587" y="716"/>
                    <a:pt x="634" y="716"/>
                  </a:cubicBezTo>
                  <a:cubicBezTo>
                    <a:pt x="636" y="716"/>
                    <a:pt x="638" y="715"/>
                    <a:pt x="640" y="715"/>
                  </a:cubicBezTo>
                  <a:cubicBezTo>
                    <a:pt x="640" y="714"/>
                    <a:pt x="640" y="712"/>
                    <a:pt x="640" y="711"/>
                  </a:cubicBezTo>
                  <a:cubicBezTo>
                    <a:pt x="636" y="701"/>
                    <a:pt x="633" y="691"/>
                    <a:pt x="630" y="680"/>
                  </a:cubicBezTo>
                  <a:cubicBezTo>
                    <a:pt x="626" y="666"/>
                    <a:pt x="622" y="651"/>
                    <a:pt x="618" y="637"/>
                  </a:cubicBezTo>
                  <a:cubicBezTo>
                    <a:pt x="613" y="622"/>
                    <a:pt x="609" y="608"/>
                    <a:pt x="604" y="594"/>
                  </a:cubicBezTo>
                  <a:cubicBezTo>
                    <a:pt x="600" y="580"/>
                    <a:pt x="596" y="566"/>
                    <a:pt x="592" y="552"/>
                  </a:cubicBezTo>
                  <a:cubicBezTo>
                    <a:pt x="588" y="540"/>
                    <a:pt x="585" y="528"/>
                    <a:pt x="581" y="515"/>
                  </a:cubicBezTo>
                  <a:cubicBezTo>
                    <a:pt x="575" y="497"/>
                    <a:pt x="570" y="478"/>
                    <a:pt x="564" y="459"/>
                  </a:cubicBezTo>
                  <a:cubicBezTo>
                    <a:pt x="559" y="441"/>
                    <a:pt x="554" y="423"/>
                    <a:pt x="548" y="406"/>
                  </a:cubicBezTo>
                  <a:cubicBezTo>
                    <a:pt x="544" y="391"/>
                    <a:pt x="540" y="377"/>
                    <a:pt x="535" y="363"/>
                  </a:cubicBezTo>
                  <a:cubicBezTo>
                    <a:pt x="530" y="344"/>
                    <a:pt x="525" y="326"/>
                    <a:pt x="520" y="308"/>
                  </a:cubicBezTo>
                  <a:cubicBezTo>
                    <a:pt x="516" y="295"/>
                    <a:pt x="511" y="281"/>
                    <a:pt x="507" y="268"/>
                  </a:cubicBezTo>
                  <a:cubicBezTo>
                    <a:pt x="503" y="253"/>
                    <a:pt x="498" y="238"/>
                    <a:pt x="494" y="223"/>
                  </a:cubicBezTo>
                  <a:cubicBezTo>
                    <a:pt x="488" y="206"/>
                    <a:pt x="483" y="188"/>
                    <a:pt x="478" y="171"/>
                  </a:cubicBezTo>
                  <a:cubicBezTo>
                    <a:pt x="476" y="166"/>
                    <a:pt x="478" y="165"/>
                    <a:pt x="482" y="166"/>
                  </a:cubicBezTo>
                  <a:cubicBezTo>
                    <a:pt x="486" y="166"/>
                    <a:pt x="491" y="166"/>
                    <a:pt x="496" y="166"/>
                  </a:cubicBezTo>
                  <a:cubicBezTo>
                    <a:pt x="503" y="166"/>
                    <a:pt x="503" y="166"/>
                    <a:pt x="505" y="173"/>
                  </a:cubicBezTo>
                  <a:cubicBezTo>
                    <a:pt x="512" y="197"/>
                    <a:pt x="519" y="222"/>
                    <a:pt x="527" y="247"/>
                  </a:cubicBezTo>
                  <a:cubicBezTo>
                    <a:pt x="532" y="264"/>
                    <a:pt x="538" y="282"/>
                    <a:pt x="543" y="299"/>
                  </a:cubicBezTo>
                  <a:cubicBezTo>
                    <a:pt x="548" y="317"/>
                    <a:pt x="553" y="334"/>
                    <a:pt x="558" y="352"/>
                  </a:cubicBezTo>
                  <a:cubicBezTo>
                    <a:pt x="562" y="366"/>
                    <a:pt x="567" y="381"/>
                    <a:pt x="571" y="395"/>
                  </a:cubicBezTo>
                  <a:cubicBezTo>
                    <a:pt x="576" y="410"/>
                    <a:pt x="580" y="424"/>
                    <a:pt x="584" y="438"/>
                  </a:cubicBezTo>
                  <a:cubicBezTo>
                    <a:pt x="589" y="454"/>
                    <a:pt x="593" y="471"/>
                    <a:pt x="599" y="487"/>
                  </a:cubicBezTo>
                  <a:cubicBezTo>
                    <a:pt x="604" y="502"/>
                    <a:pt x="616" y="511"/>
                    <a:pt x="632" y="514"/>
                  </a:cubicBezTo>
                  <a:cubicBezTo>
                    <a:pt x="654" y="518"/>
                    <a:pt x="673" y="513"/>
                    <a:pt x="688" y="497"/>
                  </a:cubicBezTo>
                  <a:cubicBezTo>
                    <a:pt x="699" y="486"/>
                    <a:pt x="701" y="472"/>
                    <a:pt x="697" y="457"/>
                  </a:cubicBezTo>
                  <a:cubicBezTo>
                    <a:pt x="695" y="447"/>
                    <a:pt x="691" y="438"/>
                    <a:pt x="688" y="429"/>
                  </a:cubicBezTo>
                  <a:cubicBezTo>
                    <a:pt x="685" y="416"/>
                    <a:pt x="682" y="404"/>
                    <a:pt x="678" y="391"/>
                  </a:cubicBezTo>
                  <a:cubicBezTo>
                    <a:pt x="673" y="373"/>
                    <a:pt x="667" y="355"/>
                    <a:pt x="662" y="337"/>
                  </a:cubicBezTo>
                  <a:cubicBezTo>
                    <a:pt x="657" y="322"/>
                    <a:pt x="653" y="308"/>
                    <a:pt x="649" y="294"/>
                  </a:cubicBezTo>
                  <a:cubicBezTo>
                    <a:pt x="644" y="276"/>
                    <a:pt x="638" y="258"/>
                    <a:pt x="633" y="240"/>
                  </a:cubicBezTo>
                  <a:cubicBezTo>
                    <a:pt x="629" y="227"/>
                    <a:pt x="625" y="214"/>
                    <a:pt x="621" y="200"/>
                  </a:cubicBezTo>
                  <a:cubicBezTo>
                    <a:pt x="617" y="186"/>
                    <a:pt x="612" y="171"/>
                    <a:pt x="608" y="157"/>
                  </a:cubicBezTo>
                  <a:cubicBezTo>
                    <a:pt x="603" y="140"/>
                    <a:pt x="598" y="122"/>
                    <a:pt x="592" y="106"/>
                  </a:cubicBezTo>
                  <a:cubicBezTo>
                    <a:pt x="578" y="72"/>
                    <a:pt x="557" y="43"/>
                    <a:pt x="525" y="24"/>
                  </a:cubicBezTo>
                  <a:cubicBezTo>
                    <a:pt x="504" y="10"/>
                    <a:pt x="480" y="3"/>
                    <a:pt x="455" y="1"/>
                  </a:cubicBezTo>
                  <a:cubicBezTo>
                    <a:pt x="449" y="1"/>
                    <a:pt x="443" y="0"/>
                    <a:pt x="437" y="0"/>
                  </a:cubicBezTo>
                  <a:cubicBezTo>
                    <a:pt x="380" y="0"/>
                    <a:pt x="323" y="0"/>
                    <a:pt x="266" y="0"/>
                  </a:cubicBezTo>
                  <a:cubicBezTo>
                    <a:pt x="248" y="0"/>
                    <a:pt x="231" y="2"/>
                    <a:pt x="215" y="8"/>
                  </a:cubicBezTo>
                  <a:cubicBezTo>
                    <a:pt x="201" y="12"/>
                    <a:pt x="188" y="18"/>
                    <a:pt x="176" y="26"/>
                  </a:cubicBezTo>
                  <a:cubicBezTo>
                    <a:pt x="151" y="42"/>
                    <a:pt x="133" y="63"/>
                    <a:pt x="120" y="89"/>
                  </a:cubicBezTo>
                  <a:cubicBezTo>
                    <a:pt x="114" y="101"/>
                    <a:pt x="110" y="115"/>
                    <a:pt x="105" y="129"/>
                  </a:cubicBezTo>
                  <a:cubicBezTo>
                    <a:pt x="100" y="143"/>
                    <a:pt x="96" y="158"/>
                    <a:pt x="91" y="172"/>
                  </a:cubicBezTo>
                  <a:cubicBezTo>
                    <a:pt x="87" y="186"/>
                    <a:pt x="83" y="199"/>
                    <a:pt x="79" y="213"/>
                  </a:cubicBezTo>
                  <a:cubicBezTo>
                    <a:pt x="75" y="227"/>
                    <a:pt x="71" y="242"/>
                    <a:pt x="66" y="257"/>
                  </a:cubicBezTo>
                  <a:cubicBezTo>
                    <a:pt x="62" y="272"/>
                    <a:pt x="57" y="287"/>
                    <a:pt x="53" y="302"/>
                  </a:cubicBezTo>
                  <a:cubicBezTo>
                    <a:pt x="47" y="320"/>
                    <a:pt x="42" y="338"/>
                    <a:pt x="37" y="355"/>
                  </a:cubicBezTo>
                  <a:cubicBezTo>
                    <a:pt x="31" y="373"/>
                    <a:pt x="27" y="391"/>
                    <a:pt x="21" y="408"/>
                  </a:cubicBezTo>
                  <a:cubicBezTo>
                    <a:pt x="17" y="422"/>
                    <a:pt x="13" y="436"/>
                    <a:pt x="8" y="450"/>
                  </a:cubicBezTo>
                  <a:cubicBezTo>
                    <a:pt x="0" y="474"/>
                    <a:pt x="8" y="495"/>
                    <a:pt x="28" y="507"/>
                  </a:cubicBezTo>
                  <a:cubicBezTo>
                    <a:pt x="48" y="519"/>
                    <a:pt x="75" y="519"/>
                    <a:pt x="95" y="503"/>
                  </a:cubicBezTo>
                  <a:cubicBezTo>
                    <a:pt x="102" y="497"/>
                    <a:pt x="105" y="489"/>
                    <a:pt x="108" y="481"/>
                  </a:cubicBezTo>
                  <a:cubicBezTo>
                    <a:pt x="112" y="468"/>
                    <a:pt x="115" y="456"/>
                    <a:pt x="119" y="443"/>
                  </a:cubicBezTo>
                  <a:cubicBezTo>
                    <a:pt x="123" y="429"/>
                    <a:pt x="127" y="414"/>
                    <a:pt x="132" y="400"/>
                  </a:cubicBezTo>
                  <a:cubicBezTo>
                    <a:pt x="136" y="385"/>
                    <a:pt x="141" y="371"/>
                    <a:pt x="145" y="356"/>
                  </a:cubicBezTo>
                  <a:cubicBezTo>
                    <a:pt x="149" y="342"/>
                    <a:pt x="153" y="328"/>
                    <a:pt x="157" y="314"/>
                  </a:cubicBezTo>
                  <a:cubicBezTo>
                    <a:pt x="162" y="299"/>
                    <a:pt x="166" y="284"/>
                    <a:pt x="171" y="269"/>
                  </a:cubicBezTo>
                  <a:cubicBezTo>
                    <a:pt x="176" y="252"/>
                    <a:pt x="181" y="234"/>
                    <a:pt x="186" y="216"/>
                  </a:cubicBezTo>
                  <a:cubicBezTo>
                    <a:pt x="191" y="200"/>
                    <a:pt x="196" y="184"/>
                    <a:pt x="201" y="169"/>
                  </a:cubicBezTo>
                  <a:cubicBezTo>
                    <a:pt x="201" y="167"/>
                    <a:pt x="203" y="166"/>
                    <a:pt x="205" y="166"/>
                  </a:cubicBezTo>
                  <a:cubicBezTo>
                    <a:pt x="211" y="165"/>
                    <a:pt x="217" y="166"/>
                    <a:pt x="224" y="166"/>
                  </a:cubicBezTo>
                  <a:cubicBezTo>
                    <a:pt x="228" y="166"/>
                    <a:pt x="227" y="168"/>
                    <a:pt x="226" y="171"/>
                  </a:cubicBezTo>
                  <a:cubicBezTo>
                    <a:pt x="225" y="176"/>
                    <a:pt x="223" y="181"/>
                    <a:pt x="222" y="187"/>
                  </a:cubicBezTo>
                  <a:cubicBezTo>
                    <a:pt x="217" y="201"/>
                    <a:pt x="213" y="216"/>
                    <a:pt x="209" y="231"/>
                  </a:cubicBezTo>
                  <a:cubicBezTo>
                    <a:pt x="203" y="249"/>
                    <a:pt x="198" y="267"/>
                    <a:pt x="192" y="285"/>
                  </a:cubicBezTo>
                  <a:cubicBezTo>
                    <a:pt x="188" y="299"/>
                    <a:pt x="184" y="313"/>
                    <a:pt x="179" y="328"/>
                  </a:cubicBezTo>
                  <a:cubicBezTo>
                    <a:pt x="174" y="346"/>
                    <a:pt x="169" y="363"/>
                    <a:pt x="163" y="381"/>
                  </a:cubicBezTo>
                  <a:cubicBezTo>
                    <a:pt x="158" y="398"/>
                    <a:pt x="153" y="416"/>
                    <a:pt x="148" y="433"/>
                  </a:cubicBezTo>
                  <a:cubicBezTo>
                    <a:pt x="144" y="448"/>
                    <a:pt x="139" y="462"/>
                    <a:pt x="135" y="477"/>
                  </a:cubicBezTo>
                  <a:cubicBezTo>
                    <a:pt x="131" y="491"/>
                    <a:pt x="126" y="504"/>
                    <a:pt x="122" y="518"/>
                  </a:cubicBezTo>
                  <a:cubicBezTo>
                    <a:pt x="118" y="533"/>
                    <a:pt x="113" y="548"/>
                    <a:pt x="109" y="563"/>
                  </a:cubicBezTo>
                  <a:cubicBezTo>
                    <a:pt x="104" y="581"/>
                    <a:pt x="99" y="599"/>
                    <a:pt x="93" y="616"/>
                  </a:cubicBezTo>
                  <a:cubicBezTo>
                    <a:pt x="88" y="634"/>
                    <a:pt x="83" y="651"/>
                    <a:pt x="77" y="669"/>
                  </a:cubicBezTo>
                  <a:cubicBezTo>
                    <a:pt x="73" y="682"/>
                    <a:pt x="69" y="696"/>
                    <a:pt x="65" y="710"/>
                  </a:cubicBezTo>
                  <a:cubicBezTo>
                    <a:pt x="64" y="715"/>
                    <a:pt x="64" y="716"/>
                    <a:pt x="70" y="716"/>
                  </a:cubicBezTo>
                  <a:cubicBezTo>
                    <a:pt x="117" y="716"/>
                    <a:pt x="164" y="716"/>
                    <a:pt x="212" y="716"/>
                  </a:cubicBezTo>
                  <a:cubicBezTo>
                    <a:pt x="218" y="716"/>
                    <a:pt x="218" y="716"/>
                    <a:pt x="218" y="722"/>
                  </a:cubicBezTo>
                  <a:cubicBezTo>
                    <a:pt x="218" y="853"/>
                    <a:pt x="218" y="984"/>
                    <a:pt x="218" y="1116"/>
                  </a:cubicBezTo>
                  <a:cubicBezTo>
                    <a:pt x="218" y="1118"/>
                    <a:pt x="218" y="1120"/>
                    <a:pt x="218" y="1123"/>
                  </a:cubicBezTo>
                  <a:cubicBezTo>
                    <a:pt x="218" y="1130"/>
                    <a:pt x="223" y="1143"/>
                    <a:pt x="228" y="1150"/>
                  </a:cubicBezTo>
                  <a:cubicBezTo>
                    <a:pt x="228" y="1150"/>
                    <a:pt x="228" y="1150"/>
                    <a:pt x="228" y="1150"/>
                  </a:cubicBezTo>
                  <a:cubicBezTo>
                    <a:pt x="235" y="1161"/>
                    <a:pt x="245" y="1169"/>
                    <a:pt x="257" y="1174"/>
                  </a:cubicBezTo>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nvGrpSpPr>
          <p:cNvPr id="38" name="Group 37">
            <a:extLst>
              <a:ext uri="{FF2B5EF4-FFF2-40B4-BE49-F238E27FC236}">
                <a16:creationId xmlns:a16="http://schemas.microsoft.com/office/drawing/2014/main" id="{581F0D61-BADC-523A-323E-9003EC3DD411}"/>
              </a:ext>
            </a:extLst>
          </p:cNvPr>
          <p:cNvGrpSpPr/>
          <p:nvPr/>
        </p:nvGrpSpPr>
        <p:grpSpPr>
          <a:xfrm>
            <a:off x="509533" y="4662302"/>
            <a:ext cx="393417" cy="1001288"/>
            <a:chOff x="3046413" y="2012950"/>
            <a:chExt cx="1851025" cy="4549776"/>
          </a:xfrm>
          <a:solidFill>
            <a:schemeClr val="bg1"/>
          </a:solidFill>
        </p:grpSpPr>
        <p:sp>
          <p:nvSpPr>
            <p:cNvPr id="39" name="Freeform 6">
              <a:extLst>
                <a:ext uri="{FF2B5EF4-FFF2-40B4-BE49-F238E27FC236}">
                  <a16:creationId xmlns:a16="http://schemas.microsoft.com/office/drawing/2014/main" id="{588E79E5-30E7-A47E-7A5D-C4DD8042B548}"/>
                </a:ext>
              </a:extLst>
            </p:cNvPr>
            <p:cNvSpPr>
              <a:spLocks/>
            </p:cNvSpPr>
            <p:nvPr/>
          </p:nvSpPr>
          <p:spPr bwMode="auto">
            <a:xfrm>
              <a:off x="3584575" y="2012950"/>
              <a:ext cx="776287" cy="757238"/>
            </a:xfrm>
            <a:custGeom>
              <a:avLst/>
              <a:gdLst>
                <a:gd name="T0" fmla="*/ 77 w 244"/>
                <a:gd name="T1" fmla="*/ 229 h 238"/>
                <a:gd name="T2" fmla="*/ 128 w 244"/>
                <a:gd name="T3" fmla="*/ 237 h 238"/>
                <a:gd name="T4" fmla="*/ 172 w 244"/>
                <a:gd name="T5" fmla="*/ 227 h 238"/>
                <a:gd name="T6" fmla="*/ 214 w 244"/>
                <a:gd name="T7" fmla="*/ 198 h 238"/>
                <a:gd name="T8" fmla="*/ 244 w 244"/>
                <a:gd name="T9" fmla="*/ 118 h 238"/>
                <a:gd name="T10" fmla="*/ 222 w 244"/>
                <a:gd name="T11" fmla="*/ 52 h 238"/>
                <a:gd name="T12" fmla="*/ 116 w 244"/>
                <a:gd name="T13" fmla="*/ 2 h 238"/>
                <a:gd name="T14" fmla="*/ 61 w 244"/>
                <a:gd name="T15" fmla="*/ 17 h 238"/>
                <a:gd name="T16" fmla="*/ 13 w 244"/>
                <a:gd name="T17" fmla="*/ 68 h 238"/>
                <a:gd name="T18" fmla="*/ 0 w 244"/>
                <a:gd name="T19" fmla="*/ 121 h 238"/>
                <a:gd name="T20" fmla="*/ 13 w 244"/>
                <a:gd name="T21" fmla="*/ 173 h 238"/>
                <a:gd name="T22" fmla="*/ 77 w 244"/>
                <a:gd name="T23" fmla="*/ 22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 h="238">
                  <a:moveTo>
                    <a:pt x="77" y="229"/>
                  </a:moveTo>
                  <a:cubicBezTo>
                    <a:pt x="93" y="236"/>
                    <a:pt x="110" y="238"/>
                    <a:pt x="128" y="237"/>
                  </a:cubicBezTo>
                  <a:cubicBezTo>
                    <a:pt x="143" y="236"/>
                    <a:pt x="158" y="233"/>
                    <a:pt x="172" y="227"/>
                  </a:cubicBezTo>
                  <a:cubicBezTo>
                    <a:pt x="188" y="220"/>
                    <a:pt x="202" y="211"/>
                    <a:pt x="214" y="198"/>
                  </a:cubicBezTo>
                  <a:cubicBezTo>
                    <a:pt x="234" y="175"/>
                    <a:pt x="244" y="148"/>
                    <a:pt x="244" y="118"/>
                  </a:cubicBezTo>
                  <a:cubicBezTo>
                    <a:pt x="244" y="93"/>
                    <a:pt x="237" y="71"/>
                    <a:pt x="222" y="52"/>
                  </a:cubicBezTo>
                  <a:cubicBezTo>
                    <a:pt x="197" y="19"/>
                    <a:pt x="164" y="2"/>
                    <a:pt x="116" y="2"/>
                  </a:cubicBezTo>
                  <a:cubicBezTo>
                    <a:pt x="97" y="0"/>
                    <a:pt x="74" y="10"/>
                    <a:pt x="61" y="17"/>
                  </a:cubicBezTo>
                  <a:cubicBezTo>
                    <a:pt x="40" y="29"/>
                    <a:pt x="24" y="46"/>
                    <a:pt x="13" y="68"/>
                  </a:cubicBezTo>
                  <a:cubicBezTo>
                    <a:pt x="4" y="85"/>
                    <a:pt x="0" y="103"/>
                    <a:pt x="0" y="121"/>
                  </a:cubicBezTo>
                  <a:cubicBezTo>
                    <a:pt x="0" y="139"/>
                    <a:pt x="5" y="157"/>
                    <a:pt x="13" y="173"/>
                  </a:cubicBezTo>
                  <a:cubicBezTo>
                    <a:pt x="28" y="200"/>
                    <a:pt x="49" y="218"/>
                    <a:pt x="77" y="229"/>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40" name="Freeform 7">
              <a:extLst>
                <a:ext uri="{FF2B5EF4-FFF2-40B4-BE49-F238E27FC236}">
                  <a16:creationId xmlns:a16="http://schemas.microsoft.com/office/drawing/2014/main" id="{BF1885B3-6D2D-6DD2-EB33-B07F5E1629FA}"/>
                </a:ext>
              </a:extLst>
            </p:cNvPr>
            <p:cNvSpPr>
              <a:spLocks/>
            </p:cNvSpPr>
            <p:nvPr/>
          </p:nvSpPr>
          <p:spPr bwMode="auto">
            <a:xfrm>
              <a:off x="4291013" y="6562725"/>
              <a:ext cx="0" cy="0"/>
            </a:xfrm>
            <a:custGeom>
              <a:avLst/>
              <a:gdLst/>
              <a:ahLst/>
              <a:cxnLst>
                <a:cxn ang="0">
                  <a:pos x="0" y="0"/>
                </a:cxn>
                <a:cxn ang="0">
                  <a:pos x="0" y="0"/>
                </a:cxn>
              </a:cxnLst>
              <a:rect l="0" t="0" r="r" b="b"/>
              <a:pathLst>
                <a:path>
                  <a:moveTo>
                    <a:pt x="0" y="0"/>
                  </a:moveTo>
                  <a:cubicBezTo>
                    <a:pt x="0" y="0"/>
                    <a:pt x="0" y="0"/>
                    <a:pt x="0" y="0"/>
                  </a:cubicBezTo>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41" name="Line 9">
              <a:extLst>
                <a:ext uri="{FF2B5EF4-FFF2-40B4-BE49-F238E27FC236}">
                  <a16:creationId xmlns:a16="http://schemas.microsoft.com/office/drawing/2014/main" id="{DF0F05F7-E29C-3501-A4A5-5B29B0C33A56}"/>
                </a:ext>
              </a:extLst>
            </p:cNvPr>
            <p:cNvSpPr>
              <a:spLocks noChangeShapeType="1"/>
            </p:cNvSpPr>
            <p:nvPr/>
          </p:nvSpPr>
          <p:spPr bwMode="auto">
            <a:xfrm>
              <a:off x="3746500" y="6556375"/>
              <a:ext cx="0" cy="0"/>
            </a:xfrm>
            <a:prstGeom prst="lin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42" name="Line 10">
              <a:extLst>
                <a:ext uri="{FF2B5EF4-FFF2-40B4-BE49-F238E27FC236}">
                  <a16:creationId xmlns:a16="http://schemas.microsoft.com/office/drawing/2014/main" id="{BBE37852-AA97-2A03-F356-8D5F17917A51}"/>
                </a:ext>
              </a:extLst>
            </p:cNvPr>
            <p:cNvSpPr>
              <a:spLocks noChangeShapeType="1"/>
            </p:cNvSpPr>
            <p:nvPr/>
          </p:nvSpPr>
          <p:spPr bwMode="auto">
            <a:xfrm>
              <a:off x="3746500" y="6556375"/>
              <a:ext cx="0" cy="0"/>
            </a:xfrm>
            <a:prstGeom prst="lin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43" name="Freeform 11">
              <a:extLst>
                <a:ext uri="{FF2B5EF4-FFF2-40B4-BE49-F238E27FC236}">
                  <a16:creationId xmlns:a16="http://schemas.microsoft.com/office/drawing/2014/main" id="{555E8E27-1A51-FE36-F5BE-7F5A97E599FC}"/>
                </a:ext>
              </a:extLst>
            </p:cNvPr>
            <p:cNvSpPr>
              <a:spLocks/>
            </p:cNvSpPr>
            <p:nvPr/>
          </p:nvSpPr>
          <p:spPr bwMode="auto">
            <a:xfrm>
              <a:off x="3046413" y="2824163"/>
              <a:ext cx="1851025" cy="3738563"/>
            </a:xfrm>
            <a:custGeom>
              <a:avLst/>
              <a:gdLst>
                <a:gd name="T0" fmla="*/ 569 w 582"/>
                <a:gd name="T1" fmla="*/ 93 h 1175"/>
                <a:gd name="T2" fmla="*/ 500 w 582"/>
                <a:gd name="T3" fmla="*/ 20 h 1175"/>
                <a:gd name="T4" fmla="*/ 410 w 582"/>
                <a:gd name="T5" fmla="*/ 1 h 1175"/>
                <a:gd name="T6" fmla="*/ 80 w 582"/>
                <a:gd name="T7" fmla="*/ 20 h 1175"/>
                <a:gd name="T8" fmla="*/ 0 w 582"/>
                <a:gd name="T9" fmla="*/ 147 h 1175"/>
                <a:gd name="T10" fmla="*/ 9 w 582"/>
                <a:gd name="T11" fmla="*/ 547 h 1175"/>
                <a:gd name="T12" fmla="*/ 100 w 582"/>
                <a:gd name="T13" fmla="*/ 542 h 1175"/>
                <a:gd name="T14" fmla="*/ 106 w 582"/>
                <a:gd name="T15" fmla="*/ 197 h 1175"/>
                <a:gd name="T16" fmla="*/ 109 w 582"/>
                <a:gd name="T17" fmla="*/ 189 h 1175"/>
                <a:gd name="T18" fmla="*/ 133 w 582"/>
                <a:gd name="T19" fmla="*/ 194 h 1175"/>
                <a:gd name="T20" fmla="*/ 133 w 582"/>
                <a:gd name="T21" fmla="*/ 968 h 1175"/>
                <a:gd name="T22" fmla="*/ 132 w 582"/>
                <a:gd name="T23" fmla="*/ 1103 h 1175"/>
                <a:gd name="T24" fmla="*/ 188 w 582"/>
                <a:gd name="T25" fmla="*/ 1173 h 1175"/>
                <a:gd name="T26" fmla="*/ 204 w 582"/>
                <a:gd name="T27" fmla="*/ 1175 h 1175"/>
                <a:gd name="T28" fmla="*/ 251 w 582"/>
                <a:gd name="T29" fmla="*/ 1158 h 1175"/>
                <a:gd name="T30" fmla="*/ 265 w 582"/>
                <a:gd name="T31" fmla="*/ 1142 h 1175"/>
                <a:gd name="T32" fmla="*/ 273 w 582"/>
                <a:gd name="T33" fmla="*/ 1123 h 1175"/>
                <a:gd name="T34" fmla="*/ 276 w 582"/>
                <a:gd name="T35" fmla="*/ 1103 h 1175"/>
                <a:gd name="T36" fmla="*/ 276 w 582"/>
                <a:gd name="T37" fmla="*/ 582 h 1175"/>
                <a:gd name="T38" fmla="*/ 281 w 582"/>
                <a:gd name="T39" fmla="*/ 572 h 1175"/>
                <a:gd name="T40" fmla="*/ 305 w 582"/>
                <a:gd name="T41" fmla="*/ 577 h 1175"/>
                <a:gd name="T42" fmla="*/ 305 w 582"/>
                <a:gd name="T43" fmla="*/ 1102 h 1175"/>
                <a:gd name="T44" fmla="*/ 305 w 582"/>
                <a:gd name="T45" fmla="*/ 1105 h 1175"/>
                <a:gd name="T46" fmla="*/ 313 w 582"/>
                <a:gd name="T47" fmla="*/ 1136 h 1175"/>
                <a:gd name="T48" fmla="*/ 361 w 582"/>
                <a:gd name="T49" fmla="*/ 1173 h 1175"/>
                <a:gd name="T50" fmla="*/ 438 w 582"/>
                <a:gd name="T51" fmla="*/ 1141 h 1175"/>
                <a:gd name="T52" fmla="*/ 441 w 582"/>
                <a:gd name="T53" fmla="*/ 1136 h 1175"/>
                <a:gd name="T54" fmla="*/ 444 w 582"/>
                <a:gd name="T55" fmla="*/ 1130 h 1175"/>
                <a:gd name="T56" fmla="*/ 449 w 582"/>
                <a:gd name="T57" fmla="*/ 1103 h 1175"/>
                <a:gd name="T58" fmla="*/ 449 w 582"/>
                <a:gd name="T59" fmla="*/ 1101 h 1175"/>
                <a:gd name="T60" fmla="*/ 449 w 582"/>
                <a:gd name="T61" fmla="*/ 194 h 1175"/>
                <a:gd name="T62" fmla="*/ 470 w 582"/>
                <a:gd name="T63" fmla="*/ 189 h 1175"/>
                <a:gd name="T64" fmla="*/ 476 w 582"/>
                <a:gd name="T65" fmla="*/ 264 h 1175"/>
                <a:gd name="T66" fmla="*/ 529 w 582"/>
                <a:gd name="T67" fmla="*/ 569 h 1175"/>
                <a:gd name="T68" fmla="*/ 582 w 582"/>
                <a:gd name="T69" fmla="*/ 517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2" h="1175">
                  <a:moveTo>
                    <a:pt x="582" y="147"/>
                  </a:moveTo>
                  <a:cubicBezTo>
                    <a:pt x="582" y="129"/>
                    <a:pt x="578" y="110"/>
                    <a:pt x="569" y="93"/>
                  </a:cubicBezTo>
                  <a:cubicBezTo>
                    <a:pt x="564" y="83"/>
                    <a:pt x="558" y="72"/>
                    <a:pt x="551" y="62"/>
                  </a:cubicBezTo>
                  <a:cubicBezTo>
                    <a:pt x="538" y="44"/>
                    <a:pt x="513" y="26"/>
                    <a:pt x="500" y="20"/>
                  </a:cubicBezTo>
                  <a:cubicBezTo>
                    <a:pt x="489" y="15"/>
                    <a:pt x="478" y="11"/>
                    <a:pt x="466" y="7"/>
                  </a:cubicBezTo>
                  <a:cubicBezTo>
                    <a:pt x="448" y="0"/>
                    <a:pt x="429" y="1"/>
                    <a:pt x="410" y="1"/>
                  </a:cubicBezTo>
                  <a:cubicBezTo>
                    <a:pt x="324" y="1"/>
                    <a:pt x="239" y="1"/>
                    <a:pt x="153" y="1"/>
                  </a:cubicBezTo>
                  <a:cubicBezTo>
                    <a:pt x="127" y="1"/>
                    <a:pt x="103" y="8"/>
                    <a:pt x="80" y="20"/>
                  </a:cubicBezTo>
                  <a:cubicBezTo>
                    <a:pt x="52" y="35"/>
                    <a:pt x="31" y="56"/>
                    <a:pt x="16" y="84"/>
                  </a:cubicBezTo>
                  <a:cubicBezTo>
                    <a:pt x="6" y="104"/>
                    <a:pt x="0" y="125"/>
                    <a:pt x="0" y="147"/>
                  </a:cubicBezTo>
                  <a:cubicBezTo>
                    <a:pt x="0" y="269"/>
                    <a:pt x="0" y="391"/>
                    <a:pt x="0" y="513"/>
                  </a:cubicBezTo>
                  <a:cubicBezTo>
                    <a:pt x="0" y="525"/>
                    <a:pt x="1" y="537"/>
                    <a:pt x="9" y="547"/>
                  </a:cubicBezTo>
                  <a:cubicBezTo>
                    <a:pt x="18" y="560"/>
                    <a:pt x="30" y="567"/>
                    <a:pt x="46" y="569"/>
                  </a:cubicBezTo>
                  <a:cubicBezTo>
                    <a:pt x="69" y="571"/>
                    <a:pt x="88" y="562"/>
                    <a:pt x="100" y="542"/>
                  </a:cubicBezTo>
                  <a:cubicBezTo>
                    <a:pt x="104" y="535"/>
                    <a:pt x="106" y="527"/>
                    <a:pt x="106" y="519"/>
                  </a:cubicBezTo>
                  <a:cubicBezTo>
                    <a:pt x="106" y="412"/>
                    <a:pt x="106" y="304"/>
                    <a:pt x="106" y="197"/>
                  </a:cubicBezTo>
                  <a:cubicBezTo>
                    <a:pt x="106" y="195"/>
                    <a:pt x="105" y="193"/>
                    <a:pt x="106" y="192"/>
                  </a:cubicBezTo>
                  <a:cubicBezTo>
                    <a:pt x="106" y="191"/>
                    <a:pt x="108" y="189"/>
                    <a:pt x="109" y="189"/>
                  </a:cubicBezTo>
                  <a:cubicBezTo>
                    <a:pt x="116" y="188"/>
                    <a:pt x="122" y="189"/>
                    <a:pt x="129" y="189"/>
                  </a:cubicBezTo>
                  <a:cubicBezTo>
                    <a:pt x="133" y="188"/>
                    <a:pt x="133" y="191"/>
                    <a:pt x="133" y="194"/>
                  </a:cubicBezTo>
                  <a:cubicBezTo>
                    <a:pt x="133" y="210"/>
                    <a:pt x="133" y="225"/>
                    <a:pt x="133" y="241"/>
                  </a:cubicBezTo>
                  <a:cubicBezTo>
                    <a:pt x="133" y="484"/>
                    <a:pt x="133" y="726"/>
                    <a:pt x="133" y="968"/>
                  </a:cubicBezTo>
                  <a:cubicBezTo>
                    <a:pt x="133" y="1012"/>
                    <a:pt x="133" y="1056"/>
                    <a:pt x="133" y="1099"/>
                  </a:cubicBezTo>
                  <a:cubicBezTo>
                    <a:pt x="133" y="1100"/>
                    <a:pt x="132" y="1102"/>
                    <a:pt x="132" y="1103"/>
                  </a:cubicBezTo>
                  <a:cubicBezTo>
                    <a:pt x="132" y="1137"/>
                    <a:pt x="156" y="1166"/>
                    <a:pt x="188" y="1173"/>
                  </a:cubicBezTo>
                  <a:cubicBezTo>
                    <a:pt x="188" y="1173"/>
                    <a:pt x="188" y="1173"/>
                    <a:pt x="188" y="1173"/>
                  </a:cubicBezTo>
                  <a:cubicBezTo>
                    <a:pt x="188" y="1173"/>
                    <a:pt x="188" y="1173"/>
                    <a:pt x="189" y="1173"/>
                  </a:cubicBezTo>
                  <a:cubicBezTo>
                    <a:pt x="194" y="1174"/>
                    <a:pt x="199" y="1175"/>
                    <a:pt x="204" y="1175"/>
                  </a:cubicBezTo>
                  <a:cubicBezTo>
                    <a:pt x="210" y="1175"/>
                    <a:pt x="215" y="1174"/>
                    <a:pt x="220" y="1173"/>
                  </a:cubicBezTo>
                  <a:cubicBezTo>
                    <a:pt x="231" y="1171"/>
                    <a:pt x="242" y="1165"/>
                    <a:pt x="251" y="1158"/>
                  </a:cubicBezTo>
                  <a:cubicBezTo>
                    <a:pt x="256" y="1154"/>
                    <a:pt x="260" y="1149"/>
                    <a:pt x="264" y="1144"/>
                  </a:cubicBezTo>
                  <a:cubicBezTo>
                    <a:pt x="264" y="1143"/>
                    <a:pt x="264" y="1142"/>
                    <a:pt x="265" y="1142"/>
                  </a:cubicBezTo>
                  <a:cubicBezTo>
                    <a:pt x="265" y="1141"/>
                    <a:pt x="266" y="1141"/>
                    <a:pt x="266" y="1140"/>
                  </a:cubicBezTo>
                  <a:cubicBezTo>
                    <a:pt x="269" y="1135"/>
                    <a:pt x="272" y="1129"/>
                    <a:pt x="273" y="1123"/>
                  </a:cubicBezTo>
                  <a:cubicBezTo>
                    <a:pt x="273" y="1123"/>
                    <a:pt x="273" y="1123"/>
                    <a:pt x="273" y="1123"/>
                  </a:cubicBezTo>
                  <a:cubicBezTo>
                    <a:pt x="275" y="1117"/>
                    <a:pt x="276" y="1110"/>
                    <a:pt x="276" y="1103"/>
                  </a:cubicBezTo>
                  <a:cubicBezTo>
                    <a:pt x="276" y="1102"/>
                    <a:pt x="276" y="1100"/>
                    <a:pt x="276" y="1099"/>
                  </a:cubicBezTo>
                  <a:cubicBezTo>
                    <a:pt x="276" y="927"/>
                    <a:pt x="276" y="754"/>
                    <a:pt x="276" y="582"/>
                  </a:cubicBezTo>
                  <a:cubicBezTo>
                    <a:pt x="276" y="581"/>
                    <a:pt x="276" y="579"/>
                    <a:pt x="276" y="578"/>
                  </a:cubicBezTo>
                  <a:cubicBezTo>
                    <a:pt x="276" y="574"/>
                    <a:pt x="278" y="572"/>
                    <a:pt x="281" y="572"/>
                  </a:cubicBezTo>
                  <a:cubicBezTo>
                    <a:pt x="288" y="572"/>
                    <a:pt x="294" y="572"/>
                    <a:pt x="300" y="572"/>
                  </a:cubicBezTo>
                  <a:cubicBezTo>
                    <a:pt x="303" y="572"/>
                    <a:pt x="305" y="574"/>
                    <a:pt x="305" y="577"/>
                  </a:cubicBezTo>
                  <a:cubicBezTo>
                    <a:pt x="305" y="579"/>
                    <a:pt x="305" y="581"/>
                    <a:pt x="305" y="583"/>
                  </a:cubicBezTo>
                  <a:cubicBezTo>
                    <a:pt x="305" y="756"/>
                    <a:pt x="305" y="929"/>
                    <a:pt x="305" y="1102"/>
                  </a:cubicBezTo>
                  <a:cubicBezTo>
                    <a:pt x="305" y="1102"/>
                    <a:pt x="305" y="1103"/>
                    <a:pt x="305" y="1103"/>
                  </a:cubicBezTo>
                  <a:cubicBezTo>
                    <a:pt x="305" y="1104"/>
                    <a:pt x="305" y="1104"/>
                    <a:pt x="305" y="1105"/>
                  </a:cubicBezTo>
                  <a:cubicBezTo>
                    <a:pt x="305" y="1105"/>
                    <a:pt x="305" y="1105"/>
                    <a:pt x="305" y="1105"/>
                  </a:cubicBezTo>
                  <a:cubicBezTo>
                    <a:pt x="305" y="1116"/>
                    <a:pt x="308" y="1126"/>
                    <a:pt x="313" y="1136"/>
                  </a:cubicBezTo>
                  <a:cubicBezTo>
                    <a:pt x="320" y="1150"/>
                    <a:pt x="333" y="1162"/>
                    <a:pt x="348" y="1169"/>
                  </a:cubicBezTo>
                  <a:cubicBezTo>
                    <a:pt x="361" y="1173"/>
                    <a:pt x="361" y="1173"/>
                    <a:pt x="361" y="1173"/>
                  </a:cubicBezTo>
                  <a:cubicBezTo>
                    <a:pt x="366" y="1174"/>
                    <a:pt x="371" y="1175"/>
                    <a:pt x="377" y="1175"/>
                  </a:cubicBezTo>
                  <a:cubicBezTo>
                    <a:pt x="402" y="1175"/>
                    <a:pt x="425" y="1162"/>
                    <a:pt x="438" y="1141"/>
                  </a:cubicBezTo>
                  <a:cubicBezTo>
                    <a:pt x="438" y="1140"/>
                    <a:pt x="439" y="1139"/>
                    <a:pt x="440" y="1138"/>
                  </a:cubicBezTo>
                  <a:cubicBezTo>
                    <a:pt x="440" y="1137"/>
                    <a:pt x="440" y="1137"/>
                    <a:pt x="441" y="1136"/>
                  </a:cubicBezTo>
                  <a:cubicBezTo>
                    <a:pt x="441" y="1135"/>
                    <a:pt x="442" y="1134"/>
                    <a:pt x="443" y="1132"/>
                  </a:cubicBezTo>
                  <a:cubicBezTo>
                    <a:pt x="443" y="1131"/>
                    <a:pt x="443" y="1130"/>
                    <a:pt x="444" y="1130"/>
                  </a:cubicBezTo>
                  <a:cubicBezTo>
                    <a:pt x="444" y="1129"/>
                    <a:pt x="444" y="1128"/>
                    <a:pt x="444" y="1127"/>
                  </a:cubicBezTo>
                  <a:cubicBezTo>
                    <a:pt x="447" y="1120"/>
                    <a:pt x="449" y="1112"/>
                    <a:pt x="449" y="1103"/>
                  </a:cubicBezTo>
                  <a:cubicBezTo>
                    <a:pt x="449" y="1103"/>
                    <a:pt x="449" y="1102"/>
                    <a:pt x="449" y="1101"/>
                  </a:cubicBezTo>
                  <a:cubicBezTo>
                    <a:pt x="449" y="1101"/>
                    <a:pt x="449" y="1101"/>
                    <a:pt x="449" y="1101"/>
                  </a:cubicBezTo>
                  <a:cubicBezTo>
                    <a:pt x="449" y="950"/>
                    <a:pt x="449" y="798"/>
                    <a:pt x="449" y="647"/>
                  </a:cubicBezTo>
                  <a:cubicBezTo>
                    <a:pt x="449" y="496"/>
                    <a:pt x="449" y="345"/>
                    <a:pt x="449" y="194"/>
                  </a:cubicBezTo>
                  <a:cubicBezTo>
                    <a:pt x="449" y="190"/>
                    <a:pt x="450" y="188"/>
                    <a:pt x="454" y="189"/>
                  </a:cubicBezTo>
                  <a:cubicBezTo>
                    <a:pt x="459" y="189"/>
                    <a:pt x="464" y="189"/>
                    <a:pt x="470" y="189"/>
                  </a:cubicBezTo>
                  <a:cubicBezTo>
                    <a:pt x="476" y="189"/>
                    <a:pt x="476" y="189"/>
                    <a:pt x="476" y="195"/>
                  </a:cubicBezTo>
                  <a:cubicBezTo>
                    <a:pt x="476" y="218"/>
                    <a:pt x="476" y="241"/>
                    <a:pt x="476" y="264"/>
                  </a:cubicBezTo>
                  <a:cubicBezTo>
                    <a:pt x="476" y="348"/>
                    <a:pt x="476" y="432"/>
                    <a:pt x="476" y="517"/>
                  </a:cubicBezTo>
                  <a:cubicBezTo>
                    <a:pt x="475" y="546"/>
                    <a:pt x="501" y="570"/>
                    <a:pt x="529" y="569"/>
                  </a:cubicBezTo>
                  <a:cubicBezTo>
                    <a:pt x="550" y="569"/>
                    <a:pt x="565" y="560"/>
                    <a:pt x="576" y="542"/>
                  </a:cubicBezTo>
                  <a:cubicBezTo>
                    <a:pt x="580" y="534"/>
                    <a:pt x="582" y="526"/>
                    <a:pt x="582" y="517"/>
                  </a:cubicBezTo>
                  <a:cubicBezTo>
                    <a:pt x="582" y="393"/>
                    <a:pt x="582" y="270"/>
                    <a:pt x="582" y="147"/>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sp>
        <p:nvSpPr>
          <p:cNvPr id="44" name="Rectangle 43">
            <a:extLst>
              <a:ext uri="{FF2B5EF4-FFF2-40B4-BE49-F238E27FC236}">
                <a16:creationId xmlns:a16="http://schemas.microsoft.com/office/drawing/2014/main" id="{5F545851-AC75-A55F-B44C-EB5024AB6AC0}"/>
              </a:ext>
            </a:extLst>
          </p:cNvPr>
          <p:cNvSpPr/>
          <p:nvPr/>
        </p:nvSpPr>
        <p:spPr>
          <a:xfrm>
            <a:off x="1052513" y="5876925"/>
            <a:ext cx="218757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600">
              <a:solidFill>
                <a:prstClr val="white"/>
              </a:solidFill>
            </a:endParaRPr>
          </a:p>
        </p:txBody>
      </p:sp>
      <p:sp>
        <p:nvSpPr>
          <p:cNvPr id="10254" name="TextBox 46">
            <a:extLst>
              <a:ext uri="{FF2B5EF4-FFF2-40B4-BE49-F238E27FC236}">
                <a16:creationId xmlns:a16="http://schemas.microsoft.com/office/drawing/2014/main" id="{499F5125-6EFA-4E90-8E4A-5322B9FAC911}"/>
              </a:ext>
            </a:extLst>
          </p:cNvPr>
          <p:cNvSpPr txBox="1">
            <a:spLocks noChangeArrowheads="1"/>
          </p:cNvSpPr>
          <p:nvPr/>
        </p:nvSpPr>
        <p:spPr bwMode="auto">
          <a:xfrm>
            <a:off x="1033463" y="4918075"/>
            <a:ext cx="18780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2</a:t>
            </a:r>
            <a:r>
              <a:rPr lang="en-US"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2 </a:t>
            </a:r>
            <a:r>
              <a:rPr lang="mn-MN"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эрэгтэй</a:t>
            </a:r>
            <a:endParaRPr lang="en-US" altLang="en-US" sz="2400" b="1">
              <a:solidFill>
                <a:srgbClr val="1A3675"/>
              </a:solidFill>
              <a:latin typeface="Arial" panose="020B0604020202020204" pitchFamily="34" charset="0"/>
              <a:ea typeface="Noto Sans" panose="020B0502040504020204" pitchFamily="34" charset="0"/>
              <a:cs typeface="Arial" panose="020B0604020202020204" pitchFamily="34" charset="0"/>
            </a:endParaRPr>
          </a:p>
        </p:txBody>
      </p:sp>
      <p:sp>
        <p:nvSpPr>
          <p:cNvPr id="10255" name="TextBox 48">
            <a:extLst>
              <a:ext uri="{FF2B5EF4-FFF2-40B4-BE49-F238E27FC236}">
                <a16:creationId xmlns:a16="http://schemas.microsoft.com/office/drawing/2014/main" id="{8368121E-0B11-D095-DD64-9424FFD4A65C}"/>
              </a:ext>
            </a:extLst>
          </p:cNvPr>
          <p:cNvSpPr txBox="1">
            <a:spLocks noChangeArrowheads="1"/>
          </p:cNvSpPr>
          <p:nvPr/>
        </p:nvSpPr>
        <p:spPr bwMode="auto">
          <a:xfrm>
            <a:off x="990600" y="5956300"/>
            <a:ext cx="2249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16</a:t>
            </a:r>
            <a:r>
              <a:rPr lang="en-US"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2</a:t>
            </a:r>
            <a:r>
              <a:rPr lang="mn-MN"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 </a:t>
            </a:r>
            <a:r>
              <a:rPr lang="en-US"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a:t>
            </a:r>
            <a:r>
              <a:rPr lang="mn-MN"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51 багш</a:t>
            </a:r>
            <a:r>
              <a:rPr lang="en-US" altLang="en-US" sz="2400" b="1">
                <a:solidFill>
                  <a:srgbClr val="1A3675"/>
                </a:solidFill>
                <a:latin typeface="Arial" panose="020B0604020202020204" pitchFamily="34" charset="0"/>
                <a:ea typeface="Noto Sans" panose="020B0502040504020204" pitchFamily="34" charset="0"/>
                <a:cs typeface="Arial" panose="020B0604020202020204" pitchFamily="34" charset="0"/>
              </a:rPr>
              <a:t>)</a:t>
            </a:r>
          </a:p>
        </p:txBody>
      </p:sp>
      <p:sp>
        <p:nvSpPr>
          <p:cNvPr id="50" name="Rectangle: Rounded Corners 49">
            <a:extLst>
              <a:ext uri="{FF2B5EF4-FFF2-40B4-BE49-F238E27FC236}">
                <a16:creationId xmlns:a16="http://schemas.microsoft.com/office/drawing/2014/main" id="{BA68E340-9F06-2929-11CA-701EA0AD9888}"/>
              </a:ext>
            </a:extLst>
          </p:cNvPr>
          <p:cNvSpPr/>
          <p:nvPr/>
        </p:nvSpPr>
        <p:spPr>
          <a:xfrm>
            <a:off x="6096000" y="4960938"/>
            <a:ext cx="2066925" cy="10604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Тэргүүлэх </a:t>
            </a:r>
            <a:r>
              <a:rPr lang="en-US" sz="2000" b="1">
                <a:solidFill>
                  <a:srgbClr val="202C4D"/>
                </a:solidFill>
                <a:latin typeface="Arial" panose="020B0604020202020204" pitchFamily="34" charset="0"/>
                <a:cs typeface="Arial" panose="020B0604020202020204" pitchFamily="34" charset="0"/>
              </a:rPr>
              <a:t>3</a:t>
            </a:r>
            <a:endParaRPr lang="mn-MN" sz="2000" b="1">
              <a:solidFill>
                <a:srgbClr val="202C4D"/>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Заах аргач </a:t>
            </a:r>
            <a:r>
              <a:rPr lang="en-US" sz="2000" b="1">
                <a:solidFill>
                  <a:srgbClr val="202C4D"/>
                </a:solidFill>
                <a:latin typeface="Arial" panose="020B0604020202020204" pitchFamily="34" charset="0"/>
                <a:cs typeface="Arial" panose="020B0604020202020204" pitchFamily="34" charset="0"/>
              </a:rPr>
              <a:t>14</a:t>
            </a:r>
            <a:r>
              <a:rPr lang="mn-MN" sz="2000" b="1">
                <a:solidFill>
                  <a:srgbClr val="202C4D"/>
                </a:solidFill>
                <a:latin typeface="Arial" panose="020B0604020202020204" pitchFamily="34" charset="0"/>
                <a:cs typeface="Arial" panose="020B0604020202020204" pitchFamily="34" charset="0"/>
              </a:rPr>
              <a:t>  </a:t>
            </a:r>
          </a:p>
        </p:txBody>
      </p:sp>
      <p:sp>
        <p:nvSpPr>
          <p:cNvPr id="51" name="Arrow: Down 50">
            <a:extLst>
              <a:ext uri="{FF2B5EF4-FFF2-40B4-BE49-F238E27FC236}">
                <a16:creationId xmlns:a16="http://schemas.microsoft.com/office/drawing/2014/main" id="{715D136B-F79C-982C-11A4-050B00F26818}"/>
              </a:ext>
            </a:extLst>
          </p:cNvPr>
          <p:cNvSpPr/>
          <p:nvPr/>
        </p:nvSpPr>
        <p:spPr>
          <a:xfrm>
            <a:off x="903288" y="3840163"/>
            <a:ext cx="787400" cy="64135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258" name="Picture 52">
            <a:extLst>
              <a:ext uri="{FF2B5EF4-FFF2-40B4-BE49-F238E27FC236}">
                <a16:creationId xmlns:a16="http://schemas.microsoft.com/office/drawing/2014/main" id="{B6803E48-28D9-836C-0719-8C8A11C5D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30338"/>
            <a:ext cx="2235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ight Brace 53">
            <a:extLst>
              <a:ext uri="{FF2B5EF4-FFF2-40B4-BE49-F238E27FC236}">
                <a16:creationId xmlns:a16="http://schemas.microsoft.com/office/drawing/2014/main" id="{0F4E5083-10D1-CF44-5F33-94EFB85BCE29}"/>
              </a:ext>
            </a:extLst>
          </p:cNvPr>
          <p:cNvSpPr/>
          <p:nvPr/>
        </p:nvSpPr>
        <p:spPr>
          <a:xfrm rot="19384739">
            <a:off x="2951163" y="4079875"/>
            <a:ext cx="325437" cy="1693863"/>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55" name="Rectangle: Rounded Corners 54">
            <a:extLst>
              <a:ext uri="{FF2B5EF4-FFF2-40B4-BE49-F238E27FC236}">
                <a16:creationId xmlns:a16="http://schemas.microsoft.com/office/drawing/2014/main" id="{9E33070B-8581-B51D-88B5-95B489FF623A}"/>
              </a:ext>
            </a:extLst>
          </p:cNvPr>
          <p:cNvSpPr/>
          <p:nvPr/>
        </p:nvSpPr>
        <p:spPr>
          <a:xfrm>
            <a:off x="7297738" y="6099175"/>
            <a:ext cx="3068637" cy="5381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БАГШИЙН ХАНГАМЖ</a:t>
            </a:r>
            <a:endParaRPr lang="en-US" sz="2000" b="1">
              <a:solidFill>
                <a:srgbClr val="202C4D"/>
              </a:solidFill>
              <a:latin typeface="Arial" panose="020B0604020202020204" pitchFamily="34" charset="0"/>
              <a:cs typeface="Arial" panose="020B0604020202020204" pitchFamily="34" charset="0"/>
            </a:endParaRPr>
          </a:p>
        </p:txBody>
      </p:sp>
      <p:sp>
        <p:nvSpPr>
          <p:cNvPr id="56" name="Cloud 55">
            <a:extLst>
              <a:ext uri="{FF2B5EF4-FFF2-40B4-BE49-F238E27FC236}">
                <a16:creationId xmlns:a16="http://schemas.microsoft.com/office/drawing/2014/main" id="{79A1F830-DC6A-9F71-4A5B-C32859A0B9C2}"/>
              </a:ext>
            </a:extLst>
          </p:cNvPr>
          <p:cNvSpPr/>
          <p:nvPr/>
        </p:nvSpPr>
        <p:spPr>
          <a:xfrm>
            <a:off x="3406775" y="3678238"/>
            <a:ext cx="2689225" cy="123983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mn-MN" b="1">
                <a:solidFill>
                  <a:srgbClr val="1A3675"/>
                </a:solidFill>
                <a:latin typeface="Arial" panose="020B0604020202020204" pitchFamily="34" charset="0"/>
                <a:cs typeface="Arial" panose="020B0604020202020204" pitchFamily="34" charset="0"/>
              </a:rPr>
              <a:t>СӨБ НИЙТ БАГШ АЖИЛЧИД</a:t>
            </a:r>
            <a:endParaRPr lang="en-US" b="1">
              <a:solidFill>
                <a:srgbClr val="1A3675"/>
              </a:solidFill>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FF97D095-FD9A-A316-AC2A-10C500FB4E58}"/>
              </a:ext>
            </a:extLst>
          </p:cNvPr>
          <p:cNvSpPr/>
          <p:nvPr/>
        </p:nvSpPr>
        <p:spPr>
          <a:xfrm>
            <a:off x="8220075" y="2106613"/>
            <a:ext cx="2066925" cy="105886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1</a:t>
            </a:r>
            <a:r>
              <a:rPr lang="en-US" sz="2000" b="1">
                <a:solidFill>
                  <a:srgbClr val="202C4D"/>
                </a:solidFill>
                <a:latin typeface="Arial" panose="020B0604020202020204" pitchFamily="34" charset="0"/>
                <a:cs typeface="Arial" panose="020B0604020202020204" pitchFamily="34" charset="0"/>
              </a:rPr>
              <a:t>78</a:t>
            </a:r>
            <a:r>
              <a:rPr lang="mn-MN" sz="2000" b="1">
                <a:solidFill>
                  <a:srgbClr val="202C4D"/>
                </a:solidFill>
                <a:latin typeface="Arial" panose="020B0604020202020204" pitchFamily="34" charset="0"/>
                <a:cs typeface="Arial" panose="020B0604020202020204" pitchFamily="34" charset="0"/>
              </a:rPr>
              <a:t> МАЛЧИН ӨРХИЙН ХҮҮХЭД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53B9EDA9-3055-A643-64D9-33F493057980}"/>
              </a:ext>
            </a:extLst>
          </p:cNvPr>
          <p:cNvSpPr/>
          <p:nvPr/>
        </p:nvSpPr>
        <p:spPr>
          <a:xfrm>
            <a:off x="669925" y="142875"/>
            <a:ext cx="9767888" cy="10350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r>
              <a:rPr lang="en-US" sz="2000" b="1" dirty="0">
                <a:latin typeface="Arial" panose="020B0604020202020204" pitchFamily="34" charset="0"/>
                <a:cs typeface="Arial" panose="020B0604020202020204" pitchFamily="34" charset="0"/>
              </a:rPr>
              <a:t>“</a:t>
            </a:r>
            <a:r>
              <a:rPr lang="mn-MN" sz="2000" b="1">
                <a:latin typeface="Arial" panose="020B0604020202020204" pitchFamily="34" charset="0"/>
                <a:cs typeface="Arial" panose="020B0604020202020204" pitchFamily="34" charset="0"/>
              </a:rPr>
              <a:t>Чадварлаг багш” </a:t>
            </a:r>
            <a:r>
              <a:rPr lang="mn-MN" sz="2000">
                <a:latin typeface="Arial" panose="020B0604020202020204" pitchFamily="34" charset="0"/>
                <a:cs typeface="Arial" panose="020B0604020202020204" pitchFamily="34" charset="0"/>
              </a:rPr>
              <a:t>-Засаг даргын захирамжаар журам баталж, 20сая төгрөгний урамшуулалын сан бүрдүүлсэн.</a:t>
            </a:r>
            <a:endParaRPr lang="en-US" sz="2000">
              <a:solidFill>
                <a:srgbClr val="002060"/>
              </a:solidFill>
              <a:latin typeface="Arial" panose="020B0604020202020204" pitchFamily="34" charset="0"/>
              <a:cs typeface="Arial" panose="020B0604020202020204" pitchFamily="34" charset="0"/>
            </a:endParaRPr>
          </a:p>
        </p:txBody>
      </p:sp>
      <p:sp>
        <p:nvSpPr>
          <p:cNvPr id="13" name="Rectangle: Rounded Corners 3">
            <a:extLst>
              <a:ext uri="{FF2B5EF4-FFF2-40B4-BE49-F238E27FC236}">
                <a16:creationId xmlns:a16="http://schemas.microsoft.com/office/drawing/2014/main" id="{8FF2F5B8-4B9D-0230-5935-0E70996724BC}"/>
              </a:ext>
            </a:extLst>
          </p:cNvPr>
          <p:cNvSpPr/>
          <p:nvPr/>
        </p:nvSpPr>
        <p:spPr>
          <a:xfrm>
            <a:off x="260820" y="1431161"/>
            <a:ext cx="4139437" cy="257410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r>
              <a:rPr lang="en-US" sz="1600" b="1" dirty="0">
                <a:latin typeface="Arial" panose="020B0604020202020204" pitchFamily="34" charset="0"/>
                <a:cs typeface="Arial" panose="020B0604020202020204" pitchFamily="34" charset="0"/>
              </a:rPr>
              <a:t>“</a:t>
            </a:r>
            <a:r>
              <a:rPr lang="mn-MN" sz="1600" b="1">
                <a:latin typeface="Arial" panose="020B0604020202020204" pitchFamily="34" charset="0"/>
                <a:cs typeface="Arial" panose="020B0604020202020204" pitchFamily="34" charset="0"/>
              </a:rPr>
              <a:t>Чадварлаг багш” журмаар нийт 70 багш шагнаж урамшуулсан.</a:t>
            </a:r>
          </a:p>
          <a:p>
            <a:pPr marL="342900" indent="-342900" eaLnBrk="1" fontAlgn="auto" hangingPunct="1">
              <a:spcBef>
                <a:spcPts val="0"/>
              </a:spcBef>
              <a:spcAft>
                <a:spcPts val="0"/>
              </a:spcAft>
              <a:buFont typeface="Arial" panose="020B0604020202020204" pitchFamily="34" charset="0"/>
              <a:buChar char="•"/>
              <a:defRPr/>
            </a:pPr>
            <a:r>
              <a:rPr lang="mn-MN" sz="1600" b="1">
                <a:solidFill>
                  <a:srgbClr val="002060"/>
                </a:solidFill>
                <a:latin typeface="Arial" panose="020B0604020202020204" pitchFamily="34" charset="0"/>
                <a:cs typeface="Arial" panose="020B0604020202020204" pitchFamily="34" charset="0"/>
              </a:rPr>
              <a:t>  7 багшийг-  1 сая төгрөг</a:t>
            </a:r>
          </a:p>
          <a:p>
            <a:pPr marL="342900" indent="-342900" eaLnBrk="1" fontAlgn="auto" hangingPunct="1">
              <a:spcBef>
                <a:spcPts val="0"/>
              </a:spcBef>
              <a:spcAft>
                <a:spcPts val="0"/>
              </a:spcAft>
              <a:buFont typeface="Arial" panose="020B0604020202020204" pitchFamily="34" charset="0"/>
              <a:buChar char="•"/>
              <a:defRPr/>
            </a:pPr>
            <a:r>
              <a:rPr lang="mn-MN" sz="1600" b="1">
                <a:solidFill>
                  <a:srgbClr val="002060"/>
                </a:solidFill>
                <a:latin typeface="Arial" panose="020B0604020202020204" pitchFamily="34" charset="0"/>
                <a:cs typeface="Arial" panose="020B0604020202020204" pitchFamily="34" charset="0"/>
              </a:rPr>
              <a:t>ЭНШ амжилт гаргасан 45 багшийг</a:t>
            </a:r>
            <a:r>
              <a:rPr lang="en-US" sz="1600" b="1" dirty="0">
                <a:solidFill>
                  <a:srgbClr val="002060"/>
                </a:solidFill>
                <a:latin typeface="Arial" panose="020B0604020202020204" pitchFamily="34" charset="0"/>
                <a:cs typeface="Arial" panose="020B0604020202020204" pitchFamily="34" charset="0"/>
              </a:rPr>
              <a:t> </a:t>
            </a:r>
            <a:r>
              <a:rPr lang="mn-MN" sz="1600" b="1">
                <a:solidFill>
                  <a:srgbClr val="002060"/>
                </a:solidFill>
                <a:latin typeface="Arial" panose="020B0604020202020204" pitchFamily="34" charset="0"/>
                <a:cs typeface="Arial" panose="020B0604020202020204" pitchFamily="34" charset="0"/>
              </a:rPr>
              <a:t>нийт 10 сая төгрөг</a:t>
            </a:r>
          </a:p>
          <a:p>
            <a:pPr marL="342900" indent="-342900" eaLnBrk="1" fontAlgn="auto" hangingPunct="1">
              <a:spcBef>
                <a:spcPts val="0"/>
              </a:spcBef>
              <a:spcAft>
                <a:spcPts val="0"/>
              </a:spcAft>
              <a:buFont typeface="Arial" panose="020B0604020202020204" pitchFamily="34" charset="0"/>
              <a:buChar char="•"/>
              <a:defRPr/>
            </a:pPr>
            <a:r>
              <a:rPr lang="mn-MN" sz="1600" b="1">
                <a:solidFill>
                  <a:srgbClr val="002060"/>
                </a:solidFill>
                <a:latin typeface="Arial" panose="020B0604020202020204" pitchFamily="34" charset="0"/>
                <a:cs typeface="Arial" panose="020B0604020202020204" pitchFamily="34" charset="0"/>
              </a:rPr>
              <a:t>Шилдэг илтэл, шилдэг сургалтын хөтөлбөр боловсруулсан багш нарыг -3сая төгрөг</a:t>
            </a:r>
          </a:p>
          <a:p>
            <a:pPr marL="342900" indent="-342900" eaLnBrk="1" fontAlgn="auto" hangingPunct="1">
              <a:spcBef>
                <a:spcPts val="0"/>
              </a:spcBef>
              <a:spcAft>
                <a:spcPts val="0"/>
              </a:spcAft>
              <a:buFont typeface="Arial" panose="020B0604020202020204" pitchFamily="34" charset="0"/>
              <a:buChar char="•"/>
              <a:defRPr/>
            </a:pPr>
            <a:endParaRPr lang="en-US" sz="2000">
              <a:solidFill>
                <a:srgbClr val="002060"/>
              </a:solidFill>
              <a:latin typeface="Arial" panose="020B0604020202020204" pitchFamily="34" charset="0"/>
              <a:cs typeface="Arial" panose="020B0604020202020204" pitchFamily="34" charset="0"/>
            </a:endParaRPr>
          </a:p>
        </p:txBody>
      </p:sp>
      <p:pic>
        <p:nvPicPr>
          <p:cNvPr id="4103" name="Picture 13">
            <a:extLst>
              <a:ext uri="{FF2B5EF4-FFF2-40B4-BE49-F238E27FC236}">
                <a16:creationId xmlns:a16="http://schemas.microsoft.com/office/drawing/2014/main" id="{DEC640BC-CBFB-C27E-A785-C80833406CB3}"/>
              </a:ext>
            </a:extLst>
          </p:cNvPr>
          <p:cNvPicPr>
            <a:picLocks noChangeAspect="1"/>
          </p:cNvPicPr>
          <p:nvPr/>
        </p:nvPicPr>
        <p:blipFill>
          <a:blip r:embed="rId2"/>
          <a:srcRect/>
          <a:stretch>
            <a:fillRect/>
          </a:stretch>
        </p:blipFill>
        <p:spPr bwMode="auto">
          <a:xfrm>
            <a:off x="863408" y="4429349"/>
            <a:ext cx="2923995" cy="1858854"/>
          </a:xfrm>
          <a:prstGeom prst="rect">
            <a:avLst/>
          </a:prstGeom>
          <a:ln w="228600" cap="sq" cmpd="thickThin">
            <a:solidFill>
              <a:srgbClr val="000000"/>
            </a:solidFill>
            <a:prstDash val="solid"/>
            <a:miter lim="800000"/>
          </a:ln>
          <a:effectLst>
            <a:innerShdw blurRad="76200">
              <a:srgbClr val="000000"/>
            </a:innerShdw>
          </a:effectLst>
        </p:spPr>
      </p:pic>
      <p:pic>
        <p:nvPicPr>
          <p:cNvPr id="4104" name="Picture 14">
            <a:extLst>
              <a:ext uri="{FF2B5EF4-FFF2-40B4-BE49-F238E27FC236}">
                <a16:creationId xmlns:a16="http://schemas.microsoft.com/office/drawing/2014/main" id="{40483F32-016A-917C-EB08-8743D8CD5438}"/>
              </a:ext>
            </a:extLst>
          </p:cNvPr>
          <p:cNvPicPr>
            <a:picLocks noChangeAspect="1"/>
          </p:cNvPicPr>
          <p:nvPr/>
        </p:nvPicPr>
        <p:blipFill>
          <a:blip r:embed="rId3"/>
          <a:srcRect/>
          <a:stretch>
            <a:fillRect/>
          </a:stretch>
        </p:blipFill>
        <p:spPr bwMode="auto">
          <a:xfrm>
            <a:off x="8758613" y="4429349"/>
            <a:ext cx="2770913" cy="1858854"/>
          </a:xfrm>
          <a:prstGeom prst="rect">
            <a:avLst/>
          </a:prstGeom>
          <a:ln w="228600" cap="sq" cmpd="thickThin">
            <a:solidFill>
              <a:srgbClr val="000000"/>
            </a:solidFill>
            <a:prstDash val="solid"/>
            <a:miter lim="800000"/>
          </a:ln>
          <a:effectLst>
            <a:innerShdw blurRad="76200">
              <a:srgbClr val="000000"/>
            </a:innerShdw>
          </a:effectLst>
        </p:spPr>
      </p:pic>
      <p:pic>
        <p:nvPicPr>
          <p:cNvPr id="30726" name="Picture 1">
            <a:extLst>
              <a:ext uri="{FF2B5EF4-FFF2-40B4-BE49-F238E27FC236}">
                <a16:creationId xmlns:a16="http://schemas.microsoft.com/office/drawing/2014/main" id="{641BDE37-B851-D8BB-B1AB-98D1DF541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410" y="1174162"/>
            <a:ext cx="31670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group of people posing for a photo&#10;&#10;Description automatically generated">
            <a:extLst>
              <a:ext uri="{FF2B5EF4-FFF2-40B4-BE49-F238E27FC236}">
                <a16:creationId xmlns:a16="http://schemas.microsoft.com/office/drawing/2014/main" id="{AE96659B-5EE4-CD65-DCD1-26FC80A15B4A}"/>
              </a:ext>
            </a:extLst>
          </p:cNvPr>
          <p:cNvPicPr>
            <a:picLocks noChangeAspect="1"/>
          </p:cNvPicPr>
          <p:nvPr/>
        </p:nvPicPr>
        <p:blipFill>
          <a:blip r:embed="rId5"/>
          <a:stretch>
            <a:fillRect/>
          </a:stretch>
        </p:blipFill>
        <p:spPr>
          <a:xfrm>
            <a:off x="4752622" y="4244151"/>
            <a:ext cx="2874903" cy="21608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F19A6F65-2007-0250-4774-76C98F9B297D}"/>
              </a:ext>
            </a:extLst>
          </p:cNvPr>
          <p:cNvSpPr>
            <a:spLocks noChangeArrowheads="1"/>
          </p:cNvSpPr>
          <p:nvPr/>
        </p:nvSpPr>
        <p:spPr bwMode="auto">
          <a:xfrm>
            <a:off x="4679950" y="5951538"/>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mn-MN" altLang="en-US" sz="900" b="1">
                <a:solidFill>
                  <a:srgbClr val="000000"/>
                </a:solidFill>
                <a:latin typeface="Arial" panose="020B0604020202020204" pitchFamily="34" charset="0"/>
                <a:cs typeface="Arial" panose="020B0604020202020204" pitchFamily="34" charset="0"/>
              </a:rPr>
              <a:t>СЭТГЭЛ ЗҮЙН ГАНЦААРЧИЛСАН, БҮЛГИЙН ЗӨВЛӨГӨӨ, СУРГАЛТ НӨЛӨӨЛЛИЙН ҮЙЛ АЖИЛЛАГААНЫ ХҮРЭЭНД</a:t>
            </a:r>
            <a:endParaRPr lang="en-US" altLang="en-US" sz="900">
              <a:solidFill>
                <a:srgbClr val="00000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CBBD41CD-4EBC-3D67-951E-1B4084DED84C}"/>
              </a:ext>
            </a:extLst>
          </p:cNvPr>
          <p:cNvSpPr/>
          <p:nvPr/>
        </p:nvSpPr>
        <p:spPr>
          <a:xfrm>
            <a:off x="2543549" y="105896"/>
            <a:ext cx="6950075" cy="6397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mn-MN" b="1">
                <a:latin typeface="Arial"/>
                <a:cs typeface="Arial"/>
              </a:rPr>
              <a:t>Х</a:t>
            </a:r>
            <a:r>
              <a:rPr lang="mn-MN" b="1">
                <a:solidFill>
                  <a:schemeClr val="tx1"/>
                </a:solidFill>
                <a:latin typeface="Arial"/>
                <a:cs typeface="Arial"/>
              </a:rPr>
              <a:t>ХҮҮХЭД ХАМГААЛАЛ ҮЙЛ АЖИЛЛАГААНЫ ХҮРЭЭНД </a:t>
            </a:r>
            <a:endParaRPr lang="en-US" b="1">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E498493D-DEBE-4E72-9AD8-67013F58FCA8}"/>
              </a:ext>
            </a:extLst>
          </p:cNvPr>
          <p:cNvSpPr>
            <a:spLocks noGrp="1"/>
          </p:cNvSpPr>
          <p:nvPr>
            <p:ph type="title"/>
          </p:nvPr>
        </p:nvSpPr>
        <p:spPr>
          <a:xfrm>
            <a:off x="839788" y="1337330"/>
            <a:ext cx="3932237" cy="1725706"/>
          </a:xfrm>
          <a:solidFill>
            <a:schemeClr val="bg1"/>
          </a:solidFill>
        </p:spPr>
        <p:txBody>
          <a:bodyPr lIns="91440" tIns="45720" rIns="91440" bIns="45720" anchor="t"/>
          <a:lstStyle/>
          <a:p>
            <a:r>
              <a:rPr lang="en-US" sz="1600" dirty="0">
                <a:cs typeface="Calibri Light"/>
              </a:rPr>
              <a:t>ЕБС, СӨБ-</a:t>
            </a:r>
            <a:r>
              <a:rPr lang="en-US" sz="1600" dirty="0" err="1">
                <a:cs typeface="Calibri Light"/>
              </a:rPr>
              <a:t>ын</a:t>
            </a:r>
            <a:r>
              <a:rPr lang="en-US" sz="1600" dirty="0">
                <a:cs typeface="Calibri Light"/>
              </a:rPr>
              <a:t> </a:t>
            </a:r>
            <a:r>
              <a:rPr lang="en-US" sz="1600" dirty="0" err="1">
                <a:cs typeface="Calibri Light"/>
              </a:rPr>
              <a:t>ялгаатай</a:t>
            </a:r>
            <a:r>
              <a:rPr lang="en-US" sz="1600" dirty="0">
                <a:cs typeface="Calibri Light"/>
              </a:rPr>
              <a:t> </a:t>
            </a:r>
            <a:r>
              <a:rPr lang="en-US" sz="1600" dirty="0" err="1">
                <a:cs typeface="Calibri Light"/>
              </a:rPr>
              <a:t>хэрэгцээтэй</a:t>
            </a:r>
            <a:r>
              <a:rPr lang="en-US" sz="1600" dirty="0">
                <a:cs typeface="Calibri Light"/>
              </a:rPr>
              <a:t> </a:t>
            </a:r>
            <a:r>
              <a:rPr lang="en-US" sz="1600" dirty="0" err="1">
                <a:cs typeface="Calibri Light"/>
              </a:rPr>
              <a:t>хүүхэдтэй</a:t>
            </a:r>
            <a:r>
              <a:rPr lang="en-US" sz="1600" dirty="0">
                <a:cs typeface="Calibri Light"/>
              </a:rPr>
              <a:t> </a:t>
            </a:r>
            <a:r>
              <a:rPr lang="en-US" sz="1600" dirty="0" err="1">
                <a:cs typeface="Calibri Light"/>
              </a:rPr>
              <a:t>ажиллаж</a:t>
            </a:r>
            <a:r>
              <a:rPr lang="en-US" sz="1600" dirty="0">
                <a:cs typeface="Calibri Light"/>
              </a:rPr>
              <a:t> </a:t>
            </a:r>
            <a:r>
              <a:rPr lang="en-US" sz="1600" dirty="0" err="1">
                <a:cs typeface="Calibri Light"/>
              </a:rPr>
              <a:t>буй</a:t>
            </a:r>
            <a:r>
              <a:rPr lang="en-US" sz="1600" dirty="0">
                <a:cs typeface="Calibri Light"/>
              </a:rPr>
              <a:t> </a:t>
            </a:r>
            <a:r>
              <a:rPr lang="en-US" sz="1600" dirty="0" err="1">
                <a:cs typeface="Calibri Light"/>
              </a:rPr>
              <a:t>багш</a:t>
            </a:r>
            <a:r>
              <a:rPr lang="en-US" sz="1600" dirty="0">
                <a:cs typeface="Calibri Light"/>
              </a:rPr>
              <a:t> </a:t>
            </a:r>
            <a:r>
              <a:rPr lang="en-US" sz="1600" dirty="0" err="1">
                <a:cs typeface="Calibri Light"/>
              </a:rPr>
              <a:t>нарыг</a:t>
            </a:r>
            <a:r>
              <a:rPr lang="en-US" sz="1600" dirty="0">
                <a:cs typeface="Calibri Light"/>
              </a:rPr>
              <a:t> </a:t>
            </a:r>
            <a:r>
              <a:rPr lang="en-US" sz="1600" dirty="0" err="1">
                <a:cs typeface="Calibri Light"/>
              </a:rPr>
              <a:t>хүүхдийн</a:t>
            </a:r>
            <a:r>
              <a:rPr lang="en-US" sz="1600" dirty="0">
                <a:cs typeface="Calibri Light"/>
              </a:rPr>
              <a:t> </a:t>
            </a:r>
            <a:r>
              <a:rPr lang="en-US" sz="1600" dirty="0" err="1">
                <a:cs typeface="Calibri Light"/>
              </a:rPr>
              <a:t>онцлог</a:t>
            </a:r>
            <a:r>
              <a:rPr lang="en-US" sz="1600" dirty="0">
                <a:cs typeface="Calibri Light"/>
              </a:rPr>
              <a:t> </a:t>
            </a:r>
            <a:r>
              <a:rPr lang="en-US" sz="1600" dirty="0" err="1">
                <a:cs typeface="Calibri Light"/>
              </a:rPr>
              <a:t>ялгааг</a:t>
            </a:r>
            <a:r>
              <a:rPr lang="en-US" sz="1600" dirty="0">
                <a:cs typeface="Calibri Light"/>
              </a:rPr>
              <a:t> </a:t>
            </a:r>
            <a:r>
              <a:rPr lang="en-US" sz="1600" dirty="0" err="1">
                <a:cs typeface="Calibri Light"/>
              </a:rPr>
              <a:t>ойлгож</a:t>
            </a:r>
            <a:r>
              <a:rPr lang="en-US" sz="1600" dirty="0">
                <a:cs typeface="Calibri Light"/>
              </a:rPr>
              <a:t>, </a:t>
            </a:r>
            <a:r>
              <a:rPr lang="en-US" sz="1600" dirty="0" err="1">
                <a:cs typeface="Calibri Light"/>
              </a:rPr>
              <a:t>тэдэнд</a:t>
            </a:r>
            <a:r>
              <a:rPr lang="en-US" sz="1600" dirty="0">
                <a:cs typeface="Calibri Light"/>
              </a:rPr>
              <a:t> </a:t>
            </a:r>
            <a:r>
              <a:rPr lang="en-US" sz="1600" dirty="0" err="1">
                <a:cs typeface="Calibri Light"/>
              </a:rPr>
              <a:t>тохирох</a:t>
            </a:r>
            <a:r>
              <a:rPr lang="en-US" sz="1600" dirty="0">
                <a:cs typeface="Calibri Light"/>
              </a:rPr>
              <a:t> </a:t>
            </a:r>
            <a:r>
              <a:rPr lang="en-US" sz="1600" dirty="0" err="1">
                <a:cs typeface="Calibri Light"/>
              </a:rPr>
              <a:t>арга</a:t>
            </a:r>
            <a:r>
              <a:rPr lang="en-US" sz="1600" dirty="0">
                <a:cs typeface="Calibri Light"/>
              </a:rPr>
              <a:t> </a:t>
            </a:r>
            <a:r>
              <a:rPr lang="en-US" sz="1600" dirty="0" err="1">
                <a:cs typeface="Calibri Light"/>
              </a:rPr>
              <a:t>зүйгээр</a:t>
            </a:r>
            <a:r>
              <a:rPr lang="en-US" sz="1600" dirty="0">
                <a:cs typeface="Calibri Light"/>
              </a:rPr>
              <a:t> </a:t>
            </a:r>
            <a:r>
              <a:rPr lang="en-US" sz="1600" dirty="0" err="1">
                <a:cs typeface="Calibri Light"/>
              </a:rPr>
              <a:t>ажиллахад</a:t>
            </a:r>
            <a:r>
              <a:rPr lang="en-US" sz="1600" dirty="0">
                <a:cs typeface="Calibri Light"/>
              </a:rPr>
              <a:t> </a:t>
            </a:r>
            <a:r>
              <a:rPr lang="en-US" sz="1600" dirty="0" err="1">
                <a:cs typeface="Calibri Light"/>
              </a:rPr>
              <a:t>нь</a:t>
            </a:r>
            <a:r>
              <a:rPr lang="en-US" sz="1600" dirty="0">
                <a:cs typeface="Calibri Light"/>
              </a:rPr>
              <a:t> </a:t>
            </a:r>
            <a:r>
              <a:rPr lang="en-US" sz="1600" dirty="0" err="1">
                <a:cs typeface="Calibri Light"/>
              </a:rPr>
              <a:t>дэмжлэг</a:t>
            </a:r>
            <a:r>
              <a:rPr lang="en-US" sz="1600" dirty="0">
                <a:cs typeface="Calibri Light"/>
              </a:rPr>
              <a:t> </a:t>
            </a:r>
            <a:r>
              <a:rPr lang="en-US" sz="1600" dirty="0" err="1">
                <a:cs typeface="Calibri Light"/>
              </a:rPr>
              <a:t>үзүүлэх</a:t>
            </a:r>
            <a:r>
              <a:rPr lang="en-US" sz="1600" dirty="0">
                <a:cs typeface="Calibri Light"/>
              </a:rPr>
              <a:t>, </a:t>
            </a:r>
            <a:r>
              <a:rPr lang="en-US" sz="1600" dirty="0" err="1">
                <a:cs typeface="Calibri Light"/>
              </a:rPr>
              <a:t>чадавхжуулах</a:t>
            </a:r>
            <a:r>
              <a:rPr lang="en-US" sz="1600" dirty="0">
                <a:cs typeface="Calibri Light"/>
              </a:rPr>
              <a:t> </a:t>
            </a:r>
            <a:r>
              <a:rPr lang="en-US" sz="1600" dirty="0" err="1">
                <a:cs typeface="Calibri Light"/>
              </a:rPr>
              <a:t>үйл</a:t>
            </a:r>
            <a:r>
              <a:rPr lang="en-US" sz="1600" dirty="0">
                <a:cs typeface="Calibri Light"/>
              </a:rPr>
              <a:t> </a:t>
            </a:r>
            <a:r>
              <a:rPr lang="en-US" sz="1600" dirty="0" err="1">
                <a:cs typeface="Calibri Light"/>
              </a:rPr>
              <a:t>ажиллагаанд</a:t>
            </a:r>
            <a:r>
              <a:rPr lang="en-US" sz="1600" dirty="0">
                <a:cs typeface="Calibri Light"/>
              </a:rPr>
              <a:t> </a:t>
            </a:r>
            <a:r>
              <a:rPr lang="en-US" sz="1600" dirty="0" err="1">
                <a:cs typeface="Calibri Light"/>
              </a:rPr>
              <a:t>сургах</a:t>
            </a:r>
            <a:r>
              <a:rPr lang="en-US" sz="1600" dirty="0">
                <a:cs typeface="Calibri Light"/>
              </a:rPr>
              <a:t> </a:t>
            </a:r>
            <a:r>
              <a:rPr lang="en-US" sz="1600" dirty="0" err="1">
                <a:cs typeface="Calibri Light"/>
              </a:rPr>
              <a:t>сургалт</a:t>
            </a:r>
            <a:r>
              <a:rPr lang="en-US" sz="1600" dirty="0">
                <a:cs typeface="Calibri Light"/>
              </a:rPr>
              <a:t> </a:t>
            </a:r>
            <a:r>
              <a:rPr lang="en-US" sz="1600" dirty="0" err="1">
                <a:cs typeface="Calibri Light"/>
              </a:rPr>
              <a:t>зохион</a:t>
            </a:r>
            <a:r>
              <a:rPr lang="en-US" sz="1600" dirty="0">
                <a:cs typeface="Calibri Light"/>
              </a:rPr>
              <a:t> </a:t>
            </a:r>
            <a:r>
              <a:rPr lang="en-US" sz="1600" dirty="0" err="1">
                <a:cs typeface="Calibri Light"/>
              </a:rPr>
              <a:t>байгуулсан</a:t>
            </a:r>
            <a:r>
              <a:rPr lang="en-US" sz="1600" dirty="0">
                <a:cs typeface="Calibri Light"/>
              </a:rPr>
              <a:t>. </a:t>
            </a:r>
            <a:r>
              <a:rPr lang="en-US" sz="1600" dirty="0" err="1">
                <a:cs typeface="Calibri Light"/>
              </a:rPr>
              <a:t>Сургалтад</a:t>
            </a:r>
            <a:r>
              <a:rPr lang="en-US" sz="1600" dirty="0">
                <a:cs typeface="Calibri Light"/>
              </a:rPr>
              <a:t> 25 </a:t>
            </a:r>
            <a:r>
              <a:rPr lang="en-US" sz="1600" dirty="0" err="1">
                <a:cs typeface="Calibri Light"/>
              </a:rPr>
              <a:t>багш</a:t>
            </a:r>
            <a:r>
              <a:rPr lang="en-US" sz="1600" dirty="0">
                <a:cs typeface="Calibri Light"/>
              </a:rPr>
              <a:t> </a:t>
            </a:r>
            <a:r>
              <a:rPr lang="en-US" sz="1600" dirty="0" err="1">
                <a:cs typeface="Calibri Light"/>
              </a:rPr>
              <a:t>хамрагдсан</a:t>
            </a:r>
            <a:r>
              <a:rPr lang="en-US" sz="1600" dirty="0">
                <a:cs typeface="Calibri Light"/>
              </a:rPr>
              <a:t>.</a:t>
            </a:r>
            <a:endParaRPr lang="en-US" sz="1600" dirty="0" err="1"/>
          </a:p>
        </p:txBody>
      </p:sp>
      <p:pic>
        <p:nvPicPr>
          <p:cNvPr id="6" name="Picture 6">
            <a:extLst>
              <a:ext uri="{FF2B5EF4-FFF2-40B4-BE49-F238E27FC236}">
                <a16:creationId xmlns:a16="http://schemas.microsoft.com/office/drawing/2014/main" id="{9DFFADE3-07D6-70FC-44A6-A965E2434A38}"/>
              </a:ext>
            </a:extLst>
          </p:cNvPr>
          <p:cNvPicPr>
            <a:picLocks noGrp="1" noChangeAspect="1"/>
          </p:cNvPicPr>
          <p:nvPr>
            <p:ph idx="1"/>
          </p:nvPr>
        </p:nvPicPr>
        <p:blipFill>
          <a:blip r:embed="rId2"/>
          <a:stretch>
            <a:fillRect/>
          </a:stretch>
        </p:blipFill>
        <p:spPr>
          <a:xfrm>
            <a:off x="5072008" y="958488"/>
            <a:ext cx="2063700" cy="2500815"/>
          </a:xfrm>
        </p:spPr>
      </p:pic>
      <p:pic>
        <p:nvPicPr>
          <p:cNvPr id="4" name="Picture 6">
            <a:extLst>
              <a:ext uri="{FF2B5EF4-FFF2-40B4-BE49-F238E27FC236}">
                <a16:creationId xmlns:a16="http://schemas.microsoft.com/office/drawing/2014/main" id="{AB91E953-69D0-ADAA-DA08-9BF763422DB1}"/>
              </a:ext>
            </a:extLst>
          </p:cNvPr>
          <p:cNvPicPr>
            <a:picLocks noChangeAspect="1"/>
          </p:cNvPicPr>
          <p:nvPr/>
        </p:nvPicPr>
        <p:blipFill>
          <a:blip r:embed="rId3"/>
          <a:stretch>
            <a:fillRect/>
          </a:stretch>
        </p:blipFill>
        <p:spPr>
          <a:xfrm>
            <a:off x="1168929" y="3656380"/>
            <a:ext cx="2743200" cy="2057400"/>
          </a:xfrm>
          <a:prstGeom prst="rect">
            <a:avLst/>
          </a:prstGeom>
        </p:spPr>
      </p:pic>
      <p:pic>
        <p:nvPicPr>
          <p:cNvPr id="7" name="Picture 7" descr="A group of people in a room&#10;&#10;Description automatically generated">
            <a:extLst>
              <a:ext uri="{FF2B5EF4-FFF2-40B4-BE49-F238E27FC236}">
                <a16:creationId xmlns:a16="http://schemas.microsoft.com/office/drawing/2014/main" id="{D7B206B6-2AA4-C7DF-0257-4315E5C848A8}"/>
              </a:ext>
            </a:extLst>
          </p:cNvPr>
          <p:cNvPicPr>
            <a:picLocks noChangeAspect="1"/>
          </p:cNvPicPr>
          <p:nvPr/>
        </p:nvPicPr>
        <p:blipFill>
          <a:blip r:embed="rId4"/>
          <a:stretch>
            <a:fillRect/>
          </a:stretch>
        </p:blipFill>
        <p:spPr>
          <a:xfrm>
            <a:off x="7386577" y="992047"/>
            <a:ext cx="3100086" cy="2481805"/>
          </a:xfrm>
          <a:prstGeom prst="rect">
            <a:avLst/>
          </a:prstGeom>
        </p:spPr>
      </p:pic>
      <p:pic>
        <p:nvPicPr>
          <p:cNvPr id="8" name="Picture 8" descr="A group of people posing for a photo&#10;&#10;Description automatically generated">
            <a:extLst>
              <a:ext uri="{FF2B5EF4-FFF2-40B4-BE49-F238E27FC236}">
                <a16:creationId xmlns:a16="http://schemas.microsoft.com/office/drawing/2014/main" id="{FF65E693-9D3E-776F-451C-215666664945}"/>
              </a:ext>
            </a:extLst>
          </p:cNvPr>
          <p:cNvPicPr>
            <a:picLocks noChangeAspect="1"/>
          </p:cNvPicPr>
          <p:nvPr/>
        </p:nvPicPr>
        <p:blipFill>
          <a:blip r:embed="rId5"/>
          <a:stretch>
            <a:fillRect/>
          </a:stretch>
        </p:blipFill>
        <p:spPr>
          <a:xfrm>
            <a:off x="4483147" y="3654224"/>
            <a:ext cx="2743200" cy="2057400"/>
          </a:xfrm>
          <a:prstGeom prst="rect">
            <a:avLst/>
          </a:prstGeom>
        </p:spPr>
      </p:pic>
      <p:pic>
        <p:nvPicPr>
          <p:cNvPr id="10" name="Picture 10">
            <a:extLst>
              <a:ext uri="{FF2B5EF4-FFF2-40B4-BE49-F238E27FC236}">
                <a16:creationId xmlns:a16="http://schemas.microsoft.com/office/drawing/2014/main" id="{8E4487C0-220D-755C-EDF8-D33745CBEF7D}"/>
              </a:ext>
            </a:extLst>
          </p:cNvPr>
          <p:cNvPicPr>
            <a:picLocks noChangeAspect="1"/>
          </p:cNvPicPr>
          <p:nvPr/>
        </p:nvPicPr>
        <p:blipFill>
          <a:blip r:embed="rId6"/>
          <a:stretch>
            <a:fillRect/>
          </a:stretch>
        </p:blipFill>
        <p:spPr>
          <a:xfrm>
            <a:off x="7748456" y="3654224"/>
            <a:ext cx="2743200" cy="2057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posing for a photo&#10;&#10;Description automatically generated">
            <a:extLst>
              <a:ext uri="{FF2B5EF4-FFF2-40B4-BE49-F238E27FC236}">
                <a16:creationId xmlns:a16="http://schemas.microsoft.com/office/drawing/2014/main" id="{1D742DA9-0EF6-B6B1-5FF5-125F52B5FA0D}"/>
              </a:ext>
            </a:extLst>
          </p:cNvPr>
          <p:cNvPicPr>
            <a:picLocks noGrp="1" noChangeAspect="1"/>
          </p:cNvPicPr>
          <p:nvPr>
            <p:ph idx="1"/>
          </p:nvPr>
        </p:nvPicPr>
        <p:blipFill>
          <a:blip r:embed="rId2"/>
          <a:stretch>
            <a:fillRect/>
          </a:stretch>
        </p:blipFill>
        <p:spPr>
          <a:xfrm>
            <a:off x="1182903" y="4063024"/>
            <a:ext cx="4301023" cy="2401231"/>
          </a:xfrm>
        </p:spPr>
      </p:pic>
      <p:sp>
        <p:nvSpPr>
          <p:cNvPr id="6" name="Rectangle: Rounded Corners 5">
            <a:extLst>
              <a:ext uri="{FF2B5EF4-FFF2-40B4-BE49-F238E27FC236}">
                <a16:creationId xmlns:a16="http://schemas.microsoft.com/office/drawing/2014/main" id="{5D80C14C-D406-D867-AF2B-58CF56F5E20C}"/>
              </a:ext>
            </a:extLst>
          </p:cNvPr>
          <p:cNvSpPr/>
          <p:nvPr/>
        </p:nvSpPr>
        <p:spPr>
          <a:xfrm>
            <a:off x="1026810" y="287558"/>
            <a:ext cx="9684273" cy="743232"/>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just">
              <a:defRPr/>
            </a:pPr>
            <a:r>
              <a:rPr lang="mn-MN" altLang="en-US" sz="1600" b="1">
                <a:solidFill>
                  <a:srgbClr val="002060"/>
                </a:solidFill>
                <a:latin typeface="Arial"/>
                <a:cs typeface="Arial"/>
              </a:rPr>
              <a:t>Боловсролыг дэмжих арга хэмжээ-Тэргүүний сургууль, цэцэрлэг шалгаруулах журам</a:t>
            </a:r>
          </a:p>
          <a:p>
            <a:pPr marL="285750" indent="-285750" algn="just">
              <a:defRPr/>
            </a:pPr>
            <a:r>
              <a:rPr lang="mn-MN" altLang="en-US" sz="2000" dirty="0">
                <a:solidFill>
                  <a:schemeClr val="bg1"/>
                </a:solidFill>
                <a:latin typeface="Arial" panose="020B0604020202020204" pitchFamily="34" charset="0"/>
                <a:cs typeface="Arial" panose="020B0604020202020204" pitchFamily="34" charset="0"/>
              </a:rPr>
              <a:t>.</a:t>
            </a:r>
          </a:p>
        </p:txBody>
      </p:sp>
      <p:pic>
        <p:nvPicPr>
          <p:cNvPr id="2" name="Picture 2">
            <a:extLst>
              <a:ext uri="{FF2B5EF4-FFF2-40B4-BE49-F238E27FC236}">
                <a16:creationId xmlns:a16="http://schemas.microsoft.com/office/drawing/2014/main" id="{7F9EBC85-61CA-C1D3-8507-350B4EB46AB7}"/>
              </a:ext>
            </a:extLst>
          </p:cNvPr>
          <p:cNvPicPr>
            <a:picLocks noChangeAspect="1"/>
          </p:cNvPicPr>
          <p:nvPr/>
        </p:nvPicPr>
        <p:blipFill>
          <a:blip r:embed="rId3"/>
          <a:stretch>
            <a:fillRect/>
          </a:stretch>
        </p:blipFill>
        <p:spPr>
          <a:xfrm>
            <a:off x="6837046" y="2856153"/>
            <a:ext cx="4642662" cy="3479466"/>
          </a:xfrm>
          <a:prstGeom prst="rect">
            <a:avLst/>
          </a:prstGeom>
        </p:spPr>
      </p:pic>
      <p:sp>
        <p:nvSpPr>
          <p:cNvPr id="5" name="Rectangle: Rounded Corners 3">
            <a:extLst>
              <a:ext uri="{FF2B5EF4-FFF2-40B4-BE49-F238E27FC236}">
                <a16:creationId xmlns:a16="http://schemas.microsoft.com/office/drawing/2014/main" id="{562166A4-D5B1-33CC-B9E6-BED03791345B}"/>
              </a:ext>
            </a:extLst>
          </p:cNvPr>
          <p:cNvSpPr/>
          <p:nvPr/>
        </p:nvSpPr>
        <p:spPr>
          <a:xfrm>
            <a:off x="336079" y="1647532"/>
            <a:ext cx="5729288" cy="2188398"/>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eaLnBrk="1" fontAlgn="auto" hangingPunct="1">
              <a:spcBef>
                <a:spcPts val="0"/>
              </a:spcBef>
              <a:spcAft>
                <a:spcPts val="0"/>
              </a:spcAft>
              <a:defRPr/>
            </a:pPr>
            <a:r>
              <a:rPr lang="en-US" sz="1600" b="1" dirty="0" err="1">
                <a:solidFill>
                  <a:srgbClr val="000000"/>
                </a:solidFill>
                <a:latin typeface="Arial"/>
                <a:cs typeface="Arial"/>
              </a:rPr>
              <a:t>Боловсролыг</a:t>
            </a:r>
            <a:r>
              <a:rPr lang="en-US" sz="1600" b="1" dirty="0">
                <a:solidFill>
                  <a:srgbClr val="000000"/>
                </a:solidFill>
                <a:latin typeface="Arial"/>
                <a:cs typeface="Arial"/>
              </a:rPr>
              <a:t> </a:t>
            </a:r>
            <a:r>
              <a:rPr lang="en-US" sz="1600" b="1" dirty="0" err="1">
                <a:solidFill>
                  <a:srgbClr val="000000"/>
                </a:solidFill>
                <a:latin typeface="Arial"/>
                <a:cs typeface="Arial"/>
              </a:rPr>
              <a:t>дэмжих</a:t>
            </a:r>
            <a:r>
              <a:rPr lang="en-US" sz="1600" b="1" dirty="0">
                <a:solidFill>
                  <a:srgbClr val="000000"/>
                </a:solidFill>
                <a:latin typeface="Arial"/>
                <a:cs typeface="Arial"/>
              </a:rPr>
              <a:t> </a:t>
            </a:r>
            <a:r>
              <a:rPr lang="en-US" sz="1600" b="1" dirty="0" err="1">
                <a:solidFill>
                  <a:srgbClr val="000000"/>
                </a:solidFill>
                <a:latin typeface="Arial"/>
                <a:cs typeface="Arial"/>
              </a:rPr>
              <a:t>арга</a:t>
            </a:r>
            <a:r>
              <a:rPr lang="en-US" sz="1600" b="1" dirty="0">
                <a:solidFill>
                  <a:srgbClr val="000000"/>
                </a:solidFill>
                <a:latin typeface="Arial"/>
                <a:cs typeface="Arial"/>
              </a:rPr>
              <a:t> </a:t>
            </a:r>
            <a:r>
              <a:rPr lang="en-US" sz="1600" b="1" dirty="0" err="1">
                <a:solidFill>
                  <a:srgbClr val="000000"/>
                </a:solidFill>
                <a:latin typeface="Arial"/>
                <a:cs typeface="Arial"/>
              </a:rPr>
              <a:t>хэмжээний</a:t>
            </a:r>
            <a:r>
              <a:rPr lang="en-US" sz="1600" b="1" dirty="0">
                <a:solidFill>
                  <a:srgbClr val="000000"/>
                </a:solidFill>
                <a:latin typeface="Arial"/>
                <a:cs typeface="Arial"/>
              </a:rPr>
              <a:t> </a:t>
            </a:r>
            <a:r>
              <a:rPr lang="en-US" sz="1600" b="1" dirty="0" err="1">
                <a:solidFill>
                  <a:srgbClr val="000000"/>
                </a:solidFill>
                <a:latin typeface="Arial"/>
                <a:cs typeface="Arial"/>
              </a:rPr>
              <a:t>хүрээнд</a:t>
            </a:r>
            <a:r>
              <a:rPr lang="en-US" sz="1600" b="1" dirty="0">
                <a:solidFill>
                  <a:srgbClr val="000000"/>
                </a:solidFill>
                <a:latin typeface="Arial"/>
                <a:cs typeface="Arial"/>
              </a:rPr>
              <a:t> 2 </a:t>
            </a:r>
            <a:r>
              <a:rPr lang="en-US" sz="1600" b="1" dirty="0" err="1">
                <a:solidFill>
                  <a:srgbClr val="000000"/>
                </a:solidFill>
                <a:latin typeface="Arial"/>
                <a:cs typeface="Arial"/>
              </a:rPr>
              <a:t>жил</a:t>
            </a:r>
            <a:r>
              <a:rPr lang="en-US" sz="1600" b="1" dirty="0">
                <a:solidFill>
                  <a:srgbClr val="000000"/>
                </a:solidFill>
                <a:latin typeface="Arial"/>
                <a:cs typeface="Arial"/>
              </a:rPr>
              <a:t> </a:t>
            </a:r>
            <a:r>
              <a:rPr lang="en-US" sz="1600" b="1" dirty="0" err="1">
                <a:solidFill>
                  <a:srgbClr val="000000"/>
                </a:solidFill>
                <a:latin typeface="Arial"/>
                <a:cs typeface="Arial"/>
              </a:rPr>
              <a:t>тутамд</a:t>
            </a:r>
            <a:r>
              <a:rPr lang="en-US" sz="1600" b="1" dirty="0">
                <a:solidFill>
                  <a:srgbClr val="000000"/>
                </a:solidFill>
                <a:latin typeface="Arial"/>
                <a:cs typeface="Arial"/>
              </a:rPr>
              <a:t> </a:t>
            </a:r>
            <a:r>
              <a:rPr lang="en-US" sz="1600" b="1" dirty="0" err="1">
                <a:solidFill>
                  <a:srgbClr val="000000"/>
                </a:solidFill>
                <a:latin typeface="Arial"/>
                <a:cs typeface="Arial"/>
              </a:rPr>
              <a:t>тэргүүний</a:t>
            </a:r>
            <a:r>
              <a:rPr lang="en-US" sz="1600" b="1" dirty="0">
                <a:solidFill>
                  <a:srgbClr val="000000"/>
                </a:solidFill>
                <a:latin typeface="Arial"/>
                <a:cs typeface="Arial"/>
              </a:rPr>
              <a:t> </a:t>
            </a:r>
            <a:r>
              <a:rPr lang="en-US" sz="1600" b="1" dirty="0" err="1">
                <a:solidFill>
                  <a:srgbClr val="000000"/>
                </a:solidFill>
                <a:latin typeface="Arial"/>
                <a:cs typeface="Arial"/>
              </a:rPr>
              <a:t>сургууль</a:t>
            </a:r>
            <a:r>
              <a:rPr lang="en-US" sz="1600" b="1" dirty="0">
                <a:solidFill>
                  <a:srgbClr val="000000"/>
                </a:solidFill>
                <a:latin typeface="Arial"/>
                <a:cs typeface="Arial"/>
              </a:rPr>
              <a:t> </a:t>
            </a:r>
            <a:r>
              <a:rPr lang="en-US" sz="1600" b="1" dirty="0" err="1">
                <a:solidFill>
                  <a:srgbClr val="000000"/>
                </a:solidFill>
                <a:latin typeface="Arial"/>
                <a:cs typeface="Arial"/>
              </a:rPr>
              <a:t>цэцэрлэгийг</a:t>
            </a:r>
            <a:r>
              <a:rPr lang="en-US" sz="1600" b="1" dirty="0">
                <a:solidFill>
                  <a:srgbClr val="000000"/>
                </a:solidFill>
                <a:latin typeface="Arial"/>
                <a:cs typeface="Arial"/>
              </a:rPr>
              <a:t> </a:t>
            </a:r>
            <a:r>
              <a:rPr lang="en-US" sz="1600" b="1" dirty="0" err="1">
                <a:solidFill>
                  <a:srgbClr val="000000"/>
                </a:solidFill>
                <a:latin typeface="Arial"/>
                <a:cs typeface="Arial"/>
              </a:rPr>
              <a:t>шалгаруулдаг</a:t>
            </a:r>
            <a:r>
              <a:rPr lang="en-US" sz="1600" b="1" dirty="0">
                <a:solidFill>
                  <a:srgbClr val="000000"/>
                </a:solidFill>
                <a:latin typeface="Arial"/>
                <a:cs typeface="Arial"/>
              </a:rPr>
              <a:t>.</a:t>
            </a:r>
          </a:p>
          <a:p>
            <a:pPr>
              <a:spcBef>
                <a:spcPts val="0"/>
              </a:spcBef>
              <a:spcAft>
                <a:spcPts val="0"/>
              </a:spcAft>
              <a:defRPr/>
            </a:pPr>
            <a:r>
              <a:rPr lang="en-US" sz="1600" b="1" dirty="0">
                <a:solidFill>
                  <a:srgbClr val="000000"/>
                </a:solidFill>
                <a:latin typeface="Arial"/>
                <a:cs typeface="Arial"/>
              </a:rPr>
              <a:t>     - </a:t>
            </a:r>
            <a:r>
              <a:rPr lang="en-US" sz="1600" b="1" dirty="0" err="1">
                <a:solidFill>
                  <a:srgbClr val="000000"/>
                </a:solidFill>
                <a:latin typeface="Arial"/>
                <a:cs typeface="Arial"/>
              </a:rPr>
              <a:t>Тэргүүний</a:t>
            </a:r>
            <a:r>
              <a:rPr lang="en-US" sz="1600" b="1" dirty="0">
                <a:solidFill>
                  <a:srgbClr val="000000"/>
                </a:solidFill>
                <a:latin typeface="Arial"/>
                <a:cs typeface="Arial"/>
              </a:rPr>
              <a:t> </a:t>
            </a:r>
            <a:r>
              <a:rPr lang="en-US" sz="1600" b="1" dirty="0" err="1">
                <a:solidFill>
                  <a:srgbClr val="000000"/>
                </a:solidFill>
                <a:latin typeface="Arial"/>
                <a:cs typeface="Arial"/>
              </a:rPr>
              <a:t>сургууль-Шивээговь</a:t>
            </a:r>
            <a:r>
              <a:rPr lang="en-US" sz="1600" b="1" dirty="0">
                <a:solidFill>
                  <a:srgbClr val="000000"/>
                </a:solidFill>
                <a:latin typeface="Arial"/>
                <a:cs typeface="Arial"/>
              </a:rPr>
              <a:t> 3-р </a:t>
            </a:r>
            <a:r>
              <a:rPr lang="en-US" sz="1600" b="1" dirty="0" err="1">
                <a:solidFill>
                  <a:srgbClr val="000000"/>
                </a:solidFill>
                <a:latin typeface="Arial"/>
                <a:cs typeface="Arial"/>
              </a:rPr>
              <a:t>сургууль</a:t>
            </a:r>
            <a:endParaRPr lang="en-US" sz="1600" b="1">
              <a:solidFill>
                <a:srgbClr val="000000"/>
              </a:solidFill>
              <a:latin typeface="Arial"/>
              <a:cs typeface="Arial"/>
            </a:endParaRPr>
          </a:p>
          <a:p>
            <a:pPr>
              <a:spcBef>
                <a:spcPts val="0"/>
              </a:spcBef>
              <a:spcAft>
                <a:spcPts val="0"/>
              </a:spcAft>
              <a:defRPr/>
            </a:pPr>
            <a:r>
              <a:rPr lang="en-US" sz="1600" b="1" dirty="0">
                <a:solidFill>
                  <a:srgbClr val="000000"/>
                </a:solidFill>
                <a:latin typeface="Arial"/>
                <a:cs typeface="Arial"/>
              </a:rPr>
              <a:t>     - </a:t>
            </a:r>
            <a:r>
              <a:rPr lang="en-US" sz="1600" b="1" dirty="0" err="1">
                <a:solidFill>
                  <a:srgbClr val="000000"/>
                </a:solidFill>
                <a:latin typeface="Arial"/>
                <a:cs typeface="Arial"/>
              </a:rPr>
              <a:t>Тэргүүний</a:t>
            </a:r>
            <a:r>
              <a:rPr lang="en-US" sz="1600" b="1" dirty="0">
                <a:solidFill>
                  <a:srgbClr val="000000"/>
                </a:solidFill>
                <a:latin typeface="Arial"/>
                <a:cs typeface="Arial"/>
              </a:rPr>
              <a:t> </a:t>
            </a:r>
            <a:r>
              <a:rPr lang="en-US" sz="1600" b="1" dirty="0" err="1">
                <a:solidFill>
                  <a:srgbClr val="000000"/>
                </a:solidFill>
                <a:latin typeface="Arial"/>
                <a:cs typeface="Arial"/>
              </a:rPr>
              <a:t>цэцэрлэг</a:t>
            </a:r>
            <a:r>
              <a:rPr lang="en-US" sz="1600" b="1" dirty="0">
                <a:solidFill>
                  <a:srgbClr val="000000"/>
                </a:solidFill>
                <a:latin typeface="Arial"/>
                <a:cs typeface="Arial"/>
              </a:rPr>
              <a:t>- </a:t>
            </a:r>
            <a:r>
              <a:rPr lang="en-US" sz="1600" b="1" dirty="0" err="1">
                <a:solidFill>
                  <a:srgbClr val="000000"/>
                </a:solidFill>
                <a:latin typeface="Arial"/>
                <a:cs typeface="Arial"/>
              </a:rPr>
              <a:t>Шивээговь</a:t>
            </a:r>
            <a:r>
              <a:rPr lang="en-US" sz="1600" b="1" dirty="0">
                <a:solidFill>
                  <a:srgbClr val="000000"/>
                </a:solidFill>
                <a:latin typeface="Arial"/>
                <a:cs typeface="Arial"/>
              </a:rPr>
              <a:t> 3-р </a:t>
            </a:r>
            <a:r>
              <a:rPr lang="en-US" sz="1600" b="1" dirty="0" err="1">
                <a:solidFill>
                  <a:srgbClr val="000000"/>
                </a:solidFill>
                <a:latin typeface="Arial"/>
                <a:cs typeface="Arial"/>
              </a:rPr>
              <a:t>цэцэрлэг</a:t>
            </a:r>
            <a:endParaRPr lang="en-US" sz="1600" b="1" dirty="0">
              <a:solidFill>
                <a:srgbClr val="000000"/>
              </a:solidFill>
              <a:latin typeface="Arial"/>
              <a:cs typeface="Arial"/>
            </a:endParaRPr>
          </a:p>
          <a:p>
            <a:pPr>
              <a:spcBef>
                <a:spcPts val="0"/>
              </a:spcBef>
              <a:spcAft>
                <a:spcPts val="0"/>
              </a:spcAft>
              <a:defRPr/>
            </a:pPr>
            <a:r>
              <a:rPr lang="en-US" sz="1600" b="1" dirty="0" err="1">
                <a:solidFill>
                  <a:srgbClr val="000000"/>
                </a:solidFill>
                <a:latin typeface="Arial"/>
                <a:cs typeface="Arial"/>
              </a:rPr>
              <a:t>Байгууллагын</a:t>
            </a:r>
            <a:r>
              <a:rPr lang="en-US" sz="1600" b="1" dirty="0">
                <a:solidFill>
                  <a:srgbClr val="000000"/>
                </a:solidFill>
                <a:latin typeface="Arial"/>
                <a:cs typeface="Arial"/>
              </a:rPr>
              <a:t>, </a:t>
            </a:r>
            <a:r>
              <a:rPr lang="en-US" sz="1600" b="1" dirty="0" err="1">
                <a:solidFill>
                  <a:srgbClr val="000000"/>
                </a:solidFill>
                <a:latin typeface="Arial"/>
                <a:cs typeface="Arial"/>
              </a:rPr>
              <a:t>багшийн</a:t>
            </a:r>
            <a:r>
              <a:rPr lang="en-US" sz="1600" b="1" dirty="0">
                <a:solidFill>
                  <a:srgbClr val="000000"/>
                </a:solidFill>
                <a:latin typeface="Arial"/>
                <a:cs typeface="Arial"/>
              </a:rPr>
              <a:t> </a:t>
            </a:r>
            <a:r>
              <a:rPr lang="en-US" sz="1600" b="1" dirty="0" err="1">
                <a:solidFill>
                  <a:srgbClr val="000000"/>
                </a:solidFill>
                <a:latin typeface="Arial"/>
                <a:cs typeface="Arial"/>
              </a:rPr>
              <a:t>гүйцэтгэлийн</a:t>
            </a:r>
            <a:r>
              <a:rPr lang="en-US" sz="1600" b="1" dirty="0">
                <a:solidFill>
                  <a:srgbClr val="000000"/>
                </a:solidFill>
                <a:latin typeface="Arial"/>
                <a:cs typeface="Arial"/>
              </a:rPr>
              <a:t> </a:t>
            </a:r>
            <a:r>
              <a:rPr lang="en-US" sz="1600" b="1" dirty="0" err="1">
                <a:solidFill>
                  <a:srgbClr val="000000"/>
                </a:solidFill>
                <a:latin typeface="Arial"/>
                <a:cs typeface="Arial"/>
              </a:rPr>
              <a:t>үнэлгээгээр</a:t>
            </a:r>
            <a:r>
              <a:rPr lang="en-US" sz="1600" b="1" dirty="0">
                <a:solidFill>
                  <a:srgbClr val="000000"/>
                </a:solidFill>
                <a:latin typeface="Arial"/>
                <a:cs typeface="Arial"/>
              </a:rPr>
              <a:t> </a:t>
            </a:r>
            <a:r>
              <a:rPr lang="en-US" sz="1600" b="1" dirty="0" err="1">
                <a:solidFill>
                  <a:srgbClr val="000000"/>
                </a:solidFill>
                <a:latin typeface="Arial"/>
                <a:cs typeface="Arial"/>
              </a:rPr>
              <a:t>тус</a:t>
            </a:r>
            <a:r>
              <a:rPr lang="en-US" sz="1600" b="1" dirty="0">
                <a:solidFill>
                  <a:srgbClr val="000000"/>
                </a:solidFill>
                <a:latin typeface="Arial"/>
                <a:cs typeface="Arial"/>
              </a:rPr>
              <a:t> 2 </a:t>
            </a:r>
            <a:r>
              <a:rPr lang="en-US" sz="1600" b="1" dirty="0" err="1">
                <a:solidFill>
                  <a:srgbClr val="000000"/>
                </a:solidFill>
                <a:latin typeface="Arial"/>
                <a:cs typeface="Arial"/>
              </a:rPr>
              <a:t>байгууллага</a:t>
            </a:r>
            <a:r>
              <a:rPr lang="en-US" sz="1600" b="1" dirty="0">
                <a:solidFill>
                  <a:srgbClr val="000000"/>
                </a:solidFill>
                <a:latin typeface="Arial"/>
                <a:cs typeface="Arial"/>
              </a:rPr>
              <a:t> </a:t>
            </a:r>
            <a:r>
              <a:rPr lang="en-US" sz="1600" b="1" dirty="0" err="1">
                <a:solidFill>
                  <a:srgbClr val="000000"/>
                </a:solidFill>
                <a:latin typeface="Arial"/>
                <a:cs typeface="Arial"/>
              </a:rPr>
              <a:t>манлайлсан</a:t>
            </a:r>
            <a:r>
              <a:rPr lang="en-US" sz="1600" b="1" dirty="0">
                <a:solidFill>
                  <a:srgbClr val="000000"/>
                </a:solidFill>
                <a:latin typeface="Arial"/>
                <a:cs typeface="Arial"/>
              </a:rPr>
              <a:t>.</a:t>
            </a:r>
            <a:endParaRPr lang="en-US" sz="1600" b="1" dirty="0">
              <a:solidFill>
                <a:srgbClr val="000000"/>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US" sz="2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965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FCC6-9E5A-846A-BEA0-9E1B919A231B}"/>
              </a:ext>
            </a:extLst>
          </p:cNvPr>
          <p:cNvSpPr>
            <a:spLocks noGrp="1"/>
          </p:cNvSpPr>
          <p:nvPr>
            <p:ph type="title"/>
          </p:nvPr>
        </p:nvSpPr>
        <p:spPr>
          <a:xfrm>
            <a:off x="623047" y="176866"/>
            <a:ext cx="10542494" cy="429093"/>
          </a:xfrm>
        </p:spPr>
        <p:txBody>
          <a:bodyPr lIns="91440" tIns="45720" rIns="91440" bIns="45720" anchor="t"/>
          <a:lstStyle/>
          <a:p>
            <a:r>
              <a:rPr lang="en-US" dirty="0" err="1">
                <a:solidFill>
                  <a:schemeClr val="bg1"/>
                </a:solidFill>
                <a:cs typeface="Calibri Light"/>
              </a:rPr>
              <a:t>Төрөлжсөн</a:t>
            </a:r>
            <a:r>
              <a:rPr lang="en-US" dirty="0">
                <a:solidFill>
                  <a:schemeClr val="bg1"/>
                </a:solidFill>
                <a:cs typeface="Calibri Light"/>
              </a:rPr>
              <a:t> олимпиад-2023</a:t>
            </a:r>
          </a:p>
        </p:txBody>
      </p:sp>
      <p:pic>
        <p:nvPicPr>
          <p:cNvPr id="5" name="Picture 5">
            <a:extLst>
              <a:ext uri="{FF2B5EF4-FFF2-40B4-BE49-F238E27FC236}">
                <a16:creationId xmlns:a16="http://schemas.microsoft.com/office/drawing/2014/main" id="{6ACC3EBC-9FD7-85A1-22E3-9F63C974D5F3}"/>
              </a:ext>
            </a:extLst>
          </p:cNvPr>
          <p:cNvPicPr>
            <a:picLocks noChangeAspect="1"/>
          </p:cNvPicPr>
          <p:nvPr/>
        </p:nvPicPr>
        <p:blipFill rotWithShape="1">
          <a:blip r:embed="rId2"/>
          <a:srcRect t="19826" r="1768" b="17228"/>
          <a:stretch/>
        </p:blipFill>
        <p:spPr>
          <a:xfrm>
            <a:off x="6214003" y="4457700"/>
            <a:ext cx="4441237" cy="2124075"/>
          </a:xfrm>
          <a:prstGeom prst="rect">
            <a:avLst/>
          </a:prstGeom>
        </p:spPr>
      </p:pic>
      <p:pic>
        <p:nvPicPr>
          <p:cNvPr id="4" name="Picture 4">
            <a:extLst>
              <a:ext uri="{FF2B5EF4-FFF2-40B4-BE49-F238E27FC236}">
                <a16:creationId xmlns:a16="http://schemas.microsoft.com/office/drawing/2014/main" id="{22D113B1-371F-ED32-D4B5-25439242A248}"/>
              </a:ext>
            </a:extLst>
          </p:cNvPr>
          <p:cNvPicPr>
            <a:picLocks noChangeAspect="1"/>
          </p:cNvPicPr>
          <p:nvPr/>
        </p:nvPicPr>
        <p:blipFill>
          <a:blip r:embed="rId3"/>
          <a:stretch>
            <a:fillRect/>
          </a:stretch>
        </p:blipFill>
        <p:spPr>
          <a:xfrm>
            <a:off x="6277445" y="1588567"/>
            <a:ext cx="4314355" cy="2432284"/>
          </a:xfrm>
          <a:prstGeom prst="rect">
            <a:avLst/>
          </a:prstGeom>
        </p:spPr>
      </p:pic>
      <p:sp>
        <p:nvSpPr>
          <p:cNvPr id="3" name="TextBox 2"/>
          <p:cNvSpPr txBox="1"/>
          <p:nvPr/>
        </p:nvSpPr>
        <p:spPr>
          <a:xfrm>
            <a:off x="285750" y="1809750"/>
            <a:ext cx="6076949" cy="2031325"/>
          </a:xfrm>
          <a:prstGeom prst="rect">
            <a:avLst/>
          </a:prstGeom>
          <a:noFill/>
        </p:spPr>
        <p:txBody>
          <a:bodyPr wrap="square" lIns="91440" tIns="45720" rIns="91440" bIns="45720" rtlCol="0" anchor="t">
            <a:spAutoFit/>
          </a:bodyPr>
          <a:lstStyle/>
          <a:p>
            <a:pPr marL="285750" indent="-285750">
              <a:buFont typeface="Arial" pitchFamily="34" charset="0"/>
              <a:buChar char="•"/>
            </a:pPr>
            <a:r>
              <a:rPr lang="mn-MN">
                <a:solidFill>
                  <a:schemeClr val="bg1"/>
                </a:solidFill>
              </a:rPr>
              <a:t>2023 оны улсын төрөлжсөн олимдиадын 2-ын даваа</a:t>
            </a:r>
            <a:endParaRPr lang="en-US">
              <a:solidFill>
                <a:schemeClr val="bg1"/>
              </a:solidFill>
            </a:endParaRPr>
          </a:p>
          <a:p>
            <a:r>
              <a:rPr lang="mn-MN">
                <a:solidFill>
                  <a:schemeClr val="bg1"/>
                </a:solidFill>
                <a:latin typeface="Calibri"/>
                <a:cs typeface="Calibri"/>
              </a:rPr>
              <a:t>13 төрлийн </a:t>
            </a:r>
            <a:r>
              <a:rPr lang="en-US" dirty="0">
                <a:solidFill>
                  <a:schemeClr val="bg1"/>
                </a:solidFill>
                <a:latin typeface="Calibri"/>
                <a:cs typeface="Calibri"/>
              </a:rPr>
              <a:t> </a:t>
            </a:r>
            <a:r>
              <a:rPr lang="mn-MN">
                <a:solidFill>
                  <a:schemeClr val="bg1"/>
                </a:solidFill>
                <a:latin typeface="Calibri"/>
                <a:cs typeface="Calibri"/>
              </a:rPr>
              <a:t>ангилалд-46 ангилалд </a:t>
            </a:r>
            <a:endParaRPr lang="mn-MN">
              <a:solidFill>
                <a:schemeClr val="bg1"/>
              </a:solidFill>
              <a:cs typeface="Calibri"/>
            </a:endParaRPr>
          </a:p>
          <a:p>
            <a:r>
              <a:rPr lang="mn-MN">
                <a:solidFill>
                  <a:schemeClr val="bg1"/>
                </a:solidFill>
              </a:rPr>
              <a:t>400 сурагч багш нар хамрагдлаа.   </a:t>
            </a:r>
          </a:p>
          <a:p>
            <a:endParaRPr lang="mn-MN">
              <a:solidFill>
                <a:schemeClr val="bg1"/>
              </a:solidFill>
            </a:endParaRPr>
          </a:p>
          <a:p>
            <a:pPr marL="285750" indent="-285750">
              <a:buFont typeface="Arial" pitchFamily="34" charset="0"/>
              <a:buChar char="•"/>
            </a:pPr>
            <a:r>
              <a:rPr lang="mn-MN">
                <a:solidFill>
                  <a:schemeClr val="bg1"/>
                </a:solidFill>
                <a:latin typeface="Calibri"/>
                <a:cs typeface="Calibri"/>
              </a:rPr>
              <a:t>Олимпиадын 1-р байр эзэлсэн багш сурагчдад улсын төрөлжсөн олимпиадын 3-ын даваанд оролцох эрх олгосон. </a:t>
            </a:r>
            <a:endParaRPr lang="en-US">
              <a:solidFill>
                <a:schemeClr val="bg1"/>
              </a:solidFill>
            </a:endParaRPr>
          </a:p>
        </p:txBody>
      </p:sp>
      <p:sp>
        <p:nvSpPr>
          <p:cNvPr id="6" name="AutoShape 2" descr="data:image/jpeg;base64,/9j/4AAQSkZJRgABAQEAYABgAAD/2wBDAAMCAgMCAgMDAwMEAwMEBQgFBQQEBQoHBwYIDAoMDAsKCwsNDhIQDQ4RDgsLEBYQERMUFRUVDA8XGBYUGBIUFRT/2wBDAQMEBAUEBQkFBQkUDQsNFBQUFBQUFBQUFBQUFBQUFBQUFBQUFBQUFBQUFBQUFBQUFBQUFBQUFBQUFBQUFBQUFBT/wAARCAM/B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lsGY4xin/wBn7uQcitFR82cU8nPbFeaqCud/tmZn9m/NyMU9dNbcCOlaCr6808L0q/q6WwvaNlIWbLzinrbHPIq4PpmnqufaqVKwc7Ki24zmpBDg4FWvLxSqntT9mHOys1urcgc9zQtqMVc8v2pQu3tR7Mv2hT+yinrbjBqzjpxT1TnpS9mS5sqrbigWoZiRV3y+9NWM5zRyE87K32UMDTltVXBzU/lnBz3p8cS8ZBo9mHOyH7OsihlGPWniAAVbS3EagCneSeQRin7MjmZTEO6pFhAxVmOH2qVbcbeTz9KpUylNlMw4609YcVZ8vcR7VJ5PbFL2eoe0KXk5zmnLB8oq35G7jGKetv0qvZke0KawHcQBgdzTo1O3Heryw43U3yPmySSaPZicyp5Z5zTVjFX/ACT6ZpwhHTbiqVMnnZSWMUCENmraw7WORjmnbBxxRZk8zKywt1IwBTWjK9quyL0xTWXdg4xRy33LuirtNM2nd0q75YprJ0GKLWKRV9qTy/zq20OPrTQm7IHakUVmU9KZgr3qyYTnPWkaP2p2YFb1oXpg1P5ftS+SfSkK5BsxyKaybjmp2iPTGaYyNkBhigkh2mkxu4qVl28YzUa/ex370FkMiYY4NUrq1E/QAOPWtKWMqCfSoWt2kb0qGrjjJRdzAkjMeQ4qEr8pxW1PYkvtI3H1NZ81u0LH5cjpXO4uJqpcxT8sMnJO7PTtSc7hmpWpm2sWmULRkUN0pAK0I1H/AHetLuO3FNbmnUFhSNyMGlVeetKY/eixDIGbb14ptTGPDcjNMbK5AHNOwFXzR5mGbaBUrTDt6VVbT5biTIO2pIrOaKbaTkYq7MV2izHLuxirCyANu70R2qrHz1zUvkjaDmjluLnY5W3c1KJD0FMVdrY9s0v3WqkraBzEqSBe/NP83Oar06tCCyrZXmniT5cVUDFe9LuNNCZb84f3cUn2jnAqIsDTeMcHBqgRZF2Fxkdad56+nNVOPWpBjjmgZP51HmVDuHrSqw9aCCbd0JOKXcPWoSoYD65o3UATbh60m7jOajBzUkeMDNADGp6sNvWncFqXaOlAroaDu6GjtnPFPUBe1KMdxxQF0Rbvf9KVqm2r2FOWME81SYXRDH978Kkqwsa5qaNU5yN31qrojqVFRuuKnVS2MCrUcar2qzHCuf7pouinNlFVYNjFXbW38zqKspCM9M1eghXOFWncz5r7kMUPyYFTrbnaOKv21p6jNaUenjb93NWiHJHP/Z/an/Z2bjFdGunp/d5pzWeRwufwp2FzI5SayO3pVb7K3Y4FdY9j1ylV5rNduAMGpcUNSRybRPuPHNNaFiu481uSW4jkPy5qrcW45NTpEq6Mra3cUnkluQ1XGQKvSolG01mx3K3l7T70bTUpf58HuaifhuvFIpSYYOM0lNZuwNG75aC+djqcBUXmijf70DVQs0VAr/L1o8+gXMif72COlDVW872zR5m72oJbRNUi9MVTM1NEzEHHFLmsSaasFxkZppx2OBVBZm55pGmOe9HOBcYcA9qT1qm0m7HXjpTTIccmjnAt/dpu4c81V8w8YNIJtpPNHONE7feznikb5sYOag873pvmcjBo5y7olZTmmOwVTk4qJmyeTSMeOvejnC6Bm+XOaiIBBpWYeuBTSw2nBzSuhNqxEyjdUUkeelTbqi3daRBC1qjscmq8lgrMB2q76mkK96C09DJbRU3A7vwFa1nGttGEjGFA/E0ob5cD0pVbFKWuxHUl8w0u7PNRbh6Ubh6UjS5LkUjexqMMD2p2PQZoGHPrTs8f0pvFHFBm9w59aMMeA2PWjilVgvNGohNv6dKkhUeajsSQpzgd6j4OaWNW4rRBe5qi6U8lNo7U77QnXFUcninBtzUyWXFuI26Jmnrcp6VTVvmIqRV70CLf2pA2dgYelI1wrLwuDVanL0pp2Gy4Lg+WiHLBegYk4+lMjmV5MAYqMY4pyk8ZHNXzsRZV8MakjbkE1XGc9KmRd2O1WmBKTSUu35c0vlnrRcVx+5ehGTTo8bvu05YjkZFTLb/MDT5mF0MP0zUijd0FTC3JqWO1KmmpklaPH938R1qaPJ6jirC2u3tmrC23tVc7AqqowMDFSxqW6DNW1teBVi3syO1HMwKkfWrkWPlz0q3DpxJ5Aq7Dpe7quB9KLtgUkVMD5eKtRpg8Ia1rbRlbHykitS30PdgAYoFdHNeTv6pg/wCyKctqzfw/mK6+PQG9DUh0Bl5wadmTZnGfZZO6YqCaAr1UV28misq9DWbeaX8v3aavEInJNnbxUUkhxWzd6eY+q4FZV1CE4HpT52WZ0sh5qsbgq3IqxIvWs+d9rdO9YOpqWK18/mfLtA9KJNS2tjb+VU2b5xVe4Y7v61Lm+gF86lz90fjUA1NlOcAn0qi7Ed81Ezd6nnZdk9zQbVGzgKAKb/a7qcbQazt2O9N3Z78Uc77jt2L39rybjkKOeMU3+1zgDYM/pWYzEN14zUZPzdaOdj5Ua39sFf4fyqA6q5OcKKz2PvTfMA96TmxcvYvf2g3otH9psvYflWYJDvJ7UjOR3qOdj5bmm2qP1wPpTP7TbOenFZhk296b5nU5qeZl8iNL+0nGcYFL/aj4PGD6mszf05prScdabnoVyIvtqLt8xC03+0B3FUN3y4zUTEnvUe0aD2Zom+POFyfrSrfuq/dxWarbadvPrxS9sw9mW/t0nXAxS/bg3GMVSZuc549KM9OaPaB7Mu/bORg5pxvN3es7cVxzml3H1p+0D2Zde6faMdqT7VnnvVTzD0pCfSpdQPZlqS6pfthBGeV/u1U3UbqftClTMJqVU9acNu3JYA/WpGZFUFiAK3TRFiLaKkRQ1N86Hb99ce1OjuYCpAkXP8qrmQh6xhTkVL5eeR0qD7bbADEoPqRSrq1qPl38e1HMiy55O5RinCHcw9e9Vxq1pGMiQ09dWtC3+tw3qKfMiNSz9npRbioP7csk4aVifYU1vEFmvJcn8KOZLdkrmLf2UMBTvs5XnNVF8QWbD5S2fpUR8UWytjy2IH8QqfaQ6svXsXmiORineSazm8T268hCfqagk8XQ8bYmzWTqQvuOzZreWfSp7eDcue9c1N4uCgBIx+NMh8ceW+0xg/Qml7SHcOVnXpGWOG7dKc0W7p1rmV8aE5IRTTD4wn3Eoij61ftoD5WdX5O3pmnGPdjjpXJL4xuFGSq/lSt4wu2Ujai+hwKXtohys61Yu9PWM765BfF100YDbR9BzSf8JVe9nAPb5RS9vEn2bO1W3/ChY2BORXEN4o1DbzN+Sio28TahwDcMTR7ZC9mzvPLbIIHPvRtCkhjg+lcL/wAJBeMoDXMh/GoW1K5kYs8rHPYtT9sg9mz0HyTxmniNFxufb9SK89W/m6+fJn/eNKb6eb78rcehNT7Yfsmd/IsQfmVcduaMwKqsZV/OvP8A7U7SAmRtuMYNTeczDBYlfrxR7di9n5nbSTQrjdKo9Oab9pt2b/WqK4nc3fJpWkO0fMR+NP20g9n5nZfa7TdxcJj61HJq1jH1m59hXH7ioOKZuPpipdaRSpdzrf7csv8Anrn8KjbXrJT988+1cgSc9aRm3dTml7aRXskdY/iS1jyQGb2qP/hJICo3Jg1yu73pCeRk0vbTD2SOobxJAq4C/NUf/CURj/liT+Nc4euaFyoOeKn2kylTidH/AMJErciPBqKTxIG+VYwD/tGsHPvRz1o9pMr2cTd/t3OPkBpr68Wk3eWqnGKxMmnU/ayD2cTYbWjIw+UcflR/bco6YA+lY+fl9qVWODzjFJ1JMOU0pNWkaQEqOmahe83ggjrVJjnBoqeYOURhg8UAUjUds9qksXGOaTJo5o574oASn0ylH1poCRW5pWambv8A9dG73pk2F3Z6daPvNmkX2o/hFAWJFwvajjOcU1SadzVpkMXd2qTccYpq0bqtC5RwbL+nFG4nmm7qN1AcpJS7qj3n0pVagVh+6jcaSkyKdxEpkNJuLUyjdtpgSbjTsn8cZqHdSq3zZzQBIrE0v50xWznA5pdxUDOaAJNxX3p+6oPM9qd5tBBNv204PnpVfzKcjfgKdwLAkPFSCSqvmfN0p+7PSnchosb/AEpw6VXyV74qRWOOtMkmDDNPVqgXIbOKer7iRQBYjY1YXvVNSc1YjJ2mgVy1E1XIapQ1dhU8cHFArl2LtWrZ2vU4qnaQiRVPfPSui0uzMzqoBxjnNXEiTsTWdi8uOOK3rXR3Yj5a19F0HzETCZJrs9O8K4UFk2/WtkZbnDx6Gf7v6U86FhuB+lelx+HolAzipDoMDex+lO5XKeUXGhtjAFYV5o7R8nIr2ufw1G3TBrm9Y8LtCrHYSv6UmwSseRTaeNx3Gsm6iC5H613eraT5THEdclfW+3tj8axkUc9JGTnNVX+WtWZMKeKzpV5PFQVcp9eTycYqFuast1qFu9K5dyJm2jim7vl56UNmmHv6VIw5/DtRRu96azbaAH7jRuqLzPajzNpI6ilcCXdSVF51OaTpxRcB9C/dqPzPal3cdeKQD80jMM0wvt57UxpBnpQA/wAw+tIXz1pnmCmNJxQBLu9KQ+vNQ+ZQZsfeoAkLZ4zTd+2oGnUKTyPc03zvl60ATswY5pu4Nx0qEXCr160wzAnNRdFcpM3TpmmmTb2wKjaYnpTPOHfJp3QcpKzECo91MaXn2pBJupXDlJNxoLGo9xHTmnKwb/69BI4nGBTqZRu96sB9FMOdtOX7ooGnYWnKxNMX7tLmgrmJPwoz7U1Wx1p4yaCBM+1H3qkoqgGhQce1PU8im7O+cCpFX2qkA6nL94fSkX73+NSc+lMgdtAOakX0qMZ21KoOelABtp8ag8UqqeePzqRV9uaFqK4IpqbaOD70sa+1SCP2zVcpIKu7tU8cWOvShY/l6YNWI46sVxqwfLwOalEfygYzU0cfGe1TQwls4GaqxLYyOD8anSH5ulSR27L/AAkD6VZitz1/Giwk7DEh2rmplh3Y4qwluW6gVYW1OOlHKPmK6242jk1L5PtVmO3O0cmrEdrntk1Vg5ipHb9MVoW9lux8uant7FiwyuPwrdsNJ8zHy1RMpaaFOw0ssR8ua6Gx0NnwNhJPtWzovh/cqu67QD0xXSw26W64VPxoLje2pz1r4ZKgbhtrTh0GGPBY5rT6+9OAqbmlkVVsYV6JTjZwn+AVZoouxlKTTYZF4GDWDrGkGH5gPlrq6oaxGHsZOSCORzRd9RWPL9UiySD1ziucv1AU+orrdSUdx81cnqP3jSbGYtx0OOtZtx3zWlcdDis6bvXOBnyBs57VXk+b8KtSN8p5qnL93igshkY01ulJLke1RSMeMH9aBpXGuxpvmbeKa0h4wOO9QGQ5OahstaEkjfN7dah3jd1prS5yKjJxz0rLXuMc8vNMMgbp1qJmH1pjSY6DBqeZjsTySBelRGTNQtLlR3NM8w+lTdlJFhmyKYzZAB6VGGJ9qjaQ5x1pXZXKWGkHUdKY0m7AqME9e3pTc89MfWi7Go6kzMME00nkUzr6GkZjg80F2Jc0VH5ny5zml3bloCw880jGmBjwM80jP7gmgRL/AA5pd/rUZk3e1NMgHvSegtCbcKSolkHPFL5hboaE7jsS7qaeenWmbvQ/nQpO6mWcW0hblmP0zTGuGaMjcfzqI8Y96aw6c1pdmVkP88gDGfzpfPK5xnLe9Q/eI7UjN1pOTGkiz5xJAHC0eZhuWxVZT3zQxDcnrS5mVZFgTHkZyBSrMQc1U3frU24etK7HYn84s3WiSU8VBuHrRu/Gpb0KRY81uCOBSNLxVfcdp+tG6smzRWJGk6UxpCwx0prN0pGbbUNlWQNxg01VVmBxihmyo9qarfhUg9ictt+7T1bgcfrUAanK3A5qzIm80ninmba3JNV92MH1pxYNznmncCfzM4pVcl85quTT4/XNIC0ZCaVevNQ7xSqSzcU0BZ3D3pysc89Kg344PWljOWqrgWlYU9WGarbtx9KVfvdafMyWWs5bFXILdpo+OOaoghVDE9K7TwR4bv8AxI3l2VnJO+eFQZOPX6VvCPO9DKb5TFi02QjpmnNpErHAH6V7xo/wH11wrS/ZLYEcpK5LfoK3v+FE3K/du7XPoVaupUPMx9ofNMmlyoueufaqk1nIi5219G6h8D9XjyYobW5X0SXaf1FcrrPwt1CxVvPsp4Bj7yoWH5jNV9XVtx+0PEGhdedpxUR79q73UvCvkrtDhvpz+HHQ/WuWvtKkt2IZSMe1c0qUo7msaie5k9OaCacy/Nt96ZWD2NRd1G4nrTC2KNwqOZlWHk03ntQrBqWrRIu6lpmRSKOtMCQH/wDVTlqMGl3UALuO6nNUa/KuOvOaXdQOwtDcrjt3pGbFG6gLC0ds0ZB4zQv3aBBRQTSbqaAWikBHrRu/GmA9WK5oU8Ypm6nL6jpQA9Tg07cPSo8iloFYlxxnNJj3NM3U4mtESx233o5pNw4FHFJsB+e1IBt60nFDMDSuA7P4UbqZxRxRczaH5PrSKxxzTWk46U3eO4p8zES7qNwqDzlHWk84NnAo5mBZWQN0pfM/D8apecvc4p32hexq+ZAW/M96N1VPtH+1S+aPWjm7AWWk4x609ZDtFVPMXcOal3A96ogsBzmpNzHviq275acr/KMGgT2LnPHOakDfNVMSVKJtygDrTuZlvd6HmnBc+xqBZBuFTK4/GqAmhGO+eatxr3qpGw9atwt60EssxjbitKHIxWfF8vJ5rTtnEmOKBGtpyBmrtvDVuskwBHINchp6jaK7nwyojkT6gmtIGbavqes+H9JjtrVHZPmIrbx6DioLKZZ7WN16bRVla0NNFsNoopRzQAlMliWZSrjI96lAxRtoA8+8ZaOLfLBchuRivKtUtxyOhzXuPjRh9iRCec7hXjWtKGkJHvms5Ig5K6Xbx2rPkUYrWvF61k3C9wef5VmVYpyKO3WqrHqKsNndVVvU1AyNlO2omO2nSSD6VA0mc0FjtwFNZxioGc9KjaT1OKVwLAYAAZ5oZh0zVRpiMFf51E03fPIPSldAXGk20vme+ao/aVPGcUhuAFODmk5IaLwm6elHmnJA5FZgvF+6etOW63D0FTzIrlRpF8r1pjSfMMHis9rnbjqaa1yT0OfY0cyJZoNKFzzUTT8daz5Lobsc1FJdZXpip9oh8rNMzDbnPOaY1wGx83NZf2rB5NNa4O4EMMUe0QcrNMTAMQVyKRph9BWW1027g8Uklx05o9og5WaTSAnrSeZ71lNdhe9RfbCT1qeZFmu1x+NNaQDpxWX9o5wSRQ9z8vBzzWcW7lWNVZN3ehZgOM8isz7UNvB6daX7Z0HFaXJNVZt3egSHdmsr7YPWnLeeh4qkxWNVLjcPu8ZxTkkG41mi4IUHPFSRzbsFeafMxNGmDxSKfmIPQVXWTtUqsBk54700yCSnZzTNw5NKrVYD93IFSKOlRbgp9aeH9qAJqKaGFKGzmqJuPVe/X2p+7bketRU+PvnmqQh61MtQrUy0xXJNtSxqdwPamL81SqwVatIVyTb1pyDvSD1p681pYQ+NSTU6qeBUUY7Vdgj+XOM0WJbsPVc4zVqFA2ABRHHVqGEqwwM1VkZth5PygEVZt7cbR2qWGEyHkYq7Hb9AKdhXIo4eq9atQ2vA4qzb2vzVowWmcDFFiebsUI7cHtVqK03dBxWpHp47D9Kuw6aSAQMfhVxSFcyI7E5wOn0q7FYKO1a0OnFe1W4rElc7f0p8qC5n29iG24FdXomkAtvYcLVazsenHNdPZxCOHGKUlZGsVdkqxhVwBt+lP20fxU6sjoEAxS0UUAFFFRyTLGpLEAfWgB272rG1zUo4YSm7PqKj1TXliUhD261xOsa0XJGeDRp1J5uxFq14jF8EVyl9Lu3EGpL7UAXbJx71gXl8oU4bPNZyeuhQXDEKTWVcXAwR36VHcaluyu+s6a7DetZcyKSJZZPeoWkLVSku13Yaq818VOBz+NLmRfL3Lk8m44BqCSQdqpG6LdePUVA9wecHkVm5opKxdaQ81A0me9VFvCRzTPtXzY7Vm5oZcqORuxNQNcenNQzTbuPWseZHQTM3YGo2kO4c1XVtpyKQvz1o5mHKiboaa7HFRM+e9G7g5pczHypEqyHFMLjJ9ab5iqBSMRu4PXmjmY7EoY8UjMZCAKj3beaa0g5xwat7BYmDEDjrQrZDfSofMpqnGRUczGTx/dP1pdxFV1bb3p3mUczAm3d+9MZvm96b5g+ppN25h60czFYk3bRk0ZzzTWO4YoDYB9qLhYfu496dwFAFMX5uRS7qcRjj92njGOtR5zRj3qwOGyWprN07mnyKRkdCelRbSKTvYA3HrTGY9Kdjv3qM/ePrWeoD2xtHamc/SimtyKLjQ9euDwKGY5601f4abT5irEqkn3p/PpTEfdx0oZj25qWxEmTStUYkOBQzehzUgO3GhzlRmo0k+U5OMUFgeR+dA7sXce+MUm4duKQMGzt/GgdRkZoL6Ei5oz7frSLnkZzzTjxznigzH+meD6Um0D2NG70oEh2gd6C0PXp0xSxnBqPcaP4fxqCrFjzM5xTlJIB71Evp+NOOduOxoE1oSetSxsahXCnrxSx8VSZmTrIV5qSNtzZqI84HenZFMC5Cokfa/wAo6179+z34msPDt9cJfSmBbiJIlkbJVcHj6fWvn+3kVcEnFb2j61LZuCrcZ6Gu6hOEXZnPUV1offUMkcyK6MGRhkMpyCKlWvljwX8YtU0VVQTtJD08mViyfgD0/CvXNF+N+l3ihbuCW3fH3k+df8a7/NbHHZnpm0UjLurC0vxpo2r8W+oRFv7j5Rv1rajkVlDBgVPRgeKBGJrngnR/ES4vbKN5MYEqZRx+Irx/4hfAm4hge50RjeIoObeUgOPoe9e++Yv95fzqC5u7e1jLzzRxJjrIwAx+ND1WoLQ/PfU5Yo757dh5FyhIaJzzkcHHrVE5zyMV3nx80vTtU8cXl/p6RunnCeN0GPmI+Y5+orgnztyevQ85ryqujsehD3lca3XpRk/3aRenWkZuDzWJqO3GjcajXj2p/wCNPUBMd8U7caarbWOTTtp9a1JFVvWnbx6VHz60fjQND9wpGkFJtNMboeaBj926hWJbmov4RSZFBotiUSYY/LgDofWl82ot2FAHSk8zbQZ2JvN+agyDB+tReaaTcOtNASM4oWQVFuGDz3puelMCz5lL5m481W+82BQCM0AWtwpVkGcdqrZFAwDmgC15valyKrZy2acJOp6igLE+RS7hUCyn14p0chLHH4+9AW8iZZBkU5pOKgXdt+c7m9aWgkk86jzjUdM/i60EscZgvNNa4DDjP40zzDzUUjbsUE2H+YMHOBk4BqOSYhyoOccCoH+bOOap3Vz9ljJZz0zQSXZLgLwODnkUz7ZliOK56TVlm+dN3PXio/7UAyzPtFSSdL9tHekbUAqnOM1yjaoNwIuFVe6nH5/Wl/taLcd0qAk/3hT1JbOrXUNq54P0qRdTHGeK47/hIIBlfOUf8CFS/wBvWoAY3ULf9tB/jVKTQrnarfKyjDYNTR3obgMDjrXCr4osExvvLcAfw+Yv+NI/jbTUXJ1KzUehnT/GqUmZXO+W625x3qaO8CjPevPY/HmleWHOqWiL7zL/AI1MvxG0ZFJGsWDev79T/Wr1FdHosVwGIzVpJg3GQK80HxQ0BSGfXNPGOp89f8aRvi54bV+NdsT9LhRVK4XR6rG4/vLVy3mCg9/SvJYfjH4XQZbXrD/v+tWY/jd4TTAOv2S9vllFXqGh7HD91a07btXisXx28JpgN4gs+PR81pQ/tEeD4cA67A3+6GP8qdmSe52LhQBXW6DPsk+Y4x0r52tP2jPBrKNuso7eixsf6Vv6b+0p4PVgDqXTriB8/wAquPNHZGEz7A8Ma6v2dInZcV1SyBlypBFfKeg/tEeGLhQYtQdgTwfJf/CvQtH+OmjzLiO6lY9v3ZAqrvqhKoe10V55a/FzTpcYZ5c9hGasN8VtNVSSsgHrsNVqac8TvOaimuFt0LOwAFee3Pxi06ONiFlOP7sZNcb4g+O1jBGcwXxXGflgJ/rQkyXUitjuPFmtfaGb7oC/drzTU5BIz4+tcD4l/aO0y33M1jqTk9lhx/WvPdS/am0q3XnSdUUZx8yqB/6FTcXbYSld7nr9595qx7qRM7Sa8N1L9rTRIfm/s7VD6hY1/wDiq5+b9rnQd25dN1FuejRqD/OsfZz6I2uj6AmnRo2+bmstpwM/P+dfPWoftg6NCwB0rUGTOPuqf0zxWXdftgaMrbRo2osD3Gz+Way5Z9g5kfSMl0p/iqrJfIrFQ3zda+Z7j9rywXONDvOP+mqVnzftfWjNldAuienM6j+lHs6nQpSSPpy41QbgM8VFJqC84NfLM37XcfnOF0F2wOAtxj8+KpSftdSLn/incN6/acj+VL2VTsVzRPqpdRLdTwO3rTf7Qwx+bGa+Sm/a2vN3OhQ9eP8ASGyP0/lUf/DXGoB2K6JbY/2pmP8ASs/ZVOxXPTPrNtSTfjcM0xtSG4fPx3zXyNcftbavuxDodmc9S074H6VEv7Wmt8j+wrD/AHvPfH8qXsaj6BzQPrpdagZtiyoW67Qeacup9QMV8dN+1V4gDF10rTUOegZ6jl/ar8SKMpptgue2Xx/On9XqD54H2Q2qEdeKiOpgN1x718ayftVeK8gJY6cA3XO//GoJv2qfFzKQLPTy31cAf40vq8w5oH2a+qJu5P61E2qKy/KxznvXxcP2oPGG4kQ2Cf7sTf8AxVRyftOeM5DjZpoHcm2LH9WqPq9YftIH2c2rBuM80SapwOa+KW/aS8ZhiYzp4+trj/2ak/4aW8c7SfMsFc8ArB2/Gl9Vq9Q9tE+1F1IDgPn2zQ2pqv8A+uviVv2jPHCjeLuxQ9yLYZz61E/7RXjk9NSgU+v2Vf8AGqWFqB7aJ9tSasu7G7H1pjawnAHWviNv2gPHch+bWkYf7VrHUZ+PXjnnGtAfSBP/AImq+qzD20D7h/thPLGXBb0zTW1ZV5LAfyr4bPxy8bM27+22Df8AXFAD+lQyfGzxtKRu1+4T/cjjA/8AQaPqtQPbQPuldW2tksuOxpw1pCxG9cV8GzfGDxpcY3+Irxh/s7V/UCo3+Kvi5l2nxDfEdwJP/rUfVqhLqJ7H3q2sR/3lqSPWYwuTIoH1r4Bb4meKu2v37H0MuKi/4WB4nkYbtev/AH/fGj6vPuLnP0Jj1yFvuyK3tW1YzeZh84yOlfnLZ/EbxLZ3SzDWrx9nK7pmNfYXwH+JF3408Ew3k2TcxMYZ8D5Sw6ke3Sk6U4blcyZ7Wn3Se9SY+YDoPWsa01kMRlWOfQVfjvlY58s1OqHoXl6Z70q/N1qOOQyD7hWpNp69qdwsPyacrH1pMd/akCluo6VaZDJFcsvPzD1qRZBUIPy05apMmxMsg3VIjfPjtUKsQMUqsNwyatMksqwIOOtS7jkD2qtF3549KlRhu61RLLUZNTkmqyMPWp45EZQNwrRMRMnSpE61HHtB4NTptaTkjHfmrugdyeGPoavRqRjGT9KrwmNOCwx9avw3EXADAUXM7MsQr07/AFrRgj+YelUUuI8D94v51o2t1bBfmlQN2O4U7i5X2LdvHWnb2u8jAqhb3dnjLTrt/wB4Gti31WwhUf6RGo/3gKszsy5b2JzWpb6f04rOh8RaYpB+1x57tvFalt4m0jGPt0P/AH8FUibM0LWxHcZq/HYrwNrVRt/FGjAc6hCP+Birkfi7RVH/ACEYP++hVlIuw2PHA4qzHZhRwKz18Y6I3I1GE/jTl8caGxwL9SfYUFWNeC32sCRWkrjaK5j/AITbRo8YvV5/vcVFcfEDSYU+W7Rj7c1Ei46M6+jjua4FviTaMDsbj1xVOT4iJI3DnA6Vk2jW56S8yL1cCq0mp28fV68zuPHCsOHYmsm88ZFgcMQaV0HvdD1C68SLHnaVFc9qXigMT+8B9q83ufGDetYV14od3Yjk0e0gOzeh3GreJdzD5h6Vymoa4jyEs5Xv1rl77XjNwOtZNxqLtkFqwlUVy1TOgvtb8wna341jz6kdvJ5NZEl5IqkZyKryXRZeRWTqaG0aehcmvGXLj5jVc3hbk9etUmuXOec1XaU4PrXPzl+zNCS4BbqBVRrgbz/jVXf68UwttYfWlzXKUC3Jdd6gMxVQRyai8w7TUbSHaMdamRXLYm8wcnvTfMHeolb5snijIye/pUFJE/nbUJFR+bxnvUOCvv60tBROZelN3buaiooAlzt5x+tIzH1GKj3Dg/w0bvfigCZmCrTfvYOKZnjFJQBI5JXmiPvUOTRuPJ7mgCQMeeaEYmohn6evvT8igCVelHPpUW7b0pdxoAlDFelID1qPpyOtKrnH4UAPDGnenvUaktntTvxoAkJpCxpNwpaAHKxyKcTUX8VSU7sDkpo8Mc9RVWSM1qXWMCqc3QY4rUCmw28Hio++fwqdvmOTUDffP0qXqAjfUmmUpambuSDU8rK1HUd8UzzPmxS7xyak06Eg4zTsjbmq2496XedtSJsmGdvWmFj65qPcdlAYqBQQSFt3SnKwbpUKueDinq3BNQA4NtbinBuagWTdzinlj0/lQNbkufmJzTkbPB5qFQW74FKJAnVlxnA5oTNL2Jt2cY4oc+lQrdQAgGZA3ozAfpSyXESjJkXb6g4p7i5kTLyKcGC++arx3ULZCyK30NKLqEZ+fJ9BzRYosBs/WnhmxweagjkH3jwvrg1KG7g8fSizAeinqT8tO3Hjmm+aq8sDj0UUxpguchj/ALqmixm3csqx3ZzS7juxmq32xFXlZM+6GmrqkPUx3AP/AFyNUkSaSsQBzVmKVl5DcVjNq0ceGaObZ2Ow1LHqiMvyRTnd6xkD86tEnRW+pPHjJyK1bPxBPD91z/31XJQz9chh+tW1utjDhgfcV0RlKOiZk43Z6DB4rkPDSkGt2w+It5Z7RFeTJ/1zdh/I15Xb3TM5OOamhmdfvFs5rf2sjB07HsEnxW1Hbj+0bw/9t2rH1Lx9NdfNLM8rnu7En9a87899pwT196he4c98460vayFyGnr2qnUpGkY5PQD0Fc9JUk8x64z7CqDXU7MQLZseu4VzyXNqbw0JshVGajbpVdpJ2X/U4PuwAqFrmdWCmJS3fEgxWXKza5fHzcU7dt4rN+2TK3+qXr/z0FO+3TEkCJM+71aA01xTsbhWdHey7sOkKr2xJk/yqzDeBuN0e7sueaYFlUweeaUIN2cUI4bhiFPcbhThJ6FCv15quVkqSvYY3y1EUJye1WWyeTtxUTSKFPzD0o5WXdFdlIxSbeM1MzBhk4AHvTDtdeG/SlyvsaKSIs+1IzHsKcWGf/rUjcZxzj0FHK+xLmrEe70pctSMx3EAqD/dKmkbz2jxGVV89TEWH6EVXKyOZD/0pcenNQrDeY5mUH0ERA/LNRmO9Z9qXKr65gJ/rVqEmHMizgsDggH3PSlXsfXpVKS11Ngdl6x9FFuMfzqu+laq23/Sron/AGIkP5Aiq9nIXMjXwff8qXaQoOD0qlHoN7IFzf36nvmOMfyWn/8ACI3cjF21DUGHp8oH/oNRySDnSLsanvx65IpRGWJ24x9aoJ4LuWff9r1R/bzRt/lT28Gvu3b9SYjqGuTg/gDQqbe4valvaT05p4Xb9e/pUH/CE5bcUvkOOR9qcf1pyeBxIy+Yly+BnBuW5+vNP2XmP2hPvVsgHJpw7Dn8qSPwRDGoC2bA/wB5rh/8atf8ImYTxBGO3+tZv60/Yk88Sqy+/wDSmN3H9a0k8LttYrHErdtxOKk/4R+Qqf8AVK3brij2T6C50Yp+U4PH41C7hMt1Arafw/NuxuiY+uMVm3GnsupxWO8CWRGkG6IlQox1P40Kk+pLmjnNT1SSPdsOw47Gvnn9oL4mal4fhtbKznZLi7DMWz90DivprVPDbNGQ842j+6oAr5J/a90s2Or+G5Bx5kEq7vowrenSV9TnnM8Ybxl4gm/1msXvJydszD+tQv4g1RuTqd71/wCfhv8AGsoPhuaGm7V2ckexldmlLrWoyNk6hd5H/Tdv8aiOp3rfevbg+p81uf1ql59O3MucgHnHFLkj2IbZabULpzlrmY/9tT/WkW4lZsmWT/vqqvmdeQOe9Pjkxk5zRyR7CvIufaXyAHdT3O7/AOtSrM+c72z67qqeYWXcB7npUnzRsRg9zzj/ABq+WPYLssL94seh6ip4lU4YqoY9Mrmqy5P8/wCX+NSRyGRFbGOen5/4VaUOwM0I9pOQqr9FqdWb2I9CP/r1Q858EZxUyzMBy3GcVdodiLM043G5cBfy4rTjkYgAhRjj6Vj27M2CD8np+IrSgYIrSFuAMn9atKHYdpGzZZZcHr64rVsY8/Kef6VjWJdmweIzj5v++f8AE10NjEZJEULtVlB3N153dv8AgNVzU10F7Oo9DpdGtFXZtBBPSvQfDtjE7AOpNcNotv8A6OXRSziXABzxgoP/AGY16DpQdUgwMbuWb0GyQ/nuUfrUyqwXQl4epJbnqfhGytl2KY9wBzwf8+9e0eGri2hQeVaL/wB9YzXkOi2k1vJbsH2q+WJJBLZMQ544xk/nXo/h9WWMSPcorMg+V5Aihueny/So9pB9DH6tNLc9S02+t1IItEPr8xrcj1hEAIsYfxf/AOtXnenXnyIJruCMqecXoyfriM10U19bxyS/Z5IpI4zy/nNjoOh8nnk9qXtF2F9Xl/Mb9xrQIP8AocAx/t//AFq5nWtXWZSGs4AMdMk/0p0mqRvE0iyRnaQCFaU9jzgQZP4Vm6p5UllDcREkkusjbLgZ5B4/c89acasU9iPq0usjhvECwMz7rSEbhxxmvIfFen2x3kwwg56ba9M8TSSMzOC+yQ8DyZwRyB1MQx1/+vXlfiKGTbLmOYOQccMSevt7VtGtHsUsK/5jzTxBYww/djjyfTmvO9V08K+SgAJ616J4gtC0sn7yQLG23lj/AHgOeOuDXGalD5lsXy7kDdjaQQAGPOevQUe1j2NVh5LqcReWg+cAc54Y9qxLq1WOMkHJ9a6TVgVXOfmQ429sZGP51zl1IfLU9Dzx/wB9f4VlzR7Gvs5dzJlVOvc9apzKOc9M4q1dr98jPQjgGqNxk5JPUn60adB8jRFI2N3T8KrSN36mlfKq5B7d6qNIF3EqzdqLoOV9yRsbuM0wupORgE9ah3HB4x7Gmt37VA+VkhcA4oaRV/ixVQt83BqCRjz9aVy7F7zY/wC9zStcqMAsKy2YjHfNJk9PyFFwsaf2iMfxU1riPcMNx3rNbI6U3r+eakdmaLXSbTzimi6jwAWJNZ5b5sYpV+VhwDQHKXzdBeM4oFwnUnNUGO5jR6CgLF1ruPHc57UvmqwJzgVRzRv29aA5WXfOXtTTcAZ4qlu9DgUbjQHKi610GwMUv2kdhVHdRuNAcvYum4XvR9oTauOT3qoGpQenFS1cOVlpbjPIGMHvTxdHOMVTjY8/nTlY7qnlYrFxHMhx0zxX29+x/pQX4Uu5GS1/L+PT/Cvh+yw0/wA3AAr7u/ZduJdL+E9ksMIlWSaRyx65zTlFNBzK9j22309Y2XCYz7VX1C8mt9X0+yt9PmuhcuRJcRkBLcAdW+tSQa1P5a/6MPl9Tk1DpusXMmoSXP2ZcR/KAT+orBwLXkdKtgo4A5p/2MRjBWuN1n4m3en6pHZ/2fhWgkmLxAzO23+FVGMmuvsf7avrSK4DW0aSKGCTWzrIMgHkbhg81CUX0K5mS/Ye5X5QM/h3qdbFX4C5A7iqf2DxD9oV4720RFBBha3JVj6n5s8fWrS2fiJhhbjTVPf/AEeT/wCLq/Zr+UXMxf7OVm2hfxxUg0v/AGKRbPxFwFu9NA75gk/luqSK18RZx5+m5z/zykx/6FQqb/lJcxqaSGbgc1INFXP3akWx8RBhmfSwT6W8rZ/8fp40/wATLz9o0rafW2kz/wCjK09m/wCUjnITo23oKT+xH/hTJ9q0f7L8QNgLc6X072kv/wAXU8ej+JeiXumg99tk+P1kzVKHkHMmZK6LLj7vP1q1beH5XwSNo/DNbEGg+IjwdQ08t/15Pz/5Eq/b+GfEh5/tuyQ9lWwyv/odaeylvyic13MmPwq7KCQWHarUfg/gFlYVvQ+G/FUuAda06M/7GnHB/OU1r2vhfXmXa+t25PqLIAf+hU/ZvsZ+1Xc5e38Ho/3kb8c1oW/gWOTqhI/GumtvBevSN83iRUU8ARWMYP65rY0/wPrMSnzfEs0xzxvtIOPyWj2fdEuon1OStfh9CzDMWfwJrUh+G9vI2Gt1Zfda7K18F6nwTr8o/wB22h/+JrUh8H36nnxHeL/1zggH80NK8Y7oqN5bM461+GFkMZtlP/AcVsW3wt01vm+wxk+prqI/DN1GQTr2pMPQpbj/ANpVtQxtHGq72kKjG5sZP5DFQ59kWod2cjH8NdOXG+1iPttGP5VZh+HWipgmyhz7Rj/CuqG7d7U7+Go5mXyo55fAuijrYQn/AIAP8KmXwfoy9NNt/wDvgVt7aNtHMw5UY6+E9GDBv7Ntt/8Ae8sZqUeHdNz/AMecP/fA/wAK09tG0UuZjsjPXQbCNsraQqf9wV5T8dkj09tDaFEiDNMDsUDPyjH869mavEP2j5Cs3h3+6pnc/wDjn+NRKTsOMVc87j1VkUjcacusFe5NYP2zjAPFNF0R0bNcHM7G/IjfOsHnkioJtQMgyGJrHe8JHBqJrzPBwPpVKbHyovXF57mqklye3WoGk8w8nFRvIFfHtS5kOw2aRmbOcCq0jE96fcN8wx0qGRtorJ7mqREzHoaYzZGKGb5qjaQUFEe7aKjZvWlduSB0pjfLjHFZPcsY7Zx9aax3HIFO4HNI2eucfSkBGXwcYNN/hFSY57moqACil+nSkoAKKKPX60AFFLx3o+lADO/tRSfxGlpMrUUGmtn1yKUd803d+NMkXdS9Wpq06gAoooyKAEHJx3qTouKb+FLQAAdqKX+HNHOAe1AArbaduxmmU/aGHvQArcLTk6UmN2AadHhuMEc0AA+Y5p5HehuWwKcq7evWqswOXuo5TCDEYXfPUyYFVWSQgF3hH+7ID/SqWBhSDj6VBOM9BhfSjnJsW5G2tgTwgnoN2f6VDJG+7JkjJxzg1TZV4IGKazH1OKXMUSzbo+rjB7rTGZf79Qsxz1ytMZg2QKOctRuStIi/x0G4RWAJ/KqcnFNY7Vz1qbisXhfRbv4s+4FJ9sjbZyd3cH0qht/i/Sj371FwND7YvTHFSLcR9+RWavIqVfu0XAvrMjLnGM0CYLx1+tVo84yKdu9TzRcpImW4OfuYH1oNwFU/Lnmol4B5opDtbUmS4DAjbgdeaiba3JjU9+lJS7avQTdyBrW3brBHntlRU8LPtIfyz/wEcUxV556DpUiqOcVXMSWFl+UYqXzn45FVk+7Ug7VDZfMSrcOM84PtSrMe+aiBp+c0czG9iQSM235sDNNaQqpIJz35ojpnvjNF29zMd5jLjLMfoaGkLHhj+dG0884pirtbk5qrkskZjtPNLHMV6kkelM9/ehaLgWFmdfuuR+NKtw6t94n8agoXrRdgWvtUg/ib8zS+dJ18xv8AvqoNw9aM+9PmYrFjzty48xyc9cmk3Y7/AK1DvC9TSbh60czI5R7OTTcmmsfl60zdtHBoUmKxIPl6ECo+AMdqZ7mk3DbxV8w9B5IXpxQrfn61Az54pnmEdaOYpFlpj1qOJ9lzGcblZwCD7moPP7McDtSx3AS6gJ7OvX6inF3dhvY9qtfDFlHZwHy41+UdAOfrRJ4fg3ExIg+gFdO2iq9vCyqwDICefUZqjcaKFBxmvfjhbRTZ5UqvvGP/AGNBHGN6x5/CovsNmuSRCmPpzU15prjHH61mSWDbjhR6VDpJDjUY7zNMikO6e1jPcM6gj8DUL32j7mzfWecf89FrnZPCMupeI1dLexuYFdDOt7GWPlHIfYR0bp9a6J/A+hs+V0a1/BBn+VZqMm9DXnKTaxoECh21Wxw3A/eKf1pjeJvC8L7TrGnqxHQSg/yq3J4H0UsWOlWp9vKGPypg8E6KrBl0mxBH/TBR/Sq9nMr2jKY8UeGpF+XVrF27/vRmmN4u8MRnP9q2WR6OCavN4R0qJ8pplmB32wr/APE09fD+nK2VsbZF/wCua/4UvZTFzlBfGfhtuU1W2J/2RmmnxxoEw4u2uCP+eVu7n9BV/wDsGzXJWCFfTaij+lW7S3Wx3GAiDd18s7M/lS9nNdSXJdTI/wCEy0kYAjvpW/uw2Umf5VYfxRZxru/s/VgD/wBQyb/4mtpru5O1vtdwvpi4cfyNIZ5+P9JmY+plNHLLuHMzAbxhAsbFNH1qfA+6umy8/pUX/CwrFVAl03V7c/8APN7JgR+eK6Lbuwzs0hz13kmopYzIMEAc+mKlU5dwUjDX4gadxttNROf+nVhSjx3ascLp+pt6f6K3P6VreQcHkY6Uotyi5JxT9lLuPnXVGWPHEbKQdJ1H6eQ2P0FQf8JyedmialJ6L5DD+eK2vLJYYOTTMOpwW5+tHsX1Zakuxkt40vSv7vw1qDD/AGlVf5mmf8JZqrfNH4Zui3XDyxL+pcVtlmX7zc0m5j/FkHg96n2cv5jTmj2OT1L4mT6PHNcahozWsEDiOdmuYnMROMZCE4zkda1R4raRVc2qhWG4ESk5Brmvilo1paeB/EF5FbJHPMqSTOB80m0gDP4Y/Kk0vMmmWTA4BhU4/AVPLJPV3J5la6R0L+KZfmaOCMN2yTiuf8wr4hk1khvtrQfZyvmt5QUc5CZwDz1HWpWGeOntVd1PIq1FmTYmseKZ1gYGKMj9a+Vv2s76XU/+EfkkUKVMmB7fLX0rqi5jIK5r5s/ajtQ2n6NIQwInkUH0GwGqimjNu585euaYo56VNKoVcd6i/hyOq9a2ZSG8e3HNKrfN0xyOoGOtKuVUAE4PTmjlTkYz71PMVoOVvlzwelPU5x/9amt82eOPbmpMkfd6fXFHMGggzJwfu9DyPSpFPzAknOfUcj8qZGp8zknaeTUpB8xQw79iT/FRzBoSLnkd+uT9QasLjyzzls/gOTVfy9uf4T1+XP8AdFWVX5XJJBJ/9mNWGg6M9M+tWo8CT5h/EcCqduT9nz0IGBj121ejY/a19Op+u41YaF213Fiq49/yWtWK3Xy8MMpkZ468tWbp6kTM397pn6CtiHcsIDnc27G8cADe2BQaKxs2LDfaKUUqxA7ccRcn1711mjxx3ExdsFiuX4G4Y87b9AcfpXEW8x2wgEsdu5QpOTgIf611WlyeXOp+ZYz8p+dsAZlxjI9zUcvmaJxR13hwsNPvJkj2kSLlV7Mfs56Dp1Nd3psMEkFueq45K9G4n/lj9K4XQdSa302WKMO0fD7sE5IWI5PHoMfhXQ2kdz5NqyrMZmkKmNlk2qd9wP7vTDAj9axaK9oke0aDeONiFJM+SSj7nO7iBjkKD6KQevWu/wBNvXZGO64ClgBHD9rYdW9Bx2rxe3a4W3gt2huVdYirKsDn5jHF8wYsoz8vYiui0yxtpNouI5QUzuLRRgk7sZObv+ZqlE5akj2PSxeMPu353cDYdUb8fvjFdStuftTMJdRUk7ioi1Tg8f8ATUDFeLWaaayHb9lcY4ElnZuen+1eH+Vb9t/wjXzBhFGWIyFh07aTuQ97npxVcplc9EksYvLVpI7kZHPmQX567snJuOntWRrQsPsqqImCxs2A9ndgHlfmANz/ADrmptY8HR2IRV09Y2x94aLnPz5/5aVz91rXg9UZVn0uGRSc5/sVTt+U4+8fSjlELr19arIFa2EkbNjd9kZQRu6gm79vSvONantGimKKcrGSNseT930NxmtnxB4k0JpAILvTkkB2hlm0hVAy3QqCc8iuD1LxNpF9J5Ntd6bcS7WLKl1YDjy/aM8j/JqkgOe126jkmbDFSzcqyKoyWXPPmnA+lchJcRKoBH75V2ncoHY/7R7Zrc1TW7BpJxHNZttbafLktDghwCM+Ua4y61yz+xyGOa3Mm0gjzI1UYVuRtj9DTsaXMbVmDK24Kqhn28f7SjP0rnL5EWTbvUvjgnAzw+K6fWruCFmEk0MY3YXJBYjcvQ7a5i6ZZ1hk3KqbB0Yc4D+wpFGbcAeYyMoypO7gYGCMj9azpVVlOBgdeg9617ohZGdm3CQsR83bKisiSZo1I8pNvUNuOcc/7NWBQuMZYABlz0yBVGVQwHy4HuQa0JfUH5vqaqTbxnP6ZoJsVc5z/ntUUv8ArPvcfWp2TdkkHjqahddzHpjpjmgLEDfd465qKT7tTyLt6VBIOMVAWGN90fSmVI3y8H0qPqtA7DaKNp2kUUDG/wAVK3SlooAZmnL0pGpcigAJpvXrzR6UUAFFFFABRRRQAv8Ae+lK3Sk20vWgB69KKKVV3NQKxe09R5ynPav0D/Zt08w/B/RSVI83e/8A49XwFpKBpgCucV+ln7P+ki1+D/htQc5tw3PvzVRVzkk7SudNFbVYtbDy92Dg+taZsx1xU9rZP+8LABSB/OqcUNSscLp8O74yaapx+7sZJD7Akf8A1q9c2xcYZa+Vf2hLgpfXm0sjpZImUYjgvyP/AB0V86LNIvJlkb0PmNn+debHEck3BrY87F4v2LR+nC+VkfOv5ip1aFWX96v03CvzBaZ5CMzzEj1mY/1qUXEnA86bbjH+tb/Gtfrq7HnvMn2P1A8yHdkyxj/gQpFuLTdgXEIPpvFfmCJDt4dmH+8c06PLdse+85/lWixq7Gcsz02P1DS5sw2DdQBvTzF/xq0Lqx+UtdwdeplX/GvyzZvMxkZH+0d1aekrizBBZTuPHP8AjX0eS0P7VxHsE7aHJVzf2cbtH6ipfacuG+3WwHqZV/xq3DqGmgn/AE+1B7/vl/xr80fCfhnUvGXiCy0fS0ea8u5BFGjSkKSfU54Feg/Fn9nvxH8HdLsbrV57eVbklUaxlYruHUdByMivrKmRYenWhh6lW0pbaBSzDEVqUq8Ye6vM+94dT0lfvanZqPe4Qf1rSt9b0WPltWsVHq1ygr8q42fA5Zj33Ma07OLybWW9nLFFIQKG+8fQV6eJ4TpYSjKvWq2ivI48Hm2Ix+JjhsPTvKW2p+qMPiPQNw/4nWnEdtt0n+NaEPifw8uA+taev+9dIP61+WdvawXmmyXsAdTC4RkZgRz0x+tS6fGVukwob5gMNz61lh+FqeMwv1qjWuvQ5s3zzFZNiZYXEU1zLs7n6pW3jjwoWwviTSD6gXsR/rWpD4+8JcBvEmlf+BkX+NflPp9rAY1P2aNjyd2wDiuk0mzhVwGgjx6MgYfqK/Ja1flqOD6No8P/AF39nryXP1CXx14aXGNd03H/AF9R/wCNXYfGGhTqNmrWLD/ZuEP9a/OTSbODeGMEZOc8IAK9W8DWsM16n7mMgdBgY/lRGPtEbUePFUqKHs9/M+3IJop41eNw6NyGByDUhxXLeBbzztJji/55jB+vtXUD9azlFxdmfrGFxCxVKNWPUfRRSZFSdYtFNWnUAFJkUjUlADm6V4L+0xIftmgJnA8qcn80r3j1r57/AGlpifEWhp/AlpM34llH9KmWzHHc8h3HrmjzqgLFe+RRuHrXm3Oy3Un8zPQ4oX73NV/MA4FCsd2ec+uaLhYnpjPz1/WmMxJzu4pkrBjkUXCw5myv3qiMnO089801pNikfjULSFunFIrQVifmOetRR9Gz1o8wkH0pmRUt2DQDimnv3o+81H3s44rMqwz+nNGc0vSmEUFCN1x696PwFDfNjFI33etADWxt4pG60lDHjFABTdwVuTyaPu9OaYfvZxmgB27kj0pd3vTPfGDRQA/nt97uD0o+uM0h6Z796aOaAH55NJw3tTCcUZFAD26UK3ODTMiloAd0pajye1GWoAfkUuaYflXPalVhjrQBIfujHXvTlPbPFR0c98UAOWnx+nT3qFZFHy9/Wnb9vfimlcCbnOKl7j6VUWbCls81G18F702rFamipH407k+9Y8mrrGcnjiqE2vgt97AHcGqTVhWOZ3PH82SB6Go1uMBg7ZrGutUmhiBjUSH/AGjUP9tBsK8ZVvVeRXPKMlsKLTRttdR4wWxVKfXrCFir3SIy9c9qz7iZJlyHAP1rCm8GjUrp3VnZ35bByK4amI9ludlKkpnSTeKtJtwN99EN3oc1CnivSZJNq3ke49Nxxn86zo/g7cTW6yEsAehPauK+IXhC10fTwYr2Ga5U8xFwW/Aetc0MepS5WbvD2Wh6i19DLgxuHB7rzUjMGAAPA6Zr53sNav8ATfntrqaMjqm8kfrXS2PxOv7cj7RF53qw4rujXv0MvYs9hVh0zSt931rk9F8bW2rLlTsI6q3Wty31KORA24D6961Ukc8ouOjRppjhc8kVIMD5c81SjuBIpYkZ69alS4AGe9Xe+xmXY2HC07n0FVfOON2ee1Sq5cg561Y7snbAxxSjmo2elDHigLseeKN1N5bPtSFueOnr6UCHUq+o6UlLuHXsaAJNw9KXjt1qMMu3J9cU/cQ1QBJu+YYHHen5/GolcLnHenKwx0oHdj+SODil6Cm7vSjJoEPDGPIPNICGI7UxmNM3HcKAJzwxHbFANQrcfvCD1zijzc5oDUsZG7Gaa0gA/HFVlm+YmhpAygbsMeaaJRa3cZBpNx9arecdoGMUrTMpHNUVYnZvU0qyBjiq7yFsEYqNpDu57UEltmbHWmLIDVdZKYZNq8UCsWmbd3xTFb5uT+FQedt57UnmAnNAWJZG+bg800nPB60wNuz601mI6UDFbC4OefeotwWaMtyqHcPw5pG3MTzUczbYXPopI/LvVR3RMtj7G0uD7Ro+nydRJbRsD9VFJPpo2njP4VL4LmW68F6HKP4rSP8A9BFaEwHNfbU1+7ifOzdpM4++sxz8tYN1a+XnA/Su01GEKTgZGKw5rcbjx7frWM4XKpydzzv4o+J2+EHw/wBO8Zy6b/alhfX7ac8ccwjaJxkqckEEHB9MY7144f2yLSTlfCMxHX95eqP/AGWvR/2utYitf2dbXQcf6QfEK3UfoYyjE/qxr4gZmyQTk554796+WxGIqUqzhF6H6lw/k+Gx2GdWtHW/mfR8/wC2VAqHb4Sk3dt18AP0U1Xb9seUruTwivvnUD/8br50YA4z61q2Phe/vtCu9Vt43aK3KgqR2PeuaWPqU370j6WXD+Ai/h/FnuDftj3YO4eD4CPfUST+Xl1C37Y163/Mp2/sPt7f/EV8/cNz+vrTf4vXmt/rdW9ri/1fwe6h+LPb9S/bQ1a1YBPCdoC3Rnu2OP8Ax2sv/htTxEzH/indLB9TK4rw3WrdmeMfUis9bRua/Qsnw1PE4dTqK7PynPsPHB4t0qWiPfpf21PFDY26DpCD1MkhqGT9s/xa/C6NpCfjIf614UunySZwaP7Pb1217v8AZ1H+U+YdSV9z2qT9sXx02dtnoynt/o8hx/4/UDfth+PJFwLfRlI/6dm5/Nq8ZNnIDkj8Kj+yup4Wj+zqXSI1Uk2lc9ptf2tPiBdXSoW0hAewtCf/AGatRf2l/HpcMbjTox2KWgzXhNkrR3kJPBLYrpFO3GBmvz3O6f1XE8lPRH63wxgqGKwfPWjd3PT5v2kPiBJ93VbSP62SH+dVX/aO+ILAf8TqCP8A3bRAPyxXnBY7ulJz6V857Sfc+u/srCf8+0d7N8fPiHJ/zMaoD/zzs4x/Sof+F5fEDnPimYZ/u20X/wATXDScHNIn3s1n7SfcayvC/wDPtHoOn/FTxh4knj07UfEE93Y3AZZoZI0AYbT6KK+jvDP7zwzpTKMn7NHn/vkV8leEFY+J9O28Ydh+amvrvwhCW8M6WUUj/Rk/lXbg5OU3dnwfEmHp4dw9nG1y20JHOKhaD9a01gDMQeRUMkNezE+GMHUrceXXzh+1dblfDWjS7+RfMuPqn/1q+m9St2kT5fxr50/awtW/4RDTHI+Vb8Ae5KNz+gqiD5UuIyQpB7+lRFeM9Oaszr0z0zUDKOmcCplsaR2Gbfkxgk+tNIBGKfj8fypFGf4s1BQi524+9Uvl5UHp/ke/vTMDKg9z/Q0pXdgZbCjIGRxwOeBVpAOhxtJz2646Hn39qtcZX5hy3/s1RKMMVzxgjr9akhxsViec+vuDTshD9ybvfAPB/wBkVZb7rAdc/wDs3/16h2hiuAD27/T+lTspVMbCQTjgHPUVaAbHlkCgKD069eOvStC1ybhW28bsc57kn+tU413YO3LdMen61atVUKQAGOehPfPHemBoRttbGCGxleOnA/wrWtY3jkkY4bkYCk/3yeayEbaygIrnZ82WTsvPJNakdz5bhdqJ84xuKED5vXJ9a0sHPbQ3IoGmjtZY/wBy6qNpZGwflXPRvb9a17PzmmUSL8qkgMqHAG9+xbmuXjvkht4kM8CseQpkXK5QDpzW3b3kP2geXLEg34B3RjYd7AHp3J756UuSXQjnR1GkSSLFdwo0jJt3ljAneKM4BMox/n1FdZpcf2i0RRMsTLIQ3nxREnMkgJ5lGP6Vw2jzQP8AapJNTtVTySRiaEfwKOgi68V0NpqFuilW1eEqW2jbMqE/OxJ4h96n2Uuwuddzr9Psbe3Mct7d2fltGxkXGnxN9xcHLTEYxj+E9O/GOltL7QY7jdNfWPGGV3vdLIZd3TIiJ/SuGtbqDyLYrezN+5xtjupEK/KvPy25yfx711unaksbKRNq8+OgF5qhHX0WACj2U+xDmtjet/FehBVMVzYMiIC22+tM9Cc4SzPpXU6b430fKBJoUYel2pPUf3dP+lcza37ysi+RqsjAZXK6y2PlbPO0VaaTU2QbNJ1RnVud1rq7bhuXp+/X0HU0cjJuzsl8aaetqE+0/KOVUXs3AIbn5dPrOuvGyr5pSa6KYO3/AEu9APA9LCsqBtQmh2J4d1aTn/oG6mVzhvW8+tQXGm63cLP5PhXUvLYn72j35boO5vam1x83cq6x44eS6BjF7IoOcG51A87j0xZe1cVqXja6aTbHDqKo0Z+/LqDKflOR/wAey4rf1Twz4o87MHhHVH5GD/Yd33LZPzXo/rXGax4L8aNkf8IbqZGAM/8ACPXDduf+Xs9qfKw513MrVtavWvLgC3upC8gIHmXrn74I4MIGPoa5K61DUlaQm1nmDD7zC+QE4OQARXQal4J8aQsSvgjVju+bzI/D0h79/wDSODwK52+8I+L1jc/8Ifra5GMHw45xwe5lNVGMn0DnRm6tJfzMxihknXzQBHumU43Jk4ORkZ6H0rCvpZlnih8kqcYYssvHD9wK3brw7r8uT/wiHiNn3kn/AIkcwPLA45HTC1n3HhnxEyASeDvEYZUCfLpMuOAQc/nQ4MpVPMxLySdLkgxMCpwy5kI6jpyPSsRrdiqOwYD3Dc9T610n/CN+I5Xy3hjWlkLZJbS5FIx+n6VTn8J+Irgt/wAU1rEaH/pxKn9R71HLLsVzx7nOMrQqchsn1U881DNbP5hCoFBGen/2VdBN4J8SqybvDepYH3f3KD88mmN4K8Tnn/hHNQHpxGP/AGanaXYOePc5aZWjfB4Ppg/41FI24kE5yc8g9fzropvBPiLLGTQLxT16x9PzqpJ4R1xV3PpNyig85xmjlZfNHuc9J9B+AqGRehNb7eD9bU5OmT7T0JxUEvhPWOpsJMexGanlYcyMOTO4DGOKTb8uM1sv4X1Q4zZSD03ECm/8Itqv8VoUHqWHNCiw5kYtNbrWs3hvUEbm2x/wKnr4V1FiR9nUe7NRawcyMboRikK88cCtdvC+oRttaHaf98H+lKPCuotgiLPoKQcyMY8HFG2tf/hF77JDx7Wz3NH/AAjN4vULQHMjHpSMVq/8I1ehSSgGO/rR/wAI5dtkjaR60BzIylG5sUn+OK208LXWFYsg9s0P4XuBjGBz1waA5kYu2lX3raXwzcH/AJaJ+Rp6+F7jqXVh6YOaA5kYRYbqcqk1ux+Fp26MpHutPXwtKScTqF/3aA5kYW006NTurdh8J3MzALKrH6U+TwvLb53yAt6AUBzIg0iMszFRk4r9Tvg/pptfhh4ZjIA/0GI4/Cvy80mzmjvBbnPz4X8ziv1r8E6X9h8GaFbjkR2cS5x32it4qxxz3LqWQKn/AAqRoAsLDFaMVqadc2m23c44AzV9TOTdj4//AGkuLvV2A3MqWyZ9ASxP8q+d8O6DaDj34r6L/aWhLXWukcFZrSM/98sa8A8kquO3tXztX+LJnzObS5aqj5FZIyMlhk/WpVjPBzxU8dvu74+tWFteB3qI6nzkqrKyxMw+XkVL5D8DpWhDYhlB+6PSrK6a24EHIreMHY5pVOhm/YWZSR0FbGk2bNZxE4yR+tPaxJwOSccAV1/h7w29vY2288kEu7YAT2r9B4Rl9XxUqvLzO2yKo0JY2qqfMkurfRdx3gXVNU8G61b6np8X+lW7h0LKDgj2rpviV8XvE3xemt/7bnQi1UrHDBH5caZ6sRk8nHWobezs2jMSs6pyRMCdxOO3rUn9jxCFZ7ptg6/cALf4/SvvqmLcsSueknU+zbp6n6BSyXD/AFX2sK7jRj8V/tehzcPhCTyWlkG1V9HyT7gAdKmXS47WzNreW5mtncSJtOMt7VsprQWQDaphxjZt7Vv2tqhh3wyLJDINwbbuK+o9j9a768sbl8HPHR9pCe66LyObAwyvOKsY5XL2Nans7/Eu+vU5m3sZJLFbOzs2SFsvIWYb3I6Z/Wo7GzaO4OVwygkqeDnFdtHY2kMgHkq1tj/j4R2Mik985qW+0mG4tZJxNG7wqcOrj94vQEjrmunD5hKhhJpU17Np25enkz4vi7KaE3Ksq79tH4lPRvzXkclpsZjt4h0+XB4rqNMt0Zue3tWdptruhTd2Fb1ku0jaMV/N9W0q0pebPwHEV3FtnQaYm1hxtz1FeleG5o9PMRjPPevOLBTu3Guosbpl24HT3r0cO+h5UcwdKXMj6R8B+NvKURseCO1elWviqObaMZz718t6LrDR7WRtp9K9F0HXyzKWfO33rpnTjLVo/W+H+MKtKMaVSWh77DMJowwp9Yvhm8+2WKvnPFbVebJWZ/ROFrfWKMaq6i/doJp1NaoOsSiiigA9a+av2kZPM8eWMYbiLTlOPcyP/wDE19K18sftEXLN8Sp1Vd2yxgUH0OZG/rUS2KjuecO3TmmM/HJqCSbpnj2pnnV53Q7VsWNw7HFDPvGFbBqBXDUjSCkMstMWxwVpPM96hDYU7iTTRIKCySVg2fpUbNxwOlM86mNJ1+agVh27Oe1JTGYjBPfpQsuWz3pWCw8fezTWbbketNMvNNaTbkL1IrIYu7b1PNJv3DpUTKV5Jyeuab75qSrD93zbcVHJIVUkGlPIwajk9O1AmJHNIyEk7fanhuBk1Hz6Uc+lAiTd8tLtHGTjNQNNtYf3aXzPMdSegNUBIuW7YpTwaiM3cdCaFkFADivH3qaG2/xZpm47jzj2prNtOe5q0gJenWkyKhkk5H0qN2PYgVLAtfw5x+tOjbqcVnyTYGAw461G1yUjBDc0iLs0vtCAUrTqKxpLpccvk0jXo2/fHSgaNbztxPpTWuB2rJTVF5UnjH3jQupR89/cGrSRRri6XgE81FNffMPT61iT6gm4MOD9aje/HUuv50WQG+14rL16VWbUtvGetc/Lq3lgkP8AlVKTWotu5my3bmoKjqzqJNQIXAaqs12x6kk4rlZvEQAODzVP/hIZZpFVQcnjOaDTlR001y8m7c2BVGS4VVxnn61RN0WOGftVaS8gt+XkUexNS4sLIS8tvmPNUBEd2CMV0t5pp3bgKomxLSYC5rvlTuzyoTaMj7C0zABcn1rvfh94VkfdKQz5PAzWbY2anCBQTXqPwp012kuYWQ4zuQ18nnP7indbnuYF80rs39R0yGx+Ht7dOVh8pGYMxwAccV+e2pXD32pXFzK2+RpGIbt1r7Q/avnuNI+EghikaKGS6VHGduRjpXxPLlcjpjjB6159GoqtOM4rU7ad1OVxowAaQyHdgjJ9KYvPNTWLAXSEjcM969CMnJ2NJOyudb4TtfLj3OMEnrXYR58sZOa5zT9Qt9u37n4VrxXnmDETq2K9SNN2R5s5qWhr291tjxmrlvfcc1z8d40fLjIP92p5dSiij5zn6VXLYyudPHfDb0qeG9Kgsea5RdVjLKBIBxzV6PVI2YfvAQfSjVaWGdEt8rEYFTLcHcOKwI71P79XI7xXxyGH1q1JmXKjV+0FmJp4mVMnFZq3ix8ZHNPa8U8AjNaCslsXfOZucYNKshHWqf2jptbmpRcDIDEZqALW7NP56nmqzSDdweKeLj5c5xQBZ/hzTlIx1/wqss2fUipFmTceeKVyluWV+YAHgUrHA5NV1mzxmlkYtnnjtTNCfd70xj81RMx9aMn+9ilchrUkamU3f70jPxxRdED6TcDyDULSY680zzNqmi6K5bbFnzCR6mmGQ96hWYhTjihpCyg55ouiSbzKWq24+tBb5s5NF0BY8yms2fQVB5ppdzHoQPrVXRJLuHrRuFQZJ43AGj6nFUNE3nUvmd+9V/M+UgUnmGgZMz5JOaiaRVU5PUYqNmGec5JpuQqlTySMVS3A+wfhXdLdfDvQ2VskWyg/hxXRS1xnwWuBN8NdGHdY2Tj2Y12UlfaUX+7ifN1f4jM++Xapx3rFljxnua3bobsCsyaMZJokStz5x/bGhD+B9Mcg/u7tSPxBFfHTRhcA8+1fb37XNn9o+GAccGO4Tt6kD+tfFhhXd618Vjf95l6H7rwjFPAt+ZU8sLyenfNe2fD/AMRaPb+BbmC8gvoroRlXWO2keCZexyFIBrx1LU3UnlorMx52qMk+wFfXfg1bQeF9MfTNv2SSBdzJyCQMMD+Oa+MzrFrD043jfU97M5Roxikj49mRDNIEZSu9sbfTccdqb9nJOAOa9C+Leg22n+Nr1rGNRavz+76B+469a5a1s18zevPPevbwlZYijColbQ6qNRVKSkYWrafu8j3bFT2/hliBtUle5xnFdIultqF/Zps4D/N7V6BoPhH7TMU4ZQ2D6Yr9q4aaWC1PxfimHNjUzzWLwG9xkKS5xkMikDPpzViT4e3Nn8rqGkbn0zX0z4f8D2PleXmSQEZJA2staN18PraEZNsLoj7oMgGB+VfUOqkz4xUlY+Rr7weYG2uAJO+FzWNPoaxqRsPPrX1hqvw9McbTJbEqBwpAbFea618O/MEskg2MuScDDflV+0TRPszwUad5VzDlcJv5/KtxrFVxhvwrR1nRZLMxlgwXzBgnuKsXOnsFVgh6V+YcRxaxHN5H7Fwg7YRxfc55rfaxz2qMp1J6VryWnDM3AqlNCV+8OO1fGn6DdMomPHNNaMDgH3q46BhgdqYsOfSs7MrlRc8J/u/Emnc4Hm19k+C4SPCel5OT5IBI+lfHPh6NV17T2IBInX9TivtDwKrzeE7JjwdpxgcdcV6GB0qan5pxbGygX5Is9KiaEd1zWkbdV6Amo5IOM17nU/M+hh3kO6MgDFfPf7WFmW+HNs+CQl/H0HThua+lpoRsORXBfEbwHbfEDwveaLdu1ukwBjnQZMUg5Vj6gHHHpmgD87fIEzKu45/vVKukwM2GlkI/vZrr/HHws13wDqD2+peS3eCaHLLKoPbjg46g1yjs8ed7KG9CMVtp1M9VqTR6DZMwPnvjuN1SL4f0/dzPJjv+8NZrTMzYVxn6Uv2xwWJYY70aIOZmxH4f0jgCaQ/8DNWE0HRo+WZiR/ec1zv251yMgemRQt5L1DAn6VRF2zq7fR/D8m7ejepPmNVqPR/DmzBRW/3STXGLeXW07S3XsKPtt4qEA8+u2pv2Mmz0Sz0TwmzKHtwd3UfNW9Z+HfA2/wDeWyO2eu3/AOvXjq6xfJjErbu524qSPXr6P/luw9Rgc1spOxk2+jPfdN8M/DlX50+Hd33w8fgcV0Vl4b+GZUb9GsJf9prYFv5V80f8JJqoUA3LgfQcU6PxNqsecX8qn2ArWM11RlJSf2rH1zo3hr4WQ7lTw7ZuX67rMD+ldpoujfDSJl/4pmwdfQ6fGcfia+HF8W64qgDVrnPqDjip18Ya+uMa1fjHTEhGKvm7Gdn1mz9FdMh+Gse1R4WsF4wM6fCf612umr8PbdVceE9PU9mWwgzX5dL448TLnb4g1JM9Ss7Zpx8deJ9oB8R6uT3xdvQ5MOV/zH656Nrng23ZfK8M26nsRZwrn+ldlp/ijQFYbPD6p/2xjH9a/F4eN/FLD/kZdawOy3sox+tTx+MPFk3K+I9d/wDA6X/Gs3KQcrX2j9vdP8ZaPgbNIaNumNkY/rW/D4+s1AxpTj6GOvwk/wCEi8XOfm1/XnPqb+X/AOKpf+Ek8UxHP/CQ66D6f2jMP/ZqylBydxXa6n7zp4+hXH/EqcemZIxUq+Pk3YFioPvcIB+lfgdLqOu3JLTaxqkztzmS8c/rmiOfUlxuvdSB7kX0n/xVZ+xZr7eW1z98z49RetpAv1uwP/ZapTfFK2t1PmCzX3bUFH9K/B7zr6QFHvNQZT13Xshz/wCPVGunSM2cXDZ/vTu2fzJpqgP20nuz9y774vWasSJtKwO7amP8K5u++OWlQt817pCn/sJpX4qSWMisQYJj9ZGx/Oq0mjRtjfbBj6Ek/wA6r2bRLnfdn7Ea38ftO2uFvNFPHbUk/qRXB6j8ftJyxfUtGQ9x9vWvysbSwvC2qDHtzVdtJDnC2ik/QVouZK1iNO5+lms/H/SNxKXukSL7Xob+Rrj9W/aC0ry3MV9pJbuPtn/16+A20cseYI1/3cf0xUTaAP8An2hx7qKt83QLRWtz7H1T44WEm8te6ZnOQI5yf61y+ofGaC4JCXemsfQS9PzNfMkemBflEUajHZRTjpKQ/MvlBz/dHP8AKs3zdS1KK6nv+ofG7kqs+ksuMbixJH0waxZvi6JHd2l09Cy42x7jXi7WJbP3GHbIpn9myScZjUfl/SpK513PXbj4tIyFRPZAqufnTdz+dZ03xSNxn57XB5yFxXmLaMNpKPCpPZiR/So/7NkUfM8QXsqKf6ijlH7VHodx8RTL8xaH6hapS+Pi6k74f++BXDf2e6/L5i/iKk+x7VAMsYPsKOUftl3Oqfxo0y8GMH12g/lUEnizzEG6ZM+8Wa5kW4VsmRTjqAKb5Y24DbB16Zo5UUq6idA3iZWjG5gR3wtNbxMWGUIH/ABXP+Sdv+sIHsuKkW1Vv+Wrf98//XqLFfWDXHiAbmBuGLOPmGyk/wCEkP8Af246Lt4rKbT4eNs8gPfMf/16hktUj5ErN7lcf1o5EL6wjWbXhIc7yrd6bJrUZDYcsfdaxWQdQ2frUTKwPUYo5EP2y7m82tIwxvb8RTf7WjGRu/TFYLBgM5/KhvUuTmlyIftLm4usRgHLGk/trj7xI6c1iKqswJLH6HFWGa22jET57sZTz+lRY09oaP8AbCnuaf8A2yoUYOazYI4LhsKZA393fkfyrZtfDcE9uXaRwR/Bvx/SocoR3RpFuexENYVWzSx6smTuV+e+eKqtp6bjs4Gf7+f6Vs6X4ftri1EsiO7N0+cr3x2pe0pt2L5WU4dWDTBVRs9vmrRhjvJ9qR2rSu/QM4X+ddF4R+Gtl4l8SabpZ86MXMwiVhISQa+1fhf+y1pfhXzJJtVvZd2N0cYjOfbeyFh+FbR12IufJ/wg+AfjT4neJLdLfTF0zSo5A1xqlxICI1B6Jjlm9O1fphp+nrp9hbWiMZFgjEYY9TgAZ/GmaFoVtotillYxeVbK24BuWJPUk9zW7b2eeo5rWK0MpblSG3z1p11Dts5fStFbXbwAKZqUO2xP5EUDW58YftFWy3EPiKQfx6paxD/gMLV4Mtv5fAHy19A/HDa2j+Jy25pP+EoihVj/AAqLUkj88V4lHZ/MCct6cV82481ST8z47OHaqr9jPW3DMDWlb2adSM1oWentI4HlZ7H5c10Nh4ZkuFKpDIf73GAPqf6V106TZ8u5O9kc5a2SycBf0ras9Hdn+WFXzxzxz7V32g/DfV79UW2053VhhcAL+OTjiuzsPhzd2dgVuI/KDN82xQ547A4/lXdTw7RoqT3PJbPR41jcyWuXAwCGIx+GMH8a6vT/AAwLi3icxybcDhUx+Z7V6Anw/LSIpsnTI3GF8q3tx6EVtf2Pewwi3t7ZtuAPlUD8jX2+Q06sKknTly3W53YSVHD1VUrxcl2/roeaXi2/h+3ZYoo3upBjABwgHpnpn8z3rmLyWe8YmQM31r1W68B6nPM5NvgnvIeaxtQ8J3+m7jLCpVRyFINfrWWxw2GVk+aT3bPHzvHY7HNq/JTWyWyR5v5fyn93361c0/UZ9PZmt2aP+8P4W+ordutPVYXfaqnPSsdofL3EcV9ZHlrRakro/PJ4irhZ81OVmjsdJuE16EOigTFfLlt2PDD+8Py/Cqd54VmsYbmeEB4dhOO6jjiudhZocNG7rJ6rxj6EVuw65e3VhPbz3Urw7ACpx68V8VmmWVsLRq1MJLlg07xPrMdxXgs2y72OZ0nKtFWjJaP59xbFcxjPatW3XGMVQt0G7A/Wte0hDLg9q/mepK1R2Pw/Ezcndm1p/wDD6VtWsm1jWHavsAHpWjbz/NXVTqqO54NaWmh0ljcbMHNdJpGriG4jy5OeK4u3uMKDV21uGEykHnINdSr82hzQxcqM04bn1/8ADa8F3oKkdAa7Ffu1598GtzeFY3bqa9AzXLL4j+9eG5yqZTh5y6xQ7IpGpKKk+lCil20baAEzivkb45XjTfFDWuQwhSGMY9kGR+tfXLcdRkV8W/Fi6Wb4keKVLZP23AP0jTj881nU+FmkNzkS340xZBnpUe75uoxSeYpbAPNeYnody2Jmk+WovOI6DP16U2Rl5GeajaRRxmrTGTrcNnpQZyVNQ7h1BzRuHcgU9QJd24A96PyqLzABjNN84Lj5hWUiUWOopNwVSartcDO1XFMabg7mFEWiidpuhNI0m7OeKrJMh4Zx7UvnJglmqGyiZmHHNG/bUHmJgHOR9aaJlbJJqQJy3zZzTWkDNjsKrtKOSGBHWmfaEKbtwFPYCdm461GWPbkUxZl/vg1G0ybeJFx9aZDaJvM9qPMqqZgpHzCkNwq5y4qRk4l6jvSCZe/WqLXka5w4LdsUz7UNuScCmgL3nju2Ka10GfG7IFZ73CcDeKrNeRkHEgz6ZpgaNxqMcKncc/Sqc2rjy/3alT/tVntIGzubioWkVVO5gT2rOXkBY+3ys5LH8KFuy7Nk421nyThG5YfnVc3K8gPx2rL3kO6NJroAkA8VEbrOaypLkR9X4pBeK5BVsD3qot9Rlua6kk+RRtGeXDc0LeGOPb3HvVGS7VZPlYGq0118xcuB7VogNSXUj5YHeqUuobtwB5NUJLz5Sc81WkuC3SmGpZn1Z4Vbvis9tQaTLsOKgmkEm4k81UkfdzyB3FAFz7Xv3Z4PUVBJfPGwZDg9Kq+Z6df6VHIS3PUVcdwLMuqXDLgPj3FVJJ2kX52YikWFpuQMCkaM+WcdK3Jue13UMit0zVRrU/djBBPU10FzHjmqirlj2rtcWeYnqJpduFbp36+tevfCWJjqDoFBJXK5rzbTYFZSMYweK9Z+EsW3VGXphOlfDZ9eSZ7+Adkcv+114a1XV/hO40nTrjUWiuBJKtvD5rIgH3sAfrX5+yRsM+/Jz1ByeDX7JWviLSPCNne3+s3sGn2QjIMtwwVenTJ/lX5QfE3UtL1Tx1r9xpISTSZbyV4GUDDgu2MY7VzZfCDoKV9TpVSUazVtDiF44qzYqQwYVHLGqklfl/2fSrVmFRdu4Zr16UV7QKrfKaHmNkHNXYbh48ENjiqWOlS7sLjrXu8q5Tx7tyNOHVJkYDdvHX5qsz6oLiEqUw3rWNGw7DBqXcePmzWcolJ9xzM7yLljgVetbrycgEn0FZ5Jz+FTLIQornOhbG9byeYoboD6mrIkzxvxjng1z0dwRzmrUN5681V0TynRRSOQMSE/Wrcd00fV65yDUvLbJ+7VsalEVGRmp5rhynSR3Hy7sk+lTrcjqRzXNw6tujOVwBU6apGyjDYPegOU6JrvGMGp1uAFAPOa5tNUj4yc1Yj1iNGwVZvpUuQcpvC5ULwT1qVJgegzXPx6xHz8hP1py6wobOw4rHmDlOjWQdgQfrTlmLdsD3rnv7aWQgbD+dSDVlbbkUuZlKNjfMxVSQQTTfP8zkcCsRdURRy24+tL/ayjgdKfMM2d/vzSNMvTPPeshdWO4YGaZ/agLN8tO4WNjzF7UbweKyV1QcYXmmHVHb+HFO47GyWG07elNMwXjGfpWTFqbNgAcFc1GdUcP93sOaLmcjZaTb1470hnGKyP7QO0nbkk4o+2N02jNK4uU10mXqQaVpl3DHT3rGXUJFjxkMc80fb5GwTj8KaYWNgzDZ0GfWo/MPORWV9sk3DPSmteP5mTxngYNXzEmr5mKUu3UHisv7U4o+0sw5NHMBotIeO/emtINrE9QMjFZ63DbRycCmNcMzdeDxWqYH138BZFb4a2W1txV3yD2O416CzZry79m+6+0fDp07x3ci/qK9RP3TX2dB/u4nzdX+IypNVCaPNX5aqzd61lsTHueS/tJaLNqXwg16SKMuLONblz6KrjJ/lXwfNCE56L2r9Q73S4Nb8EfESyuuYn8OTYH4MSfzVa/LvafI8xzhmAJ9uK+FzX93W5u6P2XgqvzUalN9NTYXwb4m02NNSXR7+CKAicXHlYUAc5zzkV7F4XY3GnxXC6B4s0Ka4TzJotEG+0uGI+Z15wme4GK9EvGa8+Fkqld6HTCCvXjZz+ma8p8I2dn4VtZV0j4t28NvMq77VraOVEwMZUE/KfX3r4KWMjjlJNfCezisS8S2ppKxk+M9M1bxLqy6dZeHL6zjt1LpFO6tNJ/tMdxOfrXLap4f1Dw/dR2+oWLWEkg3Ksg6j25r1f4b2en6b8SFns/FUXiee9t5BNJGoDJgZHIJ71J+0FZmfVNHuMYdY2GPxFengcwaqQw1uhpQxkoyjSWx5fpukyzX1sUGB95ueuK+hPAvh2CeAylRlDtIK56jrXk3hCNPtkCOu5XBU+3HWvcPAf+j3LbMnoCP73HWv3rI3y4ay6H53xIubEps9K0nw7DcWEEkkSO7qAG27a6TT/AAXablEqln252DoKs6CytYxBgp3AKBnGK7rSYYzbp8oaUivQrVJRPkFFHmuq/DtJpBKEeIrx+6kzx9O/0rzPWvh9ardXkDI0mAS+Tk49QO1fS15CvluVXaR1AFcPf6T9okvgoUSHc5PqMcilTry6iaR8ReMvBq2NrLGY4yqyYVmHTJ4rjNW0d7F0UphsclemK+kviFoNvcWhyh+d9uPXB6V5p440ldPmskiVjHIrLluSV4xz9a+az21SSkfoPDNVxi4njc1o6rIvGMZK4rHltd2dxwBXea1pbpeylR04xXOSW4kjcscEV8TLTU/Tackc01uVbOab5ZwOQfpWjPa/MCFIGKgaE9sVmdaHaFb7te0sZwGu4k/NgK+z/h/sfwnbKAcxyzR9f7rt/hXxlZs1vqWnSDAMd3FJ+TivtX4cRBvC5Xul5OG9vnP+Nd2E/iH5vxdF2gza27FORnPSo0j3RnbhsHBPv6Vp+SOPbpxTPJJzjj8K9zl1Py7oZbQbgQRVaSxwvK8H1Ga2ng4x3pnkEd6qwHnHjX4c2fiy28m7tY7iHukiZFeX6j+zf4eVlaHR7RDjhQnevpF7U8nPFVW09XkUkcAj+Yp8onsfAPifwJYabq1zaiyt42jkZMCMcYNctrWg28Ng7pbxqw/uqBXtvxS08Q+MNaReSLp8fzrznWoC+nzqBkgVzVZNLQiHvSsef6PYwSNiWFW4z8wBpJdPg/efu1Bz2GBWnHDJBtLpt45rH1jUEijZUYhvavPjUnJ2TOypGNNXkYlx/ot28YHTpij7Q/8AeaqzTGRssSW9TSlj617MFyrU8GU+Z3RN5jHrk0isfMzUQZsGpF9ua26XM3Jk6yFlwelTQyFYxgAZHPFVo87jVhM46VSMZSJEcjt+lWFYnqagjTdyelTLVpmTkTR4bNTCQquBUCjaeBin81Zn8yeOTqCSCfTvVmOX+7xVOMfdJFTR8dKBc3mXEkOeWI/GneYc47darLyeamQ/MoNNC5yYuSeKduP95qh5XNSLV2J5yQMT3xUquwXO41BTlY+taC5kJIT1wfzpjSEck80slRtjFRZjT8yN5iynmoWYt3/WnyMqcnAX606302/vFLW1heXK+sNu7Y/SoNOVvYqsxHXr29Kb5jHjNXpNA1dI2D6RqCeu+1cf0rPbMcm1hsbptIII/Ooug5ZDHY7utN/nUki45601V3EDFDjcnm1tcbx9KRc460OhEZHfNN+ZeKXIyufzHeZjimSNuXqaQ/McdDSMBjtS5WT7Qazd+9Rc1JTB3o5WJSG/wmojwO5qWjjPSlysvn7ke3Ea5PPpT4328YpWhG7PQUKCrYpcjH7Qa0jbW574qF2z1GT2qUqee9NMZwSKmzL5kV2jbHJA9hUbehqfytzZPLYqORD3ODRYqMkQ7iegyPWo926pXjKqcVF/EaRqpdhVb5qM/Nz0pFU7uvWg8ZrNmqkyzp8yQ3SbzjmuutXDLnt3rhGxkMV3EdK6HQ755so5zxxXn4iMpK6PQw1Wz5ZdTRmtUEm2M5/nXYaHZbdNttw/hzXPxQPJ8scbSydtozXdWdv5NjCh+8q4Irkw/M5XZ6FWyWh2PwXtxJ8UPC0YUEyXy9vQE1+i+k2axW7nbjcBX5+fs+6e918ZPCijcfLuWf8AJGr9G7e1EcYGK9umec9yC3tR6VcWEL0FPityjZ/GrkVvv5rYCqsWMcVDqUO6EZ6ZrYFuFxxVTVkCx4ApPYlPU+JPjJGLnw/qy5y0njCY47sFtgM/TJryuz0uQPmM/N+Feo/EK3mbRWfPM/iTUmH/AAEIpP8AOuQ0zR0uptrSHJPG0c59K8KkuarJeZ8ZnulVRJNH0e4xsVVUtgbmx0+temaD4Lvpo7dEeD5+drNgED+Ij0/nUHhnwnaNdQpLJJLdfwxAHavufWvcPB/gi21GZES8khMI3Y8kM8pJOTg8AentXuxppHiUKXM9TlNL8P68Zo0WRnT/AJby+erMFA6A5wi47dfeu20nw3qOqTWkSXsaW5AUnzwNo56HOD+GfevWvCvw0itbdvMvvtE8g3OqxoAo+g4z712en+BIIlQvKwQf8swAQfrVuaij3KOAlJ+7qeSaF8N5oWlV5hvwco0qj/gTD7x/GqMvw7u55mAmj8sDnJxn3HpXvq+FYI4QnnycDG7aM/yrDk0m1t5HWSSSTnAbGP5V34LHOjdRZ3f2e4r30eE3Xg29t4QyTxoqkgqDuri/EWgyyTIrTKqty3y5B9q+gvEWk20m91aSNQctjgtXlniyzijuH+YbcZiX1NfcZdj51J3Z5WMwsfZs8G8R6OttMUQjGelcZeQhJCDz9K9Q8YaWsMzyLlsjOAeleZXEbM7cYwcV+sZfU54Js/EM6j7KrYpFfmGOKv2q/wCizZPOAP1qBYjVqFStu49SB+tZ55Ply+q/I+ZlLQ1LVSCDWvbnaKy7f61oRE7R9a/kGpL942eFW1NSPtirtvIRis63b5eeauxt6Vm5HjVImrDJ0FXrWTDgjn8ayYCdvvWjp+Wuoh6sKI1GjhjDmqJI+wvgyp/4Q60YjBZc131cr8NbdYfCdiFUKDGDxXVfwiu+Oquf6BZDS9jleHh2ivyCiilWme+KtLRRQAjdK+C/H1x9q8ZeJLgNkvqlwc/RyMfpX3lI21c+nNfn54inEus6vJtKrJfXDjJ/6atWNX4Tej8RlGRsnmomYbmBJx1oLE81E3c15R227Eiyfe+Y0eZ7moo+jU3cB2o1GS+ecYJxTXmJXjrULfNSntV8wrD/AD2VQWbNNMjbj82ajLDd07UmcrUSlcLB53z9aTzN27molILZP0pGIEhHqOKkQ8ynoKPNJXBOfrVGW+htV/eyqG/u55NQLqgkzsRse4pXL5WaPmGNSM8H3pn2gxrgGsuS7fqOlRteSFcggc96VxcpqMx8wSbjnoMGo2k2k4Nc/faxdx3A8llP+wF7Veju3uIFYoY5O6mi/cVi/JcHbjNQ+eUTAPFVzJ83JzxSGRfL3E4+tO4WRI0xZhhufTPSmNdN8wLEmoN/cHjrxUTSAt0ouMl847ccgio3un2n52IqFpNpJAzUDsfLOetPmAlkupD1bFVJLg9SeaY8p3lagkoFYkkunzguQMcYqtLdSdC7UknzY4JqCThuRxmgQsk7FuWIprXTL/EcU1lHO7vUbdvSoBR1HvOZOrHFM85+MHjvTH+9Ue4x55DZ9KDTlJWuCvU/lTfNL80xmDEcUb8cVSE9CRmyuBxTdxHOQaY/zKM8Cod21xTEJM21T6mqzY6Emppm3DjketQSfeBByKaAav3h+WaWOMkN9adHjOe/8qs2MLNJjIIB5z3rSK1Jk7ImitUaEZ696glhVcgDA9K047fahdjtH92qd0mHJByMV1qKOXmZ7ROy9CetUyQv3uAOaS4m7KeBVKa4ZXKkcEciul72OM17PUDC6lTuBP8Ak17H8J5N2t25J3eYDk14JHeJCuGPA5Brd0f4tXXgp1vbayj1ExfdgkmMQP8AwLB/lXzmaYGpiqbUD0MLiFRfvbGl+2V8ZtQ0W4k8FW9nD9kvbXdNNMm7qeCBnrXxTKoVmPOW5OP8K9Q+Onxhufi54qh1W60A6I8cJgZFuvtAfngg7Fx+VeXyOm08kf7wrwMLhauFhyyR71OcJrmTK7bgwweP7vrVmFWmkCHgDvUfHB+99K0bG3DQjIzzxXp0YylU2sKrJRptllQWyCc+hqRVXpmkEewD0p6qOua+hWx4SetxF+U1KOx7U3y88g5qVQCo559KmWxpuJ97pTtx4A7UqgCljHPIrmNlIUMGp/8AEKUqrdRSKqrUDTJlIxT14bNRLipKSViyyrjb1qZWwOKqK22pVfdjtTAtRtzmrETEH37554qlvG8YNTLJhjz2rN7gXd+Bkc0nmH1qBZML1qTd8oIALHpWNiidW+WiOXt3qLcdoyPm7ig/Kxwc0ICdptvU037fGnBJP0FQs3HNQ7QH34w3QU7DuXheK0mMlamS4j6bwDWXuKqe596i3sGOFxxjrVqLC5urJG3IkD/7ppwbK5rn/NKKQFwfY1Lp99cmQow/dn1NU4om5tq2O/NG496r7j607zNvesxk/wClL5naqvn/AN/n0p3mD0xQSOLFcg9KA20cNu/HpTfMGD6+tN27h8v3vSgCV2ZVyRnnHU8U7dt+q9ajWQrx1Hejd6jvzQRy9iVZDTvMBbBPNQhufRaUDa+ccYqkTsSsy7SBketKGLVE3elVvlOBzV8zEfUf7LF0LjwXqS+YGZbsnb6DFeySV4f+yndeZ4d1uPAzHcL0GONte3v92vtMM70kz52sv3jIJFODVSTjOavuvAqtJjkYrp3Iicb8UtQ/sf4d+IbtXkikOnXEIkjbB+ZCMH2r85JVP2VomG47Tk+9fpD8TbMah4F1m1KbxLaycEccIa/OLJaLnk7cE18Dm0f9ps+x+xcFpeyqOx9Z6CfM+FdtIxALaUSc9j5f/wBas7SfDtj4Y8DaXa6TPLZ3EixzySWtoJ2mycsrcHCn1Na3gGMXnwx0lWG+N7DawHPy49O9efeE9L8cyeHVsNR8NPq2jSKotZ7bUktp0jVsoDn0x7V+SU41pVasYStZnRW+Odu5v2fhG20Hx54e1WGBbK4vVuYJ4UUKp+UuvTuMGqfx+3Rw6TKBzudPX5eM5qe6bxXffErw3f61osekaLFI8MMa3aTyNIyNy2Me/rS/tBKY9L0hy3AuHTdj73HT9K9DA+0p4umqjuww6cq8WzzO1mMMdtKrlWkbAKngdK9z+H2pQSTLHJ8hZVB3MBtP95TXz5DfRx2axtwFfco7jNdv4Y8TLHeCEls7eMV/TfDf77DyR8xxT+7qwb6n194d1KM6asUzI0ij5ZMYB/8Ar12FhqSr9nkgkyuPmVeTXzl4T8cX1rCkMsZu4AeOASPxr0K31uK98swO1s7HPzjaGHoeDmvcrYdtnw6mrHrV1rEUv7uN1LMeSxFc/qU8knm5RYUjUlTu+8fc96wo7yKGBVEkL/3xkAKaxNU1zzrgLEUWJQd8rKS49k55/KuaNFpg5Jo5fxW0Mmk3MjosjBzujTqnP3h6V5j48Uy2emSKY2tl3B3J+Yknj8K7vXtTH9mX4WMoBEwwCdx9ieK4fVmgXwnpkstqVmR2JWZy5xjqCf5V89nUbWPs+H23KyOE1e0j/t94sFV4Yep+XpXFXGm7ra4ZMAZ5Ru30rt9XkeTUGkXd+8UbG7+4rmJIwfMUjndyBXxsl7p+o07rQ5KazORz8vUVnywqGYc5+ldTqMPkxoYz8xJDLnjFZbWpdtxHFc3Kz1YNszbKyNzf2EMZxJJcxRjPbdIo/wAa+5PCulz6T/bunyxGNrXWLuEZA5Ak4P5EV8Z6bssdRtbmRcRw3EMjM3PCuGP8v1r72jaK+8UeL54ZFlt5NYkkikU5BDIvT+dduF+M/OOL5u8IpaWKK2/zcrRJaE4xmtr7L14pVs8+te9a5+W3MH7Ge4OfpSixJ7VvfZTnbzipY9P3cAc1QuZnOtph29CKb/Y54xnP/wBcV1i6eOhFOXTwMnBoE5M+FfjFpTWfxD1uJlIXzVce4YDmvML6BVLgEgd6+kP2oNCbTPHAuVT5Lm3XJx1IGMV4BfRq2eMGsJ0+YxjLldzz7WrGeFflTzYf7ytyvsRXm2rKftkoxypxXtl1bbZG2jI714/rlsserXI5zuNZ0MOoydiMXXc46mPtPpT0Ur1GMVY8nvThEG5ya9D2Z5XtNCvGdq4PQ1OqqduDT/Jz7A1JHbqpHHSrjFmMpoRI93SrCRe+akht93t7VOtnzwK3jF2MJTII4tx4wfapVh+bkY5q2lqI+n1xUy2wZQe/cVp7MwdTUqGJtwXoKXydq9c5q99lTjvUrW6rgAZrT2Zn7UorGdox0qSOPd0zmr8dorKM0+O14JAamqRPtSl9n+Zstx2p6x9j1q+tvUgtxnOPar9mQ6pREfy0laK2qHqMUv2NI25GPStPZi9qZ6qfSpI1JOCOK0Bbr0K4Io8hVwe1Hsxe0M2SPnjrXUaT4BlmjiuNYuJNMtp+ba2jhaW8ux1/dxLzj/aPFdn4E8A3CzW876dHfa1eL5thZXHEUMYIBuJ/RQSML1Jr2Tw/oNhpktydJnbVdeuJGjvtYkj80iVcEx4yBGvIwowAPevOxE0vdie7g8PzWnM8s0PwJd6XZGVbHTfCsbDm5v0F7qDA9zyI1P8As4b6Vfm8C6ReM1xqHiHXtVdZRA0i3ZtUDYPAWIJxx9K0fiD408FeENTuINXurjxNrChZDptswZYXAPBfOFHPc8eleb3X7RniW6mI0vStJ0a1Y4jTy2nkA9S25cnHtUwwlap8KPW5qcXY6ZfCfhWPaizeKLKRl3BhqNx0IyDguc1avvBdxeWJhg1211uMMY/s3iCyQk46qsyBWB/2sGuDX9oTxvb3BDyaVdIeqTWRXIHbKtnFdZoPx28M+Imit/FmgNot0qkR3+nOZoVJ6krgMo79D9aTwNeKu4snngclqnwqtxi1gt5vDOsv/q7LUJPOtbo56Q3HqewPNcBqGi3ei6lLZX9rLaXcZ+eGUYI/xHuOK+wbeSx1HS0tHhh17wZeQKsVwjK4ZgScnHII7HjGOtcp438A2L6fbWWoTi40YjytL1yQ7prOTOBFMSBujJwAx57H1pU5SjpI4cRhlOPNDc+YWtQW/u+1QvbNuwFNdNq2h3Wi6pc6dqEPk3tu22SM9j6j1B7GoPJAUZGK9BQuro+dlJxdmc41qxYfKaa1mW7HNdBLahiSMk0ht/LPPH4UeyJ9sjnzYMOCSKT7CfU1vrZGTJ5NEluvACkUvZDVcwTYMvJzSfYzx8p/Kt0QjqQSM+tK0LK24jg9BnNHsivbMwPsu5+OPamvasrHjNby243ZIpskKtwV4o9kUqxhfZXIOFNN+yuOqmttozkDGBSG2HZiKj2Rp7QwhCVY5B/KopIR3UN+FdA9vj3/AAqJrdWGdtQ6Zoqhz0kO0HK4qrJDW/cWvyHjJrPuIdnaspRaOiEzMZcDAFM8v2q7t/CmNGF96x5dDfmKjJ8vAq9o6yfaowp2lmAzUO3PbFavh6ESapbgDJDVi4Jo1jPVWPR9EsfskW08vnrXQ28IZeTx7VTtbcjjqcZzWvbwlVAIwOmawhFJWPU52z139ljS/M+MOkSfeSBZHwfdCK+/xEMcdP8A69fFv7H2miXx19oZclI5Npx7CvuBYd2fyraCsxoqxw889KtJGFHy81JHb1Zjt9taE3K8cZ71n62vyn6VuLDWP4hXyre4c5OyFjtHXgZpPbUI+R8o/FbwaNF8D/Di5bcTqQ1DUpsdCZZUIA/A1xGk6bbSXCJ5Ux3SceTjeAf8K9e+NWvW+vfDf4SW9uR5iaXMzrj+EGNB9MlSa4DQ4Y1kUZ2huCfSvOw8VfmPj89f7+x6h8OPCNnLYyGSVRcy5KY5JAxjbn9TXufgvQ9ORRbxWLRsRtkDOxGPr3P4Zrx3wdcrJPFiXDQukrNk5VQcZ4r6M8G2o3LKnMcrfI3UYIzz/KvVk+VaGeDipWOn0PwbpmmsJreAxueTiRsfzrf8oKoFOhACjnHbFScDqa8ttyd2fdU6ShBIh8sdMVkaxbRMQPkQt1J9a2ZpEWN8tgVwuv6xZQnZ56knjA3Nk/gK3oQcp6GVdwhExNbiWN3jDKYh3PevK/F3lCSZmRS6j5Vz0966bxR4strdmihbcV+QEZ+Z+6ge3c15N4o10R6gUeRfMJJ2ck9OpPTj0r9FyrDVG0z4rMMTCFN3Zx3i5jHGu51DsCTj0FeeXCgxmTKgZwFH866LxVfRzyZEm5iNpPXiuPZ+oA47V+wYCnKFNXPwnOa8ata26FqxbqWjI7b1qnu9RmtC1UfZ15wWlx+lcnEUvZ5ZWl5Hy8ti/HHtAHersPQVUi9+asxttav5IlpI8iqjQg4q9D2rMjm5FX4ZvlHFc8m7nlVIs0YmGK09Hw1/CGOAWH/oQrEWTHatLS5tt3Ae+5cf99CpTs7mFKNqsX5n3J8PmDeEtOKnI8lcflXSVynw13f8IdpW7r5Kn9K6tR0r2YO8Uz/QDKn/ALDR/wAK/IKVaNtKBirPWFooooAgupPJt3fuqnFfnfe3RuJHl6+YzOfqST/Wv0G8QTG10PUJh/yzt5H/ACUmvzq8wG3gI4zGpP481zVpNROijuBk2qRTCxPFMZuRSOewrzTrHqxReOtDfNUBJXrSbj60rjuT9s1HubdUXm5XFJ5lK4XJWJZfem9BgnFR+YQCaGbfHk9BQMUr2NUNTSSeFo0laEN1ZetW/MwOTmopn+UkVA7nN2elNazb1PP95uprR2ydyPyqxtzyaRmC8YqL6j5mV2jPc1E0K5GeP5VO0m5tuOnNRswb6+lWFyLyR5mcKPfFSJ940wyAcVE0mzGTyRmpbsSSlgM81XZtpJzkUjy59KiZhg5GaaAa8hzkH8KPMbqelRLIGyQDx1zTTJweeMUwJGl+c1C0x3Hlce9MkYs2V4OKh8wluMDHTd0oAe0iqp559TVdmMnQ/jmnSEbjmoZPlXPUe1O4Ct+7Xg5NQuzdTyKXcNp/Oo/MDLRcAYc59s1GvzKW6H0pXb5eDTQwb5unoKQCMp2j2qJucU52G07/AL1M3lfm284x1oK5mDMOB6Hmm9Sf51GJNwO4fhTA2CAfug5xVIkkZyrCopWKsAetLu2/OTkVEzfN1yT1pgDSFlIP6dKiZvL+7yaJGwx7VFv3ZpoCwsjbSAcZ4PFXLFvLJBOG7c1k+ZtJOeCK1NAt21G3JPY4zWsLtmU9i9NK8i8kD6VXMfzbg36VsrpIXau0lvWtS38OlwC6cV38jOXmR01w26R9vaqMrkgZ6960LlR5hUVl3BPmYH/1q6WkcxVmYbWzWVeMDGVHSr1wzfPj0rLlY+WT19ahlnI6hpu6SRvLV/rXPahocRBIXLHtjpXbXS7mb0rMlhO4kDcO9Yypxk9UaxqOK0OKXQ7dcnHNWobXyVwD8qitqSzVnyOP5VAtrtb0+tc/sUnojR1HJWbM8qdpzjFKiDb0xVmaEbulL5PrT5GCZV2n6Cl2FeevvUxipVXKkHik42RrFkK1Ivcnr2pFjHrTvL/2q5pbGkXqKrHipFpqoMZzSr3rM0W5IqilXkkUi/dpag1H8fWpGxlcVHSqfloAlI6HvUu4elQtnjFOz+dYPcCwrDbUq4Kj0/rVZW+XFSrIFZVI3D2pAWVZuSetIex71F5wHGRTDNx1oGiycbhmo5G7ioGuA2055zTvNHegZIvzLzUfRRTRIN3DfrTvMDegq9QJFUdacihWGOKj3Y560om+6TxQ7gXt5701mDVAstO8wfSoDUmoEnaot3y5zxQG9OaCSx60qkqDiohIfSleQZzQUTbgKNxIwKg8w8kjFSJ2OP1oDUlRvmx3pdx24qPPzZpcmgkmX7tH8OBxTOQlKrYDZqtTE+iv2UH8sa7EDwwjO36Z5/WvoNlBJ44zXzZ+yfKD4g1qEDBa3Vgc+9fShjPrX2eDf7pHhV1+8In9KgeMZq08fvUTLu4HBrrkZHH/ABKjb/hA9ekQkMlnIeO3y1+ccKmRcMM/L19a/T3VtJj1rQ9b06Zwqz6ZclfqsZP9K/MiPyYY0i+0xEoNp+Ydq+Pzak5Vk0uh+scFVoqNSEnY928B/GfwzoXg3TdK1E3aXcEWxjHBvTP1zXAeD/FGg2M09r4j0NtRsmkdoLm3ldZ1UsSAV3YI+lcXHNHtz5qkD/aFJ9qgHHnRgf7wr5aGSwUpT5XqfeywOEbbb38z0KLxxpFn4+0vULDTpdP0W1lJeNHd5ZMqRyrMfWtv4sfErRfGmj2Vlp63S3FvOZSbiMRjGMccnNeSpdQjH76PH+8KkjvrbccXEQ9cuK2p5PTjVjVSd0ZLB4SnJTi7W8ya4kMcRYZ45+tbmm3wikjlRmYlckZxXN3epWrWsuLuEnacbXGen1qfStUgEMe6WMr/AHt4yeBX7LwpLlhOMtD804zjGTpyg7nq2keKZEt+ZHgUdcnIX34rvdN8SN9ji33MjyLg4Vvlb3FeF2N9FIrx+eqo3dJBj8a3dN8QQ2DLsnHAxtDcD86+7modz8x5me5x+KEn+WeNTxwr8g/jUd142s7Ty4YpQCzbSsaHH0BFea2vjC1hj2i9QseQXJ/KobrxVbKoZLqNJeu6F+a5+WD6lqbOw1rW3NncGPaXcH7x7HvXK32pfbNLt4fMclfmfcByfrWLN4ha6V4wwk3ZwQ27d+VUo9ctFUobhBt4w7Ac9xXxvEEUlHl1P0HhaUOaXO7GlcSFZIwNxcDDMR933rnbjP2iVtpHOTxitGTXoJGVvtMLkdAOufeqkl0LiV2yzMT1VWr4Xll2P02FeknrJfeZdzDvIOM4Oage35444/KtNowzZ2ylj2Ebf4Uq2bsOLW6OOcrbSNn8lNP2MnsjtWLor7a+9GQtl5kcikdVI3Z9ua+2fhbI954VWZjuld4y5HqY05r5Kt/D95JEWGnakV5ChdPmJbjr9zpX118G4XXwyY3DKyrBlGQqwzFgggjIIIPX0rWlSlTrRbWh8HxXXpVaEeSSbXmdWIfal8nFXfs49aesH417PQ/KnuU1hx/DmpRbnGQuKuRW4PU1N5farJKUcLVYjg25yO2atLCO/FSxwge9RqDPm79rXS2k021vUCl4Ru6cn1FfI91CrMeORX39+0JoS6p4Pk4BIjODtr4NvLMxTMjdVqXc5Xuc3eRCNSa8i8aWv2fWCVX/AFi7vxr3C8sjKhC9+9eU/EazMd7AcdAVyPX0q6T94wr/AAHGquVAxTlj21L5fcZP4VKkO5cnrXYeRJvoRKg4qUKGUZFO8skjirEUONrYzjtirMm2OtYz64q3HHk4J/GmQw7sDotXI4x02kEV2xWhySm0xkNvycnNSeV+FSLH81SrF1rWxk6hD5ZC+p9akSPuakWF6kjhbvzVLcy5xsaAN0yPep4ienapI0HPGRTo4vmPFXymTqDfLXrinKo54qaOHnJX+tTLbkjJXrVKBPtCpsDdOtS8SYJyx9cYqwtudxGzHvTlhY5Hb2p8oe0RXEYXtXQ+CdGt7++u7++jeTTdKRbiWNRzcSE4jhX3ZsfgayBaFu+PrxXvHwi8LpM3hnSJkDERP4hvCFyM5McCn2zubn/nnXLiJ+zhc9TAU/rFVI3NIsbjwva2lt5K3Pi/XJBJeqvzbEHSMHPyqisV/A15r8YvizB4NhuvBfhKaRLsHOo30LFvLLjJjjOevPXsMV6/488SnwT4N13xK/2s3sh+x2Md1LE0byMSqtGEJwvOcnnAOQK+LI7Wb+1g0zmSSUGR5O7nOSfqSSfxrny7CvET53sj6vEVFTXJErQ6fNIu2GFUjBLZY7mJPc+59etSw6bMqEhBJg8qcg/hXqcPhe2hgiS0thJDcWnnrNKMknIB2npgdfxrI1zQdWsZLQWGnNcJKzCV8AhP9o8jAr6v2lKOkTypRbd2cPHpd3cKW8vYp5G4f0qtJazw4LLk53DPSvTrGxXVFuHjw8Ufyll7n+LFXf7Cj0+3g32q3HmQSzujAEtyAg/2ep+tHt4RfL1BRe5yHwy+Kt98M9UGWluNEumP27Twu9WBGPMUdmH6ivqCyWLVY7Rbe2h1XwJrNsWMsbKRENvAIONijp3OR2r481zTfs8qDozS/dHpmvdf2dNcbXNL13wTeuJopIWvLFpDkJ2lX8yGrxcxwrX72CO3D1eb3WR/FPwyW0+9inWSXVPDxRftCjLXNjIWMUp9SuNp9Me9eVvEpHC7sGvrDxRZ2klr4Z1kypdWyytoV8wGN8c/ygkkDIWRU5+tfNGsaOdI1a/09iQ9pcPBz/snH/1/xFedg6jl7sjxc0peztUXUwjD82QMAdajmTa/IyK2Gsvl3dc1FJZ7uMdO+K9X2Z885GQYyikg4FN2buSK1Wsfl6/nRJYjaOQeO1R7MlTMoRheGFNaHafu5rRex6c037Ht53H8qTgy/aGaIjk4H4UGH1GT/KtIWpPQ496Bas2e/rgVPIy1UMr7OWOCtI1odox1rW+yt1zhe9PFsGxjBxScDVVDD+yt0NMNo3PHFbclljkNnP6VHJa7UGCfyrPlsaqpqc9PasVOBzWRdW5WQgjHFdRcR7VOOD6CsW7jLMSeMetcs43OyEzFki6cUxo1x3zV9o9xB60xofmPHFc/IdimZ/lk9s10PgeyMusoW5RQSazGjH8PBxXU+AbcedLJg8YwfWsZx5Ys2pyvJWO6jjO8H1Fa0LDdioI7cFScD861NJsftN5EgXI78VwwPXkfVH7I+nLFrCMV+fyHYn8q+uY1LLn3r5p/Zlsha6nwgP8AozAnPTpX09ZjchGO57VtHcIt2GrGQwqwkZp6RgN+FP8ApVlCGPaK5jxhMINL1GVm2hLZzn0+U811YBIHGa4f4jHZ4U19t23/AEKbn/gBpS+Fm22p8q65J53g74bCQ+U0ehMRv77p2b88YpmhrDPyAZMEY2nnrX1p+zzpyN8DfBTGNS/9npglRnGWr0WK1MZ+UKv0FceFhyxuzwswy9Yiq5yZ8veB7i1tXWWGO5+0FSJEQgED8u/9K9r8H+JJbO3hgg0rU5ljP7tZICvToN2CMe9eh2uY8rxg8kYrVt7jbwQv5V11JeRVHL1T2Zlw+LPLjQ3lrJbS43PtbeiD3JA/lUtn4mtbiGWYsUhj4eWRwADjOPc/SthZt3cD2pfMH0rjsexFO2sjhL7x5FqDMkVhcTQKceYzbF+vXmuC8R+PLGzkkaazmYKCAVY45HYDrXvHmDmk3Bu2feuzD4iFB3cL/OxzTw8qia5j4y1f4hfbGZLHRblOoVmhb/CvNNaXWtSuJJG0y+kYnO5IXx/Kv0X2jsvNSKvHSvqcNxRLCr3KK+bZ87iuHVjFyzqNeiPzFk8M67NnboepkdsWcpH57ahXwL4mkOR4e1Vv92ykP9K/UNVPYLUiqOuM16649xUVZUY/ez5+Xh/hKjvKpL7kfl3H8PPFbnjwvrLD20+X/Ctaz+Gfi2SGM/8ACL60B5mTjT5TjjrjbX6XbB6UjJ/s8fSvLzDjLFZhh5YaVNJS63ZP/EOcC96kvwPznj+Fvi/aD/wimuf+C+X/AOJq1/wqzxdx/wAUprIHvYyf4V+h4Tn/APXTttfnbpwbuX/xDfK2tZSPz1h+FPjE/c8K6x/wK0YfzrQtvhH43bH/ABS+oqP9qID+tffLJ6KDSbfZfypfV4PUwl4Z5TJ6zl958NL8GfHG4f8AFN3J9w0eP/Qq1NP+C3jJLmKSTQLgBT/fjAHfJ+avtTA9KSp9hDoXT8MsnpyU25O3mYng7T30vw/ZWsoxJFEqsMg4OB6Vu4pq/dPWnDtW691WP1ejSVGnGlHZKw+ikPSm0zcfSNSc0rdKAOb+I159g+H/AIkuScCHTbl/yiY1+e5kBihB6rGq/kAK+6vj5fDT/g/4ql3bd1m0Q/4GQuP1r4Nab5j9fp3zXHiNkdVDqPkk+bA9ajkcjPP1qKST+Ic1DJLuXBNeY5WOvluWPMDLkmo/N96gSTcpyduKZ5w5B4HrU84+QtCQbeKPMx1wKpPcBcHdxUa3Ga0EaJm459aYZPmrPbUOOOTVaTUm64IPpSYmaskyxoWIqH7SjA4bdWbJfbl2k/rVX7V5KkipEbDXS55OKia4V+Q3/Aax5L47Acd6SS+257frS5eoGo1yq5+lVxeK2SetZct8T6mqs10zY28CmaLc2ZLxOf7x6VBJdDaHJ2r2zWUbhurc/SozcMRg8j0oCRqyXieXkNyKr/2gWHSsuSfaxOeKY118vFNWJNBrxix549Ka1ydvJAHpWZ9ocN6gmneZVAXmumkXIPQUCTHXmqokywHT1qRnj+7vAPrjigCV2JqKSQqoHU55pPtCNGXBwDUUl1EOd+aBMeWPpioW4yKa19D18zPbrUcl5CGHzrj1zQMmf7oppJZd2eagbUYAvLg1B/aVuzY8wD2JoAuMx7jA/WomYOOOKi/tO3GcuCe3GaRryHH+sG6gB8hC84qM4bn/ACKRbhZFI5z2zSLjoOPWgBj7l6/d9KaxwwpzfexnNMkYk4xQBHJy3NM3hW2gZNOX71Mb5SWqhMTbuYDjdnpXovgbSU/s9VVMbjliw715z5yrh9wOOete2eCbcSaPEwBycGurD/Ec1Z2Whbt9KSNhwp98Vft9P2t0BXtV6GEKcYz+FW4YA3+Femjje5yM7DJbtWbNwxNWZnJjqpIfxFDJM66Xrz+VZ8ijauPlOMH3rSuF/lWdJ3qRozZ1G41RkjAJx0rSmX5vrVKZfmOeKCjNkgC8etU5ou3939a1Z1Pl4AyarSRlmUgfL2PrUFmcygDpmom+Y8jFXpIDkmoGg3Z9qya0Gio0a89c0jJ8vFSMjB+Bx3NIynjHTvUPY1i7kDR8ADr3oVDjr0p/8R9KOeffpXFM2Wwxe4p2wrRsBIB4yOaj8sq3yk46VizRE5U7c0q4OBkZqhLHKTjdkexpojlT5vm/CpLehq/LQV7Cs3zJGUZJFPF0ykZNOwLU0myuKXad3SqP2pu56U83bHBByajlRqX1p+dq5qtDM7LlsVKG3f4UuTsBJ1+boKhbPIJpxZmzjoaYyu+SBxRy9x3Q3heO9MafC8mkaN93uaieI9CDmrUNCHLUf53ofek+084NQ+Wd3Sm+UWbrT5BcyLX2tuvShbrJwTUHkkr15pnlFeSOalpj5kXFvCcjdSi6Pc5HuaoiPbkgUhLYX3rNw7jujYjutw4OAO1Oa+RGX5u1ZC7x3p/lhupJqlBE8xsx3UbR5D59qkW6ReSQaxFXB4qXquB1o5Owcxs+aOQDlaeJvMxz+FY6/Nxk1KuV7mp5WO6NZXOfSpYW8wk5FYis3mZ3Gp9529aXKw5kbCtu6kYpUZWPXisqORgME8e1OWQrtBb5u1Hs5b3FzI99/ZXuivxAuI87RLZv8v0I/wAa+qvvV8Z/suSmP4tW43f6y1lU5PX7pr7PkxuOOlfZYH+CkeFidKhXPembct6VZprIOtd5y3H6XGv24AnDSRyRDjIO5SCPSsmbwH4bV2Y+HNJDkksBZRde/wDDVy7aaG3d7aNZrheY43k2Bj6bgDj8q4HUPH3xHjkZYvAujoQfvTa6xJ/KCuapGMZc0lc6KdScE+STR1reAfDJ5/4R3Sv/AABi/wDiab/wgvhtenhzST/24xf/ABNcRD44+J7N83g3w6VHUDV5QR/5Bqd/HXxGaE7PBWgq/Z21pyn5eRmp5ofyl+1xH8/4s7D/AIQTw1t/5F3Svxso/wCgoPgbw3jafD2lNx3s0/wrh18ZfFNuT4T8MAe2qy//ABmmN4s+LDMSPDHhYKeB/wATKYn/ANE0c0P5Q9pX6z/Fndr4L0BRgaFpoHoLNP8ACnDwfoSrxo2nD/t1Qf0rgovE3xWDHzPDnhb/AHft84/9pVbXxJ8Tmznw34Z/8Gkw/wDaNXGso/CmiZOc/ikdj/wimjryukWAK9MW6D+lSr4b01eP7LtMf9cVxXFf8JF8TS3Ph7w2PYapP/8AGasrr3j9iRN4W8Plu3l61Mg/9Jqv63PsyeTudguiaevTT7VF/wCuI/wpRolgOllb8ntCv+FcouseNl+94Z0PnsPEEy/ytae2seNWGF8N6Gp/2tfnb/21pfXJ9UxezXc6xdLtI1CpaW6jP8MailXTbVcj7LAp/wCuQ/wrjDqnxFbPlaL4bjH+3qVw/wD7Qpi6l8Tun9m+FwP+vq4P/tOoliHLeJUYyj8MjuksYE+7bwr9Il/nipo4UX+BQfpXBrefEtmAa38Kxj/rrdH/ANkFSLJ8SAx8y48NQKf7sNyw/Vlqfbf3R3q/zP7z0KPPZsfQAU+Jn7yZ/EVwUcvxA2ndqHh8f7trct/7UpyyeOCv/IX0dGz1jsJ2/wDa4o9t/dDnn/Mz0yHdIyKWY/U5ri20WTRfFmsBiHi1KOG/jYEZAJaMrgdMFP8Ax6qdpc+Oo5Q0muaW/bDaXKR/6UVd0211Zbie41fVo9VnkQRRrFbeQkCA5CgF3JGcnmlKTqtaWsPmdnd3LSw5pyw7e4qSOMk1J5frWljHoRJFzUqx805Y+4p6od1FhXEKDipo46VYueamVR1oEcx8RrH7X4dKY5wRX5++L7D+z9evYmGAJGAHtX6K+K7f7RpBXGetfC3xc0U2OuXDBAAzk/rUyWhySkrnl0yLt+U84rzb4j2nmQ+eFwEYHJr1CaNW6dB1rjPHWni60mdDkfJnj61z05WmkRVfNBpHkix9RUqx5XpUyQ/KDjBPGKmW3O3pXspM+fdS2hXVBwMVYjCr1qQW564qxDbjutarcydTQbBFuYDp9auLb5Ynt1qS3hEmDg7jV+O3+XB6V2Ri7HHKV9WVUiO37op4Q/3a0I7YDipvs+Oq8VsouxhzxMtYepxUiwn0rSW1XoAasR2Z9MjvTUXcyckjOjtfl4HSpVtfmxiteO1DYCjj+dTLZhlHFaqPc5ZVLGWtmdoxUgtDwOlbC2Y2jIyM1OtmrYwmK1UXbQydYxV08tz0qePT+uBk1vxWY2425FXIdPRRu29KXKhe1Rzcmi/aIxEflMhCgjqCe/8AOvpbwxocumyeMLmERiSxgs9MWSUHYY0iDkEDnOZDyMV4gbVFMblcBXBzn3r6r8N2Bb/hOYoUjnaV4L1IpMFXVrdNvBByCVYdO1eNmGyPrcjkpykzwH9oiy+x+D/BGkRqoDefdmNAxUkAAHJ5/i7nNeJ2ejyW15ZSY8wGUIykdAc//Wr6m/aI0NrzTfCV8bZbdvJlgMKYwjfIwGBwOAfyry218JSyQrM0YUqQdx9q93LIqOFb6s9rEpOojSs9FBvooUjZIorQLAqptXYXBPc7m9TWJ8RND1FNH86GcG1iU+bbqmC3GSdw6j2r16x0D/SLG8jnjlhWBYGt8FWjU8l8+uRjA7VT8d6bDD4U1O4aPfFFauz9vl214UcSoYizZ1+zbjax5d8PtHVfDNuJIlEkmWY4z1Nbvi+xmuL3TIQGjC6fdADOE4eIg/8Ajxx9K6LwR4da38L6dK6ndJBGcAeoz/Iires6ekd5ZXMLWI8qN7e7iuDiRlOCCoI7bf1oqYiDr35kNQtC1j5l8TaHHbasFZiyou7P1/ya6L4EsdP+LnhsRcJJLJAwP8SvGQQfbpVzxFpscupXs0bMF3bAuPxrX+Behi/+LfhslN3k3Lz7SP7sbHP0zX11RKWEcpdjyI3Vc9k8YaXPbfC3xvG0Lb7B2vIXkUqxMb+YDnv07V4V8SNP+y+PNbfYNtzMtyqjtvRTX1h8Rp0b4U+LC4mjkmia12TzNIN0h2AKCSRncOOK+dfilDFJ4/1eNFP+jskBz/sxqOK+LwCftLdhZzJLDXe55u1uX2/u/vcUxrVhkY5ro47XHy46c0n2XAJK5avouVnwvtr6nMNbn0pBbMykAV0clnu6rik+xrgYHvS5WL2pzLW7L/CaY1q2Pu11LWat0XmmtargYXJ70cl9x+1OWW2YDlaX7O6twOMc10f2VOeMCmSW64IAqHBoqNW5z4hG45HA600xjPTaD6Vrm3AypHvUXkbeg6Vi1Y6IzuZXlhWOMmmSR8YIrWNvuYNwKiuLMMBjj1qGbRepyk0ZMjjqo6EVj6htZuh+UV1F1auZDhfyrn7632s5Y9a45I76bMj8MU3HNWGUKKixzmsLWO1NlXuxr0D4e2pj0wTMv3iRtP8AOuHMO4HtXpvhmE2+m20R5G3rXPX0jc9DDfEdJCg2jjFdV4KsRPqiNu5BFczGm1Rj1xXoPw300yXQkIwvBzXnRWrZ6snaJ9Zfs82qx6tOAu3bbdR9a+h7WLCc+9eF/AO3/wCJleuvO23Ax+Ne9wrhQa263HTV4htAFCKDUm0U4KFGKq5pysZtCqa4zxxpsuseG9X0+3CtPc2zxpk4GSuBXcJGG69KVtPiYEbeDUytJWZojxfwT40+JHgPwXo/hyPwDY6jHp9uluLhdajTzNo+9goMGtZvjB8RSMf8KvhZh126/D/VK9RXTYehTinrpVs3VK5Pq6X2ma867XPKl+MfxI2nZ8L4VbPRtfhx+kdOj+MfxK27pPhnan2/t5f/AIkV6qNItR/yz/U1LHo9ttxs4+tV7Fd2HOux5cvxs+IW0EfCq3J7n+3Yv8KsQ/G74gFh5nwrjVf9nXoR/SvS/wCxbRusf61Img2a4/d5/Gq9n5i5l2PNLj41fEDy/wBx8Lod3Tc2vw4/H5c1Ub4zfFJZNq/DrSvcnXhgf+O162vh+xbrAp78qD/SpV0Ow3D/AEZaj2ae7Dn7I8db4xfFb+HwBoY/7jX/ANhUbfGb4sqQB4B0NiRnH9tnj/x2va10OwJ5tUNSrotiW/49Y/yqHSh5h7TyPFl+MHxYaPePBnhxf9ltXcn/ANAp8fxg+KrcHwf4cQ/7WryH/wBp17X/AGRZf8+0Y/CpV0eyXH+ixn6rmp9nT8y/aeR4fJ8XviurZHhbw4V9Bqkn9Y6k/wCFufFL/oWvDCj/ALCsh/lHXt39j2Df8ucP/fsVJHpNkvItIAf+ua/4UuWC7lJtnhv/AAtj4oBh/wASDw0fpqM3/wAbqVPi18SsfP4f8Nj6alL/APG69x/sy0/59YT/ANs1/wAKX+zbT/n0h/79j/Cl7hoeJr8XPiFj/kBeHCfbUZf/AI3Qfi/4+X72i+G1+uoy/wDxqvbP7NtP+fWH/v2KX7BbL0t4h/wAUvd7MDxL/hbXxCYHGj+GW/3dSlz/AOi6taL8RPiJqmrWtrPpPh+3glkCGWO7lkdAerBSo3Yr2JtLtJPvW0LfVAaI9LtIGDRW0MbjoyxqCP0o93oBNCGVF3kFsc7RgU+il20gEpdtLtFLQAi9KGpabuoA8f8A2rpFX4J6zEzbPPlt4w3/AG1U/wBDXxLJhWYKDivsr9r64SH4TJG/SXUrZeBnoxJ/QV8ZTMGZjncPy561w4rodVDZkPyqvGcnrmmuwzTiu3HTFRvjce4rzmdVxrMKrthuo4qSQkKeOPao/wAMUuVMfMxGwy89BUTtxxUm75cetQsecYq7Eke3dxj6mmPGvp+tSDhjTZPu0CuiBlVugx+NV5FPI6+lWtu4cVXkX95gHkDNAtyGTaIVXHzZzUUn3s1PgZBqKReaCisyn/Gom68dKsMvzH0AyahaPDd/yoKIG79aZuqfaM4H60xlK4wMnvUAVJF3MOeO9MZfmOAduOtXTnPHSo2UswTse1aKN1cCrtIGccetSLGWzyOlPb5VCjPuKVRhRT5LARL8pOetQTAuuVODVxgO9V2X0HFQ0BQmlKofmx7GqDT7W2qcfjV+5s5HOarx6YfMyzdaVmFyjNJzjOfoarliw4OfxrbTSIVkJly4HIUVYWxg2AiJQ3XpVWC5geTKQMBjmnrp8rHJGCK6BoVCgAfWmNGODjn61sooTfYzYdLVUBJO/vU32WJFxtyat7fUY+lNaPnPar5URzMijQr3xTzkdTmm7Tuz/CKN3b86OVBzMa3ynNRSTHv8vvT5M+2KhZRJkjlfWp5EO5FI5YHJ4qufvE5J9qnZTtx74qMKVkPGarlQmMhj8xgp4DcV9FeEbF7PRYFcAgqCCPpXz/Yw+dfQoRgFxX0toduYtLtlYg5QY+ldeHiua5xYhu1kWoowDnFWEjxggc0qx7ccVbt+GwRXonHzM8ukY8jtVaXhRirMjDgdhVaRh61kalSTleaz5gFzxWjNVGRT5m4DgVBZQmXoyqapyIGye/etOZdzfXrVKZV55oAouoVTgZNVpAATirrRjrVZ0Bj46n+H0qB3Kci88VHtx1qxtK9aQcc96mWxS1KUkfPHFJ5W3C+tX2jVl3E/NUfkg5HrWTWholYzJIizbRxTTHkADgitMwiPAqOSNI/nciMddzcCuOSubrVFBrc4zTo4uKsGSBsbJFYHuKkXycMPMQEDJywrGxfMVEgBzlc81IItvbirsMKSEYZWGOxzUv2Mntt96VrDvcyZLeORhleKiuNNTquVFbKWZaQDbk+hqVtPZ2HFA9Tm/wCzeuyXPHej7BKm4HkdjXTrp5HGOad/Zo6hCD61BWvcwLa3dcKTt/DJrRis9rgkqe4J4xWmumhVDEcnocU5bVlyAK0W5N2Z0dhG3Afb/KnLaL61f+y45w2azdQ1BNPuRC8bn5c7s8GtY+90E5NCSWac81E1qNvHNRHW4VPMbVHNrkG37jVtyE8xI1t8pxzUX2ceYeO1V/8AhIo1Ufu2xnion8RJn/Vn8aHEOZFl4fm6ZHtUTR+pzVOTxAo58qof+EjXvbnP+9UcgnIvlD60jJtxWd/wkgHzCHk+9MbxEM8Q8e1S4Cuai1JWMviPBwIc/U05fEDM3NuAP97NR7NlcxtKo25x+VNXhjhs1lHXiMER800a4zZPkKpHT3p+zkVzI3E+7mpIcswHvWG3iAqQQuDRH4hkEqbY1POTUSg0rj5kdMdNuVO5kAU9OQaT7O+7/Z6fjVmHxNBJbrJIrRseoAzWdr2sRtZmW1nVGxkHOP0rlc7Jto2UblwW8kfUc0fY5u6da80bxRq0knOozEdhxWlpfjfVreQGWWO65xsmjxx7EVh9ajsarDt9T6J/ZzjmtfivozuBhvMTrjgof8BX3A0PzH24r4V/Zx1Yav4/0S52NEVuNu3PH3TmvvBlO45H5V9nl01Uo3R8/joOFSzK3lndTJIyO9W9pqJlOa9Q84rbSAQe9QtbqzZ2irnl7utMb5WIoGVmh4PFM8nb0q23Sm0rFXRWZB0PNN8v0NW9uetM2np2osVoV1T5s8U7aKm8sUeXRYnQiCHqCRQqjd0GfpUvl0/y/eiw+ZdiP8KXk9f50/bjpRtNDS6CckNVF67Rn6U7aPQU6ilYS1I9oPUUoUL0GPpUm3dRsFOxWvciKj059aasdS7aXAHSiw7jPLp6qdo5p8felVSelTIdxirtp23dUu00qqagVxixnbUka+3NSAUoU0BoAX15pyLzSqpbpUy/eoZJS1ePNjJ6bSa+OfjtpLrO04X5Q3Jr7N1BT9jK/wB4Gvmz41aas1jOQvINT0ZyT0Z8nyRqqtg5yeRXG+PpGg0uQqcFisY/E13VxGPOdc4GeteZ/FK7/e2tqB+7xvOOpIrKlC80jOtJRps4qOEbcke9TrAWXI6UsH3Fwc8Vajr31FHzDkVvIarAt+lPVdzVYhjBwD1HStElciUlYfBFt2kVeWPpTYYvu1owx4bmuldkefUlroQRw8VNHGauLb7jmpVtx34rXlZzalVYSVGOpqaOE8ZPtU6wAHg0/wAk+lWokNt6CRxnIq5FGG6KRTbeLbjPFXI7cDrVnNKVmNjhG7kZqwIQcYFSLCfL9R605Y/uirRk5XJYYRg5H0q/Dbn5aZbqVxWjEposK5E1qkkZQqMEYPH4V9G/DHy9W/se7MvlpqukjS55o22ET27FsZ9dhf8AKvn5AdwHXmvUfghq0n9rTeHfPjga7lW8015sYjvIxwCf7rLkH6mvNxlPnhdH0WTYhUa/K/tHpPxA+H/9oeBbq3jdrmfTZxeQqsiyS7B99SR3K7uo/GsTR/BXheW2heGNr4yxiRXeQ8qRkH09K9ybT4bi1i1e3sFkuMeXcx7ihjYHBBxycH26V5f40+Hy6DNHqul3G3SWk3rHCceQWzuXr93PI9M18lio4ipBKlNxS7H3ddSjrFbGYn9jWShRZomMLgOa5/4m6Lo3ibwLq2jmZtMS6g8uSe3Xc6oTg4B65rK1xbO3Zdl024/Oq8lSDz1H8s1xWoa9KyhWnhmi37B5I+Y5GQGQ9Meufwr5OphsVGTakzlWOknZnollrGg6VotlarB56xQpGJNpywVQoOM98Uape6DqFkJhbeYDywBIIrxNvF0VjdyWzv1cbMfwjuCfSrs2viG8wt0FVhz3BzXkVcNjrtqbNHjpW2Oi1bQfCV9GwXT3t2zkkP1961PgT4FtNL1rxD4uhSZtLjT+zbLYu99+79+68HIHyjkfwtXJeF/Cuo/EzUTY6NcPHYRgre6qGytsuMkA9DIRkAds5r6T0vQ9N0ez02K0li03w/oUZKFJFaKZNv3mJ6njJz13V9NlMcfSi5V6rafRmmHTqv2k1Y53xXo9str4a8N7liglvTq92vlLHiCAh97KvGS4RTwOSa+ZdfvF1rXtU1ADi6uZJl+jMSP54/CvZPH3iiX+y7/XUcw6j4ijW3sYZPvW+nL9046hpGyx/DPSvF2gCngYHYelfoWV0rNzZ8rxBiY6UovVFHyl9eaHUZxjkd+xq35PzGmyRV758Q5alKRRt6VCqgdBWj5O7r0prQgDA609AUmZ3lndxxSNHtYY4z1rQ8lccjJ9aaYA3AOKTsytTNEP7wjFRPCWY8ZFarWpHfNQT24K46GofYqLdzHa3LN70xrNtuSO9aojB6dqQxA1yyjc9KEtDJ+zhetMltmaM/LxW0IU7jNMki+XI6VnY6Ys4q8UqzA81zmpQbWIPpmuz1SPMm4jJrldYjLSZ7YrkktT0KbRzkkZ3EU1odv1PSrrIV+lQtEd1YNHVcpbW2lSec16j4KlFzo8TEFsEr+VebSQkHNd58O7nNnLbZwyybvwrkrx5oHfhZWnqdtHCXwBwK9g+GunlVjYjPSvJ7D99dKoHO6vefh7bloYQBgDHFcMFpc9epL7J9H/AAFhC6nqWOv2YZHod1e2KMcf5615D8B4Sb7U3I4MMY/nXsaxkDiqZ0U/hQm0UqruOKXafSpVBC80GugRrtqX7tMWpaA0ClX71KqnNPoDQKnUAYpqjoakVSaA0H7R6U5aFBzUi1Fw0FUmnU2nr1FLQNCZelPWo169akWoYaEi/NUtQ5FODFuKyZaJ6fHzUajAqWOsmbR3FpVpcim1JqK1JRTloANopGpKKACl5pKXmgA5pVpFFOoAaTSU+kagD5n/AG9PET+G/hTpU8cfmltVjXbnH/LKQ18Dt8UL2NSptUA/2XJPP1r7O/4KMXES+C/B9tJtZXv5X2E4+7Eef1r885bwxj5V5z3rwMwlKMkke1goxcHc9Xs/GTXcKs5WIEZwau/8JdaRr88w3DooHNeTaXcPcE+awLZ4A6VrRqNxxziopXnG7JqpRlY77/hLIJEbdHICT3xSTeLYFX5EauM28AmpBIx7V1xjoczkdYviyLZxEzVDJ4uibJjhPy9dxFc4SxX/AAqDlVY/hW3KjLmZ1C+LIR96Pk88USeLbVVB8uR2/uriuQcnv0pnHX06U/ZohyaOtPjCLn/RmBXvmoX8UQMdwiI985rlH5UgGmRgq3JJ+tS6ceo1JnVSeKoVXiJjzjNQyeK4Gk2+WwPviubKnk9qY3zoD6dKXs4lczOik8SW8yZMT+hGcU3/AISOHAJVsAdM5Nc3IxbANNk+6KORFXZ0f/CTWrKWZJlUdTih/E1sGztfaw4Pf8a5ZVXcSRSN8o680ciHzM6n/hJrUAYRmHfFN/4Si0wX2yfL1+XFcrg9Q2CeTR/CafKg5mdRb+Ira6mESowLdC3vWqIWOFXrXKeGYftGuWisBtDivSvsMbNuX5eeKiSsXGVzCNu6ttPUc0NZsrAk8Gt6a1Eu3jkdT61EbMxruA9qnlNHYwXtW6CnLYk4JODWw1oy/MAAxpHs93IGMc496liMP7L8zDrQLY+Wa2Ps46kYNRvbgcg5qSbmR5J7UvljdtPFaLx/NjvUBjK/LjmthXM9oV3Hb0qNsbduQAPXqau3FmGXG4k/3e1VpdPRsb9xP+zTuLQpSSIFIzyDTQ27btG72q59hVeMFs9z2qe2t449wPy46H1ouGhlsoWQ/KUPcN1qIxbW44zV+a33P8351XdQrFe3amTcr+VyKb9nZiT09aueWOg7UjLgYFVYaZJoVsJNYtlxuy69O3NfSOnxmO1jA/hGK8F8GwiTXbZQuRuyTX0PYxbYFGONvfrXXQRxVpXYqruVcdatxwbeTzSJCeKsRw13HMeOP1qvJnnH41Ym7EVWl4HXNZGyK8mNvFVpO9WpFOOBxiq7r8vPpUsopuvyk1XaMP7VdZeOKg28kGkBmyp2zULR/KcHJq5JHuY1XkU7TkcVAFFk+YnORTfwqw0Y52jn2pqoNp4w2aCyv396AhU5qfaO45p2wZPbFRJWRaKzJubB4NS/Zo5MgjccY9Ks28KyMN2B7mrP2PzH+VSM/pXDPQ3h2MVtHjZVO5hj+FelRNoO6YfOwDdm5roPsTDjGSKkWzcfMV4965bs1sc1N4WWZtpY8HO5eDWzYWDWkKR5baO7HJNaMcXzYPH4VLsGME5pXY7FP7OXY7VyKnW34Hy8VbjQbTip1jPBxkelICktmWbIOKmS38xV3HAHGa0I4RzxmpIrVWB3KR6VZN2Z32VTjGSFp32UOeU49a1UtdvGOKf9lP8ACOKWqFdmR9jAwVAIrhfiFCsN9bMo27l+7XqC2pj6pmuA+KVv5clm7LgYI3VtRb5rET1Rwe73qKRjz61Iozkg8fSomZeTXoGCI5MrGMc+tVnbJNWW+79earsozQUMpjY3U9sD60w571AEXbFFFFABTt3IGKb/ABYo/ipWQEi8HrmnbqYrEk0MxGKVgBm56Zp0LMsynHeo/vZNLF/rU571EtikdO8ZZcr3xxWLri7UZWCnbyOK7AR+ZZxuFB+UZwK5XxAm5peMcV5VX4bHTRk+dI5CxV5rjA5NdDZ2slxcRRmMEAj71c/psn2e8LsCQOOK7PRL6FdSj88NApxtLqec/wAq8nlvLlPbbtC57h8FdW03TPGvh23jT7O322NTtHDE5H9a++XU7iTxnmvzz+H+nNa+LtGu9oBivYn3dR97/wCvX6FIxZQT6V93lMOWjY+RxsuadxKYy81LTWWvcZ5hFsFJ5dSNSUgIioPemMmOlZ954osNPkuEn88GHG5kgdwAeh+UH+dZsnxA0pbdZzKRCxwjeVMdx9sRmvPnjsPSbhOdmdMaFSWsVc6DaaRkIrm2+I+kQsEfzw5/hFtcE/8Aoqq83xX0OOQxsl8WHB22M/H/AJDrL+1MH/Oa/V6r2idXto21ysPxO0eaLzFttVZD91l0y4IP/kOpm+ImlI0Kta6ujzHbGjaVcgufQfu+aX9pYb+cX1Wt/KdJtpaxI/GFpMxVLHWC/TH9k3Rxz3/dUSeLreOHzf7M1gRD7zPpdyoB/wC/Z/lVf2lhv5iPq1Tsbg5pdvOaxW8UwosbGw1NFk+4zaZdnP5Q1L/b0DTGIPeCXBOz+xL0njrx5fP4Gj+0KHWQfV6nY1dtG2sD/hLrRVkbffzBFzhNAvkHJ4+byz19gahm+IFna2KXb6ZrDwMSvmJpd0RkdQR5WR+X5UnmVD+YpYep2Ol6e9OVSwziuXb4hWaSJH/ZWuiRwCqHRrk9enOzofwqJ/iRZ7pFSx1jfEpd0fSLgEAcE9Omaj+1MOvtF/Va38p2G0UpjrzxvjBbhmUaZqKsn3t1hL/I4b9Kgf41RWsayTabeCNujfY2HfvluKj+18L/ADGn1Ot2PSlXigDaxryqP4+WTXDxSWN6hGflW2RnH1Xzh/OiH9obw/NG8mdQRIxll+y25JH43QwKv+0qHLzOQnhKy6Hq65JxipFWvOvCvxeh8XyXElhZTmwifb9qbyiM45Vgsh2n0xu/CvQdPla7tlkZdjHII+hxXVRrwxC5qb0MJ05U/jViwq8daesXvSovY0/+KugyAIFpyrRTloAg1D/j2z9a8P8AiZp/2i3nz79a9yv13Wv4GvKfH0IktXGMnFJnFU3PifxJZiy1SQYGM8/nXhHxCuDdeIpEB4j+XjtX0d8S7A2upSuVwD0xXy/r9y8+rXcjcMzngV04enrzM8zFVLKwkC4UfSrUantUMEZ2H2wKtRKVr0zwGxVU7jk1YhH7wcZpoXd0qxbodwP+TVmEti/AuZAuPxrXhhDAcVRs4sMDWxCvTFdcDhb1HR225eKVY+cEdKlUNuI9qlji7tW5DbIfLB7Ypyw59qnCZx7U8R80GV2JHGBjjNXI1zjjFRxxFRzVyOM1SOaW45IR5fvTkhG5eM4qWNSq1Ig71oYksUY+lWoUPJx0qsjGrVs237xoAljHzA1bTcrRyxu8U8TB45EOGRgcgio4kycn8KuJtHJ61DimrNG0ZOLuj6s+Enxdj8baeGuQg8TQqg1CxT5DeRrwLiEd2AzuA616be6Xthe80wx3tvLEi+TIxClFySAMdT3U818GWtxJaXUFzbzSWt1A4khnhYq8bA5BBHvivbfBfx7kvLoL4infRdTwq/2tZxtLa3WBx9phHIb1Zfzr53E4WUG3T1R97l+bU6kVSq6SL3jD4R2Hie0uV0LU28O3sv3tPuYy9vkKSQhIynT1NeNW/wCzv460PzI5NNOpKzb/ALbp9xFIMAccMytjv0NfScHjiHxBp8rappiX8LMSupaFILu3wAQD8v71Dgngpxk81a/4Wx4LsYorebxDYaYQAiQ3knkYAHAxIFPH0NePKN/iWp9F7OnPXRnx1ffs8+PNbvo5bbw1eQTOVDPdTQwovufnz+QruNB/ZbhjuBJ4q8RCQwZkbStFdizgY3LJKRuwe4AH1r6CuPjN4H84KvirTJZA3EVvdCQt9EQkk/ga5698aabA0upaF4Yu76eQmQ3l5EdPtI+xd5JgDt9SiMfY0lTV9EJ06cVfYdY+H7fStFSx0yK38K+F7I7wYdqqYwAd2SSVIOcluo9elcj4u8WWV9prSXEKw+DbaQG3twNkmtTA8BVAGIQcEnHzYHbisHxZ8TIb6NH1S8TxLfxyb49Psd0elQMOjMzfPcEdRwF/2a851zXr7xNfPeapcG6uCNq4G1EA6KoHCgegr1sPgZ1XeeiPDx2cUcLFwpPml36FTxJrlx4m1q61G72rNMeEXhY0HCoo7ACsVoy2auyLu4FM8sivp6cVBcq6H51WrTrTc59Sp5fqeaYy7zjFW2jO6k8vbk4qznKm3tikaPPb9Ks+UfxpfL9BQOO5R29sUjRcf/Wq8qk5G2mtDxU3ZoUvLNRSQ7mrQEPNRyR4z69qAj8RlNCQ3Aoa3K9avMu7tzUe0vyO1c56UNiqId1RXUDLGQPStAbV69arXzfuiR9KhqyNlK+hyWpRnacDJrlNSX5jkV2dywbcO9cpqa/vHz1PSuVpWudcGzAZRndjmo2UL071YkX72etQsuV/CsbHapOxUk59q6b4c3CrrMkTdGTP5Vzsq5YVoeE2mXXLZY+rEjrgCuecbxZ1UZNNHuXh+xW4ulYjIzxXv/gWzeONM8YXPSvFvBdo0lxHhPlxy1fQfhePZZDsWTr+Fefy2R7XNzM90+A65fV/9kRj9DXrv4Zryv4Cx/6LqxxzvQE/ga9Y2+orI9Gn8IxV6cVIOadQq0GwKtPpOlUta1IaTpd1dYDPFEzqrHAJAJpN2Vxa3sjRyP8AJqWNR1rxXT/jlqB0WO7l0y3lf7B/aLyGYRoI9oYjB67R71n337VGjxyWi2uq+GX85Szn+1pWKDPGQLbuD0BJ4NeM82oRk432O76nVtex7+uG9qkVSteCQ/tTaG1w0Emt+H9qnmRZrvPT0+z1oab+0hY6l58kaWk1un3JoLfUJPM9wFtu9VHMqUtkxfVpLc9tVefenhlHVhXjNt+0JFNZyEaexuAfkjj0nUpQ3oCfIBX8jVmT43XDW8Rh0aaS4z+9hXQdScL9D5QP5gUv7Qp9ExfV5HsS7So5zSgc8HIrx68+N13ZtEqaDqFwGwGEHhrUCV/76UCqt5+0BdwX3kjw34l8gZzPF4XuSCR6AvXHUzinS+y2VHCyl1Pbhipl6Y7/AFrwOD9pCfdIJvC/i5Cv3NvhuQFvwLmq8n7UF8scpHg/xkJVICRDRo0D89ctLkVxf6wULXasarAzeqPoZYy3QVIsZHOOfSvnC4/aycSIsfgrxkW6yKbW2XaPT/WdaT/hra4Vttv4B8U3LdzPJaxD/wBDNJZ7h5FfUZ9j6V9AeKkXpXzZa/tbanJIVf4b60o7M15bkZ9ODVu1/ap1i4hLn4cakr9lGoQH8zWv9sYV/a/Ar6pVXQ+iabur5xm/as16NePhvdK/ffq0IA+vFEn7T3ij7Mpj+Hm+dm6NqsSoF7c4JJ/DFJ5xhV1/Bj+q1ex9H7qXd7frXzTJ+1N4p3RqngG2Uk4cy6zGMH2wpzUVz+1D4058jwNp8IxwZtWBP5BB/Op/trCd39zH9Urdj6a3Ubq+T5P2o/iO0n7rwj4cjT1fVix/IAVWvP2n/irb2c9wvhDw7cJEFLeTeyHbk4yTnFL+2sL3f3D+qVeqPrqlHSuN+Hmvanr1pdTak9u8i+XhbVGWNcoGIG4knr1rsl+6PpXsUa0a0FOOxyyjyuzHUUUVuSFI3SlprZ2nHXtQB8S/8FFrhJrrwPZs+MLdTHp6IO/1r4L1MiSU7cAd6+0v+CjG298deE7eSOORYNNlf95Lt2F5AMgd+Fr4svo/JbI5TON3OPpXz+OkudI9zCW5NS3ocJUnPI7VvJHtAK8ZrP0WAtDHsUjJzW/b2DluRgVrh/gOSvJc7I9pKqDR5ZGatNFtIAHApNproOe5XkRY265Y0xoztPNW/LHB70jKAuMZGetaoRQaLaOtQ+SpJzV+SMYqB4+Ae1WTIqNGQvT9Kj2ksSavMCx4JxjoaryIeeM0BHYrjjJ71HKQzbgeelTiMntiopUO0cY5qSiJk4A71FJleMc9amYNgU3b69aEWQbCrBv0pjqW7VYJ6DtTGyRgVVgINpY0pj6CplbHHelHT2osBt+DbMzavH1+Tn26V6Q0PoOK4v4cwtLqkrcsqxnhe31r0KSHaoI5B/SsJbkp2Ka2+32pvlcEEH8qt7CO+aOdwzSsXdlPyxt2svNNMY28/KKuNHtqOSMMuMUuVD5mUZIVyQOaryRcFQvNajpxnv6VCqdTilyoXMyh9lwPf1xTWtwYyCPm9cVfdsLzUDMCwx1qrBdlJrVV7fpVeS1yepq9LcfMQBwOpqKU+2aLFJlFrcKQDmq8sahuc1dO7nOcDmqs0TucA8HmpKKs0Y9Tiqckat83Sr022JR5kioD3YgVQnvrKFtj3ce49hk1ZkN45I5oCl+cVUk1q2jZlUM/occVWbWZOdseKpXYXsegfC+zNz4lGV/doM8+ua96jyvG3AxXiHwNZ9Q1i5aRflRNwweAa9xwe1ejQTjG5xVHdkqr0NWVTb3zUMK9CanX0rcxPE5GwOKrSMDgdKnk+XmoZGG3qfxrI2RBJnke1QN0GamkXb7fjUMlJlEUntULfhVhuhquwwKkCrJ0NVm59xVqRS1VpVLHkc9eKAK/Q5/lUXJkJNSzbYY3aV1jRerscCuYvviHoOlsyveiRl7RnP61BZ0WPmO0c980nrnr+lebXHx30mO4Kx207hec5GDWTfftFW9rN+40ncP+mkhH8qTjzCueyeSzKBnPoFp3mSw4KyFQO1ePaT+1FosV5/xMNNmgUjDNG24D36V6hoPxI8J+LFQWGt2plYDEUzCNyfTB6msnSHz2NNdQuF6Op/3hU/8AbUoUB41fHPFTtpqjAOAGGQeoxRJo4VCR1rF00hqoSw6tCwBeEqD1INWY73T5OjEH3FYjWb4xyRTVtX6Dms3TRoqh0sMMMmTFIrAdRuGfyqwsDIw4ba3Oa5FYXhYY49dvepoprpOFlcc54NT7Mr2h1kcZ3EBT+VWkU45Brm4dWvIkGGDY/vjNW49cl8vc0Ks/twKn2bDnN0MD1OanTAIAGPrWXDqkUiBmjZTjnkGrEGoQSHhiP96p5X2FzLuaaqCvQGuB+Lag6TYuuCRIRz16V28ciyK3lyqxHUZ5rkPihC02gROCMpJzVRVpBe55I3AxnJqHaOSRxVnZ69TUXllsgdK9DURVkB3DrtpkigLkZqZojnBP3fyqJh1FICu3bHSmvndntT2XFM3d+tADMdsdKRsdqVvlNMqACij0oqwHtwPSkX3/AFpWUsBSquOtQAzvx09qE+8AOuaeFxTNo7DNTID2fwzo8U2m2TdS8YP/AOus/wAfeDEhtZLpBjjJ2iux+Hcfn+HrAsoyFxz1rr7rT4p0IdQwI6MMj8q4px5otMIz5JJnyNoekLeXkz5GyI8qf4q9D8C+CLjxJqW1IwIYDvkLSZG3sBXrx+FPh7VpDI+nC3Y9Wgcx5/Kus8G+BdM8LtNFZK6eb995HLlvqTXlxwzU73PVqYxSp8qRT8P+Fls5rYlDhHUjjpgivsS1UPawN6xr1+leD6bpsf2RmI+ZQcECveLHP9n2wJyfKX+Qr7PLrxhynzdfe44r14FM/Cpaaw717BxkLUxuoxUm3OaSjUZ4D8cPBkvi7xRFaW2oXNlIJoGm+w3EkUxjf5dwKMuVB6hsfWvJPEH7PXxJ0+8kjs5LPU7TLNDJHresl2jDEAsqFgp45Ga+ivic0f8AayBp7i3mjWGeJlfETMHIIYE8H0PerPxe8GWPjbwdbWd5vjcmby54yFkjYMSpU4I6kZBBzX5LmVSVPGTvsfW4eClQi0fJtz8HPiHA2yd7GEjoJNY1sfzFVW+F/jG1cG51TTbcjnnU9byPzrzTVo9Q0i9ntv7Uud8TbSWjt+ffHl1Jouvar9uhhl1a4+zudp+SFce/+rxXBarUacGtTs5Eo3Z6M3w/16REjfxDpbpnIUalrLY9cAsKmh+HN9IpLeIdOZF4ObzWSB/5FqCx8PvdR7o/EV6U77ZYOPwMeK0I/BZmwW1vUHx3aS2P5fuq9Onl2KnHdHC8XCLsLb/D+9kUBdZ024jPHzXetlD/AORq1bX4b6kzJCmp6FIQfljnudfwPpiTiq6+CYmXf/a2op7q9vnP/fqlm8CxyKfP13Uih+7i4t/6R10RyvEr7Rk8VB9Dr9F+BfiPUZg0UHhe6iXqjnxAcH13BzW5J+zBrl5bgNY+DoUyP3bWuvSDjkHlvc15TN4bhhXb/wAJHrRCDP8Ax9w5AHphBXler654ot9UuVsr7fbb8KdQvGWRh6/KwH5Zr06eDrxVmkcsq0bn07c/smajHt3WvhIqwxiPRtccf+hVl3n7K72+IpY/C8Sjoq+G9abH4bq+etNvvE2oF4nkh+rXlww/MSCup0fwBr+prvfUrGM/3VubvH6zit1l9aXREfWYR3Z6DJ+zjpli/wC+u9DjI6KnhPV+v/AjTW+Dfha0kVbi50ze38cfhC9/Uuy/rVfQvgXqV+uX1vTWfGRG014S3rkifivTtH/Z7kaOEG70CfK8tJJfk/8ApTQ8mqy3aXyJ+vxWidzzv/hVPguNGj+1WICnJI8MNsPv80o5qNvhl4NVRjUtOVc9B4Ugb/0KY17DcfsttqCgrruiWDesP2pj+ZuQfzqq37Jt7Gvy+N9NA+lwP1+1Vn/YUv50af2lHseTt8PvBaZMt5BjsF8Kaefx+aUYroPCPwV8HeNNV/s7TbpftPlmVpm8J6YY0UEDcxRyRyQMcnmumuf2aZ4ZGD+MNNcj1+0H/wBuq6b4R+C18AeIruCa6sL+SS2kl+1WZkXo0WA5eSTnPTBFYYrL54Oi5t3N6OMjWnyxJfh74Mj8JaO1pHCtjLCAlxBDbLDBIxAPmIFAGSckgZxXtOlx+XZovuT+teX2txEviLWoZI0S4R1ZZkwGkTaVIf1UMBg+or1LSFP2FOcnJH616eRz56TbObHr3ky2uPxpdvtS7akVDxX0h5YxVPpT1GOuPxp+33pfL9aAKOpNi364HNed+LLcTRHjPFeiawu21HpmuI16PdCSKOpx1Nz5E+N1uLGKWfj5V3HnHTr+NfIXiq3VNeufLXbG7CRR7Gvsv9o23/4lboBhpWAz7d6+QvGdrtksJl4ZoyrfUGvQpw93mPnsVO8uVFG3b5lPbg1prEu0Hjms+zQP8vp0rVjjG0V2U0eVK4+OMIM7c/hUsdvuYbTg04LwMVYtlDMvrW5g9i7aKPl5zWxbx7gOMVWsYQE5UZrQhj2nNdMY3RwylZjxa+hp3kt05qeJT1p+07s1pyoxcyusPy+hFOWOptpo2k4qktTJvsTRx5255q0sZHQU2FQQPWrUaEcGtDGQKm5elOWLmpVXsOtSKnPNBncZ5PenwRncO9WI0BznpUvlhTxRqRzO46POKmXp71Ei9akVTnNBamTcf7NOjJYYx3qKpV69TU8qZftLBbyS6XfNeWE89jdv96a0maF2+pXr+NdIPiB4muLYRTa5dXKd1uEil/V0OfyrAKiTBxinxjHFZujC+qOmOMrRVozaRvQ+PfENohEGsTQg9Vhjih/9BSsHWL671uRXv7q4v3U5UXUrS4+gPA/CiQDtUXRs0KjTvohSxlaa5XNsqvhl24xUXlLnAH61ZZQvWonw3I4rZRsczlfcpmEbjTPL61cKgnPeo2jFUZSepB5SdTUckY3HpirRjBFMMNAitsHqKTaF/u1O0JGMU1oyx5qSktSD1xQYulTiDvTvLNBZV8odc1D5PmZzx6ZrQ8kdxUMkYVjxWciorUzJITnGPxqJYduQOK0JEPUUzywfrWV0dqTKLQ5PSql+hS2Y4zjtitnywvNZ+ooWjYDpSujRXucdPEWYkHBFczrWPNyFwcfSuyurPy9zA81xutczGudnXHcw5MFiDxVdl6+lW2j7moWj6jNZWZ1popspXJrT8JfJqMkx6Qplc9Mnis24yoOOgFbHhv5dPn/56zSKq8dhyaXK3obxlZn0v8N4/tFrA/XcB/KvdNBh2QqpHGK8T+DeZtDtWOGZWKk/SveNPjCwIR/d5rzKkeRtHvUZc0Uz3H4FJjTNUYdDMoz/AMBr1CvNfgXHt0PUgD/y8f8AstelhTXA9z26fwoSn0D0pdpqjQY7iNSx6VynjO8I8M6tMf4bWX5fbY1dNdf6s1wnxLuGtfAHiKROHFjKQR/ukVFRXiwje6PLtIttHWbw9a6lLEkq6fAsAl2bJP3UYZPnBBPzZxjtWzb6fD4d0uxN9qviq9vbzaBHp88KqXYFtiIsecAfypNNuFt9cNsYZy6w2/k3FtnEe1EDK5/u4xVX4lK1x4Otl+0Q2YntZh9puEWSOP8A0eMBircNyx4PrX5L7SbxzhDqz65pexTl2NqK10y4kXzr7x9akD7kupNEOPYKK1bFdCt+W1jxQ6df33iKUAfka+SG8Fmzjdz4stpI9p2qltaIASOMYj47cVzN54X1QwmRPFImHottBj89lfoUcmxMUmpI+deJp32Pub7d4WZuNd1rI/hPiecfnzxWddah8OfOK3PiW7EuSMS+LpATjH/TSvgK/wBD1nc3l+IJAoPKpBD/APEVjtaa7bs2zxBeq3+yIx/JBSllteKtcX1mD0P0B1LW/hPaQt/xUivLnG2Txi2Px/e1z95rHwhvo2N5eadJEoz++8TNKp+h8z+lfBsv/CTxbiNd1Hb1BVgP5Csa58ReJIW58S6pn0aX/wCxriqZZVmrSdjWNeKPuyXUvgtHnZcaMIu6jUZXz/wLzlFOtfFfwWtpRsms448c+TdTN+onI/SvhfTfGHiaO8ica7qM4Vs+WZCd3seK970PxBI+n273kyR3TJll3EH8eetedLIurlf5Gn1jsz6Ht/iH8CInAmkknX0Ely38qvw/EP4BmUf6LKpPA3Jdkf8AoJr52k8QRJx9tRWPYEk/zqv/AMJBCspH9oIo9dx5rellsKe8EL277n1ba+NPgCrb/JOB3NlfN+pStGHxv8BvL3JaRuM8H+yro/qY6+RF1pG5+2qznp89V7jxFGqk/axnoRmu6GGjHRQSM/bS7n2JJ8TvghC+1dHMxXkeXoszfzSo1+LfwVBKL4embvtXQpP/AImvgzxp42uNPsC1nflJSdqsnzHJ+tcXb+J9fuFPm6nfSN7SkDP0rjrVVRlZpHXTpyqK9z9I5vjV8FLVSD4cmHH3f7Cf/CqGpfG34SWLceDdQiOM4/sLaceuMivz90XV9ZfUoBNqV3HBuzJ8+CQPQg9a9FTXbOBSQ8jEfMGZ2LfiSTmnSkqqbshVIunpc+ptJ+M3gPxb4kGi6d4RujfSRNNGtzpCxxhAduS5lwOSOAM1ra/h/hlJIyQ263E24rDH8qL5+MKD2AFeI/Am4stT+J91c6dLcS2kGhxK0lwgUmZpWLbR6fL1r27xgY4/h7o0UsZkgkmtxIqEg7TKxOOetfMZjJqo4W0PRwqUo857J8H47ddCu2tLj7VD9oAWTYFziNeMD3r0IVwfwjhSPw7dGLf5BvJRGJHLttU7eWJ55B5ru17V9pgU1hoX7HjVneqx9FJuo3V6BiLTWPyml3U33oA+D/23NKGufFi3VLRryW002NQqgZwzseCSK+Xtc8BatqkaKmn/AGCNGyzSsM/kCa+vf2jro3PxY1hAT+6igiHOcHaSf5ivI79S0ZBORiuKphIVJc73OiOInTVkeXaX4ZOm7Vk2kAY4rUuLFVhJQc+wro2tV24wD6VWvY1+znI9sAVpGjGKsjGVSUndnItasvUH2zUTQsWOBj2rVaPdJgDpTGhGTkc9sUezBMyTH17kdqbtzxwK1WtxIc7cetM+yqWPFHJbUZltCGGAM++KjMHYDjvnpWq0AU4AxTPLXpjjvTAyPJFRNDzWrJCNrcg1D5e3nANJlRMt4Tu46VHJEMdK05EyelV5IQpGelSVdGc0Q6DJPWo2iX+L9K0ZofL5Hequz1FNBcp+TUbRAKCM5q6yc9KTy9wAqh3KqxD2zTvIH0q1HDtJzxSiEyfh60Adb8NbQxtdykjkAYrvF28g9K43wOvk2crH5WLbRXSS3AjXJdV+pqJIVyyyjcAopjAbiRzWbLqlvEpcTrIfRTVCbxAu35F4+mayYzbeRPulsH3NQyXUcMZZiCo71z1zqCy7sGUNnPZR9KqPqrRqFSJGdf4pCWoQ011Oke+jkjDpk/UY/Ko1kkb5tjxg9AQea52TXr2ZQvmKmOnlpiq013c3DDzLiQkd1Yinyj5onSTzNH95RjvziqU2rWsecSKxH9w5rDkLSbQSSenWopLd+mMD0qvZsz9oW7jxGQ2FiXHpVO88SXLcxxqvpULWbN6U1rA7cN1o9mHtCk+t6pcE4uML/sqKqSahesCrXk5HoG21rLp+FI6L1z3qIaaOSR+dNRsJzZjlW43MWDcncc03yQy4HA/u1s/2eADxmnx6YG5UdKuxPOYptywAHBqWOwZpAoYe+TWv/Z4DcjnrVq004tMMY/Kmo3DnPTvgnoq2MNzLGRudRv8A8ivVVjO7rXG/Cm1EelzSAYP3D+FdzGuWrthHlRzSd2KqkDjmpo896BjtT0rYk8Mkb+eKj27lNWZPlUr0HcelQEAZwc1zmpXkXjrVeTIYccYqzJUTcqRjigsgqGRalb71MbtxUsCtKuznrWL4i1600G38yZlDNyFJ6VvMNvz4+tfNPxi16STxDIC7LHnCpnt604q4E3jXxvP4imZBcGO1U/djOM15zrGrRLhIxgjsepqH+0DLu2nC1l3SiVuvNa8qI5lew/8Atby7d1Cjc3fuKzZpTLy1WPsMj8INwpx0x9hLHFNR8h3RlMR0IBOauaZfNY3aT+WkoXrGwHzUv9mnJ5qZbKNVUE7vqKrlRPMj0TwN8dNb8G3PyP8AbdPJybO4bIH+6x6V9M/D/wCKugfESxjFpILS+xhrKZhvz3APeviE2+1+G4rQ0XWLzwzqkOo6dN5V1GchjzmsZU09h6H31JajgKuB3FQ/YQOVHPevOvhb8d18cXVhpl3pUz3bgI9zasCB7svbmvZL6Gz0yAzTy+SgYKN7AbmPQZ6c1ytKO5pZ2uc9/Z26TPHtUg04Bumce1dHpNkupWsRlhayuWzm3mZSwweDx2Iq6+hDor5fGcA0WQtbXOU/svK9OPpR/ZPQ5wPpWt4d1fSfEd1fWunX8N3cWDbbqKPOYj6HIA/Wtn+yHf7sRcH+7zRZGfMzkRp55HBFJ/ZzfwnIrrV0po2+eIhemD2pF0cZYAYHXNTyInmZyDWEinI9ifw6Vi+LLF10eYvnAYbc16Sull1+7g1z3jfTGfw5cSY/1YBpcqGnK54eQePlqNl2+2auyRnAz+HvUM0XJrVbHXcpMuOMfLUEqelXmj74Jb0qs4+UHGOamxRUMeM1FtPpVzGfpTSq8kCpAp7TjGKaVx1GKs7Rt6VE/pU2Aj2ijaKU8UUgG7aCoC5pyrj73Ip/l7upwKAItv8As04LtBxx3p+3bxnNA+8M81NgPf8A4Xzf8U7pxb5ioINd2zKWz2ry/wCGl0V8PxoTzuIFd/HO21QW7d6hx1MJPU6CznUKFJ4rUsZl8xmbgVy0V0q43c1oR6kMlV4x1/8ArVHs9RczO+03Uo/s8ihsgda9v0GXztFsXzndCv8AKvmCx1Qx5weG6+tfRfgG8+3eD9LmDZDxf1r2sD1OWrc3+KRvu0vPpSP0r1jmI/Wk2071pmTQFzzv4ri3ZWjvRDJavArgNGS0cok+V1I6dcEH14rW8Vqf+EZ09z/z8yJx9V/qap/Ea4uoZj9mtpbqNrGTz41KbSoZeSGGRjJOV5/Cuj1i0a68FtKVxHDcIy45+Uxwtj8zX5RnVJ/WZpdj67ByXsIn52+NNKhTxPeCRd7Myt98g8r7Gquh6LDNdbUXOOdvXFdT8SNHls/E0kvl4imGQdm47wx46+lUPBfmLrEUE6uiTYVWaHaM9uc1x4X3XTizsqN8krHWQ6H+7QCMYC91FX7PQMYIjwD14rro9NQAKozjitC104DAxxX6fRpx5Uj4yUmmzmoPC8TDBjyP90f4VqW/hOHywohwvoBXUW+njoFOa3LPTweorqVFHM6jOKt/AtjOuZbGJyOjFORXnXiDwPDqPiy4S4tY5JNwZpHQdOg7cdK+l7PSdy+grzDUrER+MtVMj8h1CjHX2q1TiZOb6GP4Q+HGnR3kamygZSf+eY/wr3PQ/hxpjQoP7Ptxgfd8lcfyrmPCrWiTRsZFU5/i4r2bw/La4QiaMnH98V0x5YrQylOUtLEei/DrSgMHSrMgjkeQuP5V3ui/DfRbfa/9k2S8dVgX/CtDRYY5AmzBJ74rplX5QBxXDXrPZHZh6F9ZGZH4Z02JcJp9sP8Atin+FP8A7BsF/wCXK3P/AGxT/CtOlYV5933O/kXYyZPDunyLg2NuPpCo/pXlXxM0Gz0nxXpD28CRmSxulYIoH8UZ7fSvaq8s+MMI/tjRpvS2ulPryErjxkfaUZRZ0YdKFRM8guFmhvdVVrVnt5JWYT7fkiZJpRjP9446Y/GvR9FcyaeGK7fmb8ea5HWdLvYdW1Zomjktp5THLGWPmAm4m2sBjGBn1/Cu10mFYrNkBLbHZefY4rhyJShzxN8w/hxZYVdwp/FGNvQU/aK+wseOAXbTgDSVKoxUgZmtcWqZ4G7FcdqwDQHj3rtNajMtnt/2q5XUrU+QTVLzOOpvofJ/7QDCWaGBRkLGWI9yetfKvjfTi2lmbGPJmA/A19V/GgtcazfgrhlYKPYV88+LtL+1afewn5cxM2PUgZFfUKgvYJo+FlWc68onmWn7Y8A88VqRY6flVKyTaytjCnpXbfDXwTN4+8QtpUM6Wz7N/mOMjj2rkVqavIvlnUkox3MDyyqjPepbfKupxnnFe6r+ytetGJG8QW2z18hj/wCzClj/AGXLyNHmOv2zRxgtj7O2eP8AgdcMcxw9SXJGWp6EspxSjzOOh5VZqduRWnbxV6X8NfgFdfEDR7e5stTS3eSaSARPCXYsrY7ED6c13UP7Juox/aA+r7Ht9wmiayYSRFQpO5d/T5hzmuqWYUKWkpHLHJsVV1gjwQRmnqp6Yr3Ifs1TbrVI9cglNxII1PknHIJyDnB/+tTW/Zf1yHWri0kuoY7aJlH2hlO4lh93Z1B+pxV/2jQSu5GbyPGdI3PEvLPoaXy/Tk177D+yvcSxmQeIoYj0CPb4PXGPvmuG8XfBnX/BrSy3MBuLNDj7VbgsB/vKQCv1q45lhpSUebUxqZLjKcedx0OChXByBVpVO4cV6n4D+CI8ZaDDqS6iloHdkEZQvkgkdvpXU2/7MMlwqOmuQhW6fuG/xoqZlh6MuWcrMUMjxlaPPCOh4QqkVKo3YxzXvsX7Lzk8a1kkHI+yt2OD1PvQn7MY8w/8TxnXphbTofrvo/tLD/zEvIMb2PClUipdte1eJ/2b7nw/4dutUt9SN9JbxmQ2oi2uwAyccnovNZHgX4KS+NtMW/jvYrSFnZVWQM7Hbj+6OKuOZYeUW1LYylkWMjJRcdWeXpGRnipFU4r6BX9l8fug2srukICqIsEZOM4znHPWqesfs+6d4d8ltU8U2emJNnyzchUD4OCFLOuaw/tfCvaRuuHca9bI8NEZwDT9v+zX0BpP7M8GsW8U9vrqSxSco8UQcH05DHj86uXX7MENvG//ABPdky/wSpGPxwHzjOOff3qFm+FlLlUtR/6u4xK7SPnZcnjBp6x885969h8K/BNPEOpapZyapHZmyu/shZkyGwqsG6/LkNXU/wDDLaLGSfEKIrEhBJAFLY6kHfgitKmaYem0pOzYoZBipxvFI+dWj5yG/Omsp4wQa9e8dfCCy8H+E7nXV1Q3y27oGg8kxkqz4zn6emeldLpf7M0GqWNnMNc2yXEYcRrAHxlQcZ3D1qnmVCMedvQlcP4qT5UkfO0ik9ahdWXtX0vdfssJZ27SSawxCfezbjP/AKHWVcfs66fHPYR/22Nt0W+ZouV2g8Y3d8UU81w1ZXpu6HLh3GQ0dj56x+H1prKfr9K+k7z9l/T7ONC2vmXcAf3KRueeg4k4P1qpr37N+k6BaQ3FxrFwQ3BVIlYjPQkBuB+NZ/2xhebk5tTT/VvG2vZWPnbb7UrRkLkYPpXtyfBXQZtu3VNQ5baALPk+4AY8Vtf8M46W8Ikj1W82u21GMCqCT0+8RTlm+GirydhR4cxsnaKTPnZfcU5o84Ir0a/+G6ab8RLbwzK7P593HAky4+dH6OPyNdfrn7O+7UAmk6pbLaIMSG6LmRSP9kL7irnmeGglKUrJmcMhxlRyUY6o8LWPtil8o56YHvX0Hp37MUVxIkI1p2lYHLrANoYcFeW6nrisPxJ+zvrWk2ZvbH/iawEkDYhicYOPut1/OpjmmGk7c1inkONjFycdjxjyufWq88Z5wM10EmlvDI0TpskVtp3AjB7gg123gb4Q/wDCc+GrvUbeaaO6juHijiVN6NtxktjkDmuiviqVKCnN6HHhcvr16jhFanj7W7ZxTWhK/WvabP8AZ/vGt3mu72Rih+dbO0ZwB67m21PJ+zzLe28smm3V5ceWcFZLMsoJ5G5oy2MjNeasyw8nZSPb/sTGRV3E8MW3LNnNQXkJ8vAGTXeeI/Ad74VdhfWzqu4AOjBkIzgkN3wSOK7ub9nFpbffHqU0ndljtwxwe+N+f0raeMoxjzt6GVPKcRUlypanzFqafMwHAx1rgdYjCzNX2Ldfst/aNyNqMsDdd0yxoOnfLVw+vfsqwW2Jf7dJEmSqtGufyzxXHHNcNJXi7nf/AGNiovVHyy3I96iK9a918Vfs2XNlpr3OmagLmVBuMM0ZG76EHrXiF1bSWd1JbTxtDNGxR0bqCK7KGKpYi/s3exyVsHVwz99GZdKdpbHStvRYz9ntIyMcl+O+ayrjLMFHc4rp9ItR9qRDyygCu6mryRyzlyxbPob4F5a0mjP3UYNgV75a8Kg7YxXiHwN02WO+cKvyyRkn8K+grXSmj8ot3OBXlY+0ajSPay9ynSTZ7R8DlU+HL9wMH7WVP4KP8a9Hrhvg3ai38M3K9Sbpif8Avla73aPSvHPqYfCiOl3UjdaKCyC6/wBWa8++LjCP4a+Ij62rL+fFeg3f+rrz34ux+d8O9WjPAk8qP/vqRR/U0ql1FmsfiOLeYWXiPXIxaQzsg3id+HiZEAODgjnHTNdRHZ+fq3hWxZFlV7a8LhunCwKOPzrntUXUYrrxmA4TSzNcLs8osTKA+0hs/LgEdua7XTbf/ivtGycLHpd24Uf7UsQ/pX5hgYRlmN2up9JWf+zr0KGp+FrVo8fZkLd/lrmdQ8KQqh226rn0Fes6hbgthUJyK5jVLd8Y8tsd2yK/bqcrpHw8pNM8c1TwjBGSfJUE8kiuYvvC8Zz8ikfSvZb7TxI3zKTXO6lpagH5DWkkn0EeL6v4ZhWNt0CnjqRXj3izw7D9rLIiqAcYxX05rFqwt5YQPkbrwD+R7fhXj/ijSo4rggg151VWex0Rnc4PwXoUX9qBQgLgZ6V6Z/YKCLHlqD/u81meENHVtUJUEcen0r0tdNRIQduT71xyjcrmZ582giPBwP8AvkVWuNFRhygA9gK72azG7pWZNp43EKuT2FZezQ+c4uTSxt2hBjp0Gag/sUfMoXjvXXy6cQDkEGqr2fUnrUezRXMzyvxtp6w2aosYALj5iO9YBjtMkbxlT2I/xr0P4iW4GlxqFJLSqCq9eleYrpZkXMmmzGTP8UMfT6k18ZmkUqh9BgZOUNDpvDNlBcTS7Artjlgc4rqI9Ji2rlWOTWT8O9DeGG6uTHJF5hCpGwUfjxXarbtt56g16OXUf3NzjxlR852n7Pf7vxp4pVDtSHT7Qfm0hOa9u8eNHD4V8HRPtkX7VbFlk4DFUDbScHA5rxD4AqY/EPxEn+8tvb28bewELt/7NXvvjSOazvfBYt4ZJp1uC4SOPew2wJkgceh5zxXyWaf707bI9jB600ezfCBQ3ge2mCxoJp55dsP3FzKxwOBxXbVynw3j+z+B9H65kgEzbjkkv8xJPrk11PmCvuMIn7CC8jw5u82Oopu7NGTXXYkfx60mA3emUbun1FFhXPhv463H2j4reJCpyPPVT9VQCvN7r7mK7T4qXQvPiH4nlXg/2hKpz7YFcVcSArjqfam9NAZmNn0qtfY8nbjmr+wetVL1csOKkkwPKCsM9aYy/NkKQfetNofmJxzUUkAGOKlllFkPYYqJ4/arskZHSoWQ0irlMx7f/r0wp14q3tPemtH1PbvUcrGUZLdVAYcg9KiaH5h/OtBVHTHFRSRjlugHU0crAoSKFXGOe9VXj7EcVoywk87c1DJF8uTwaiwGZIuBjqKg2g54xWgYfmNQSR/NTApMvfFKsfy7j0qdosDFIsSr0OaBp2I5CGVeMfSnhcKCBThGV4p/O1snoKdrlcxatJp1jykmxc52irHmSTffLPn1qzo9otxYo/I55461rLpKkDCkd6fKZ3OeW1Mfyqm0e1WBatuxj8q310ssOhx7VaTStqjAwKXILmZzh0t5GzyBSjST94Lz7iuqi0sgYAqddOAGNvNUoIlybOUXSGl64XA6mj+zVUYZfm+ldbJppVQCDjrkVHJp+SOM1XIK7OV/svccBMD1p6aeqqy45GK6ZrD5hwaWSx8s/Iuc9zVco7nKLpqo33d34UjaaknAOPXiumaxwx3Dmo2tVYldv04p8vcLnMjTRuGeVBzUc1nycL9K6SS1xlcVA9njBwaXKguYC2I6FeaQWeJOBs/2cVuSW+19w4prKGYnbkUcqJMpLNWYZWrMNp5cg2qAatpCcnIIHbNWI1OV2qN3uODzT5UgvY9Q8B24t9AVSPmdsmukjXmszw7CsOjQgKEOMla1EYHp1roMiQcVPCflxioF/M+lTRKdpINAHiDL82RxnqKgkU1ZbrULd6yN7FZ+BVeZdq7j92rbR561HJH8hU8igZTZVwOajkQ4yOlWGX5unFRtw2AKgCuwO2vm34/aKlnrwniXar849z1r6W27W5GFrzD47+Fxq3ho3ajElswJA6nnFUnYD5l0uze/vI7f7pc4616bbfs4eJLiH7UqrJCRuXZ1rP8Agj4NHjDxrbwlseWc4r7tt4x4PsYt1tJccBQqj2rCdR3tE9GhhouHNJHxDD8FdcsZiWsHCY5Yn/61cd4k8Hahp11KPs0jAd9tfoBffEjSrdjbX1hNCZBn5Yt2PxFZ9xpPh7xNGrxWyvu7smDU+1nHqdKwsJR2Pzolt5YgoZWjOcdKuWvh68uo2cRuV7HFfc2o/CvwvE5ln06EmM5BKiuC1W+8P2FyYodPDBGwFSOk67SJjl8H1Pm3TfhzqGp2Ms6xyIYzjBrlr+GXTbp7aVQHXqB/Ovr2x1jTr6ZrcWZtg3ouFJrxj45eAXsJ21a2jzDn5wvUfWpjXbkkxVsEqcOaJt/shW73HxDKiRgjRksqnqPQivp74veK4PCtnbW2q6HHrOjahIttKrXBjZWJ44C+4718ufsc3i2vxWj3NhJINr7jjrX1V+1BpC3Hw7a5RNv2a4jlOfQEHP6V1RUZM8tppWMXx1pfhvwhZ6dfarY60rXqLaQ3dnftJLb5HygFmHA6V6DodxY+GdD05bma6Y7Asc12u6RvTdgnnmvNfiyv/CafCmDXLeQtbabHEYmB4LAjcfzr0zVLf+1vhNpV5jcy28UhZeu7j/A1NZKKckbU4qT5WSW/h3SbtdTSz063El/8t79nxDK4I+8T3NaPhHwrB4X0e30fSpJo7e2J3LdAyF16/eqPSNPu9W8VaNqltbSQQJFi4lZcBhtxivSV00L0Kj6D9K5KblUV2TWpeyasef8Ahv8At64F5F4gtLOG5jnYWxtXMgeLsWyOD7VW1/xdoXhvWtN0jVpxb32pPttl8klJGzjG7oD9a7rVNBmm066i06ZdPvpF/d3Wzdtb1IPWvPPiR8O7+48M6hrE+r3cmtada+faSw7VSKRMEsqEEDOOeK25Wc7joX9Xh1Oz8UabYWvh1L7TbkMZr+O4Cm1IHdcc59qq/EDSBD4fv41VcNA33jktx0xUfwOXX/E3gnQfEd14hvNTiv7Yi5s7yOEojjjchRFYDPYk11V9KNX0zWLS4QLdRRPjK8gYODWVWaotRl1CMG9UfH+0bMhicngY6e1RyR7uucY71fkh2MVxwPUVC6jB4reOxq7dDPkXbwOAOPrVaWOtKRQyjpVdo93aqGpGb5eCR2qORNrHHSr7RjNRTQ81DViym67vpUDRlSTir8ijPy81G0e3qtSBRMfytngmlEPGO9WXjzjimlD1FAFZl6g0vLDP90VZaMKo7mkEXl7j1JpWAgDevWk2nsKn8mlZNqgAc1I+h6r8Lc/2HtPBViP1ruopCvQ4rz/4V7/7LnVuqtmu9yBg+1ZyepzPctRzMWx1q0twFA3cms1WO7IJFS7vmBzSTFY0PtpJyeVHSvqL4SzfaPh/pLDjCFSPfJr5SBHlqPU/5/nX1J8E5PM+Hdo39yRxj8Sa9fA9TmrHcc+tI/Snbflpr9K9Y5bkdGRSNSVVhHBfE+P/AEmwaKWFL37PcNb+c5XzGCqcDkBuAeoP9a7oxrJ4BnkIwPJinkUepiUf0rjviRHDMNN89bh0KzR5tVViCUJBbPYbe1d14ej3fC25cuH/AOJXC6n1xGePfpX55mNPmxk09rH1GFf+zJ+Z8ka54Ni8URgzySwPDPOiNGQCAsjLzkHsKzdL+FcFjeQTnULyV4pA4jYrt47fdr0NbctJeY5Au5h+bk/1qZLXLbsV7uCwdCVGE3HWx42IxVWNSUU9DNh03pk5H0rUt9L6cVPDaHPrWlbwFeSPwr3oRUVoeZObkMs7NQ2K2LOxG+mWlvg5xmtq1txkcVtqZXLFtYllG1tpxw2M4/DvVS1+G+qtPNNaeMtT01pm3yLbRxqrHtxzW/Yw5wK6axhxgUrBdnPaX8OfEsbAn4i60Ux93yoT/NK9EtrW+0e1toJdRuLthH/x8PtUufcAYz9KbZDAArp57MXWnquMsFyK552jJX2NY3knY8p+KnibXND0U3Gn6rcWbqw5j2kkfiK3Pgv4i1PxFpUkup3018/JDS7eBwOwHr61zXxmtg3hiQsMlT/Wtr4Cw+XpMg7ZP5YWtcRTgqPMlqa4eo3PlbPW6KKOe9eMeoFch8RrFbrTY3xl4xKoPs0ZzXX1z3jDBs4Yj1maRR9fKY/0qZbDjueP+MrFIPEUs/mrHNGv+r2DEiNNIcE9RtJJ9D1610enqVN6rDBFy/G7Pf1rF+ISwnxTJFIxS48qNoHM2A3BLKUyM8E9veughjZb/Ug2AftLYA6Y4Irjy+KhXqRRripc1GLZLRRS8+lfU+R5YLTqRakjxzmo5RMpaiD9nPvXOaov7ls+ldNqf/HuP96ud1D5oz7VhfUxkj5Y+NmmtFqlw4QbZFDZr511+HzJNnTqG+mK+sfjdp5+zpOVz1U18za9AkNjqVyV5hhYg+/SvsqM1LDI/O8RD2WKfmePNaJDKUXlVbA+grT0e6udJkM1nczWkqjIkt5Cjj8QapxLujQ9eBV6GL5WxwSD/KuZwujX2vIz6++DOsXfiT4c2l/qUr314Hlh86UhnOGPJPfArzf4/atf2fi3S7ODULu0tVsxIscErxqX3MCSARk4Heu4+AVs0vwptCrrGUvJjgjO7npU/wARvg7dfErxDZX9tf20DQ2oiaGTO7ILHOB25r4KChRzSbeiZ99UlVrYCPs9WzxjwTrN7a61ZrFf3UVu8yK8CzsI2UsAVKZ28/Svv+/uUj0j7GN7sbL5laVN3lOkYXP8W047jnaBXy74e/Zs1nS9TtbiS+tMRyoxyJVJIIPy/L14r6bvkiZ7q8EYMhso7WbMLKQqkNEFY5BwWYH6iurNJUqlSHI+oZTHEU6c/aq2h81/A/V9S1n4xafb3l/eXMMs85MdxM7Rk7iQNpJUAcdq9Q+PvxWufBbxabElpd6tNveJFhHlwKcbmOScgHpwCcc186aD4lvfB/iY6rpgi+2wvIENwpZRkn0INR+J/EV94s1mXVtVkj+0yqqP5SkIir2GSTjPzdepNe1/Zsas4TktLHhzzdUac6cX71zatvi74wtLlbv+2fOlU7hHNbxmH6bQAQPowr6L+FPjuH4maJPNcxRtONsF5bS4fno2WJyV24I6nrya8R0b4C+I9atbeaBLVVuEEkPmXHLqehwB+lep/BD4UeIPhz4lvrrUWtWsbiFY3jikZn8wNxkEDHylq5sxp0FSbg1zROrLK2LlVj7VPlZxvxG8K6h8LfGGnvo19dW2k306+UltMwRXLDcjKDtIIz1FfR0On/aMSz2bTKsbL5jbcRtjIK+xrkPjhosd98NdQmjZZG0+VbiJwhDDa65Of90mu9SaVYY4VLCORQ2Ngx93GRXzVWv9YhTk1719T6mlQ9g6nL1Pj7xJ8UvFtl4k1q3j125ijivZokRQmFVXPH3P61kR/FDxYLhZF8Q3sbjkMuw/+y9PaqfjVVXxx4jX/qJXBB+r1kDaOgzX6PRwlN04+70PybFZpWjXnHnejPpz4L/F248fQHQdYaMajbEuCuF8+M8Er0APqO9cNGNb+GvxYtdAg1G4j097+ORIVb5Hgkbjhs/TgivK9N1K50u7gvrKd7W8gOY5UPIrf8H313q3j/Q7m9u5bu4a/h3T3DlifnAA56DnoK8+pl/spTnDZo9XD54q0KdGb99PfyPtDXVvZfDd7bybPs0Fr5jrKv7wyZyCuCQF+7wTk18cw/E3xXdLFdTaxuudo3FbOD5T0wMoa+x9dVotIuzh3drSSOXzZRjcM/NtUkDOVxz27V8J2SlbVATk4rwckoxqzqc8b2Z7vEGKnhqcPZytc94/Z78Xa3rvibULfULoapBFEkiQOiQbiWIOTGnp0z39K6f9prWJ4/BOlPa3EkCveR27IsmGVRuyjFTyOB+Vcb+y0qr4q1uR1VwLSIFS5X/lo3cc11n7VHlDwPZ/ZomiSPVo0dcHaX2vkg45HSpxFOMMzhTjFWNMLWlUyt1m9bHznZySaeyyWF1cadLkN5lpI0ZJwMEkMM/iDX058G/HS/E/wjqOj6rdmPXrWHynkh+/tO4LIvucj6GvltWO0fQfyFbXg3xTd+C/EdprFlkywth4wceZGeGQ+oPX2IFfS4/AKtSvFe8tj5LLM3dKvy1Je6y74s8P6j4T1u+0bU5Ly6eJutzPJIJV/hYBic+p9696/Z98Fy6Hp7azqFzJDNqGwxWssjERx+qgtgMeewrqte8O+HvjJpfh3XUVXQyKQyKSZFKk7HI5GWAz9K6Dxhqlp4W8My6nqJS2tbEeaIlbDb1+6qjjIzwPrXx+OxTqQhhacfee599hMGqEpYmcvd6annHx/wDig/hfQbXQdOkVNWvY/mmi4eGLHLZ7Hp09TXzJcKLqRpJ91zKxDM0rMzM3uSc5rS8S+JLvxZrU+ragx+03DFguSfLTJwgz0AH61l7toznp3r63L8vjhqKTR8HmWavFV3yu0UfSn7OLTat8OZUuibvbc3EUZmky2FztQFjznHSua+PvijXPC+raNBY38ummaCR5RbgKW5ABII9MV2X7LsKyfDeRXjid/ttwYw2SVbJPy47+9cD+1bHJD4q0CJomQfZJBtY5I+YDk181Soxlmrg0fXVK0qeUKqnqec/8LO8WIzlfEl//AOO/4VueC/jJqljrQtvE10dU0O4HlvLIB51segcMAMr6g8ivOtuMijy1ZsOoKHqnYj0r7CpgaVaLjKO58DQzevRmpqb0Pq7xx4HivPEfgXXLCOSa1t76OKW4AX7hRiPu/wB3C8+9J8UvHVt8N9IWa2iF3qt8zrBE0rPGO5Y89OvHvx3r520zx94k0ttHEOqTXFrpTBoLGdiIWUAgK+3BYc9T6UeNPG+peOtXXVNU8uN44fJSOEkqgBLEjPck814byd+0XtPhWx9XLiGl7BukvfZeuviR4m1Ji9zr10Nx3GNRGIh/wDbg/jXr3wP+LD+NNWj0DxJL/wATq2iLWc8MS7Z4sjJ2YwGBIGB65rz3Qvglr+uaPa6lBNZw291GssReX5irAEfLj0Ndp4N/Z98R6D4k0zXlktVi0+RpWb95u8sqwYDKemPypZhSwc6TpppNBl1XMPaxqzi3Fmz8evg/G2lHxJZRq04c/alAAMiY5JA/jAIqH4D6esXwnjv5JVgQz3Lyk/e/1jYx+A/Kvo+TS01Lwrdo8cZjaFZVwigH5VJ4HXPPWvhm88ba5pfh298HQSW0OjpLLBvjjZZdvmNnndjJBx0rzsLTljKHsJu9j3MRKng6v1nuvxJPHHxm1XWdQeDRbl9L0eJ8ReUi73bu5z0B9sH1NZ/hH4wa74R8RW2r3F+1zawlhL50aPJGh6lW28j1Ugj8cVmeHfB114mbUFtZYYhZKjSeaG6NnBG0Hjit+1+DupyKpN9pqxuM5aZuQe2CtetKjhoQ9ldXPFp4rG1antLOx9dan4N0j45eA5rxrJY7i8RWjm3B1dlH3gRjOfUgV8q+AbG60X4qXGg3/nPbRxFJrSVy8fEq4IViRnDHoBX1b+zHoN/4X+G9to1/uZ7MhFkCuqFQPl27gCRgDmvLviR4ettN/agtp8rDFeab5hYcbW86LLfXBxXgXdOM6Z9TGLk4z6nL/tLNNpPwu1C/06X7K7MoF1bzBpOqLjcMhexr4Ru/Hnie2umlTxDqckqkgM9yXGeccEEfhX6TfHb4a6z8SPBKaNpcBmZmMaupUBQrKSQrbcj5cHBJJOelfJXiD9j/AFrTdY8jUrryIowsk6pGgYKecZL/AF6VplEqFOk1VRw5vDEVKsXR2Rc+H3jC58UeB7LVLlVFyV8qcIMAsDjIHavBv2gdDg07xfa3cKBWvoGkl28ZZTtz+Rr6GurXTvBehmMOmn6TYpgyysFAwOAScZY18r/ETxg3jrxE18AwsYY/JtlYYZl5JYj64NdOXRlLFznTVonn5hUSwyp1H7xyNvEGvIATgF8V2mg27G6G4Y2tiuLYbJI2GDtYMB9DmvVLW1xOk20L5iiTH1r7OgnJnxtR+4z6O+B9iixvMTj5do/GvZll3dDn6V8vQ/H7wt8FfDUA1SaS91SbLQ6dZrvmb0JHYe5rynxR+394svpWXw9oOnaRbc4a93XUp444G1R+tfM4+fNXbufZZbQl7CKsfrD8I/m8Js68hrqQ8DPpXZN82Qp3HGSF5NfivoP7eHxu0hlWz8WQ+QHLi1/syER89vu5/WvpD4S/8FKfF9qxj8daHpmqWwKYl092hmQEgMxU5Bx1xgV5/tIo95UpI/Ral2n0rI8F+MtG+IWhx6roV6t7ZyAfMqlSpIzgggH8eh7E1ubSoxWkZKWxNircA+WRXDfEiISeFWjYkeZe2ifL73EeK7u4+61cn4xhWbT7KB/49TsgPf8Afof6VNRvl0Ljuec31jdN/wAJZexTMbKe8uoHjEoYBg8vzEEZPBwDXpFnGI/ickLLgR6PO3P+1OP/AIk1wsNhZXHiPUw1+r3ct7Kk1hj94EeQgMDnlST+teuwaLPL8Rbq4i8sRR6dFFIzgnOZHOBj2FfEYKi/rcproz2sRUfslHyJJIfO6KcVhataYkK4z616Uul22PmiDH8aral4ft9Qt2TaqvjAZgTj8iK/QIY1R3Pm3hnJbnjN5DHuOMZx681z9/bo6nkN9DV74ieIj4O1K5tBp9vd+XJsDLNLFn5QemWHenaJos3ibTYLuRba28xd3lESvtz7+YK9mnUVSPOjiqQdPdnBaxaoqsQueK8Y8WQeZdHAz619M+LPBQ0/Q7meGO1ubhANsbxyBSSf+uhNeN6h4O1K6lZ5dG0ByTx5qXLf+1Kxra2sONu5x3g2EfbGRlwSoI9e1ekfYVWMZGSRWdo/hm709meaz0+3ZmGfsKSjOPUu7V0n2UqnNc1u42+xzd1Yge1Y91H1Udq6q9hO08dK4Txt4w0HwPaxz69rFnpEc7bY2u5Qm4+2ahlKTJGTJ5OartCN3K1yDfHLwB0PjLReemLxP8aaPjZ4EI48Y6If+32P/GsnaRfM30NPxH4dt9djSK4aSMKcqY2281hf8K70/p512frOcfyqVvi74Gm5/wCEw0M+n+nR/wCNMHxT8FnP/FWaNjP/AD+J/jXPUw9Ko7ySZvCtOmrRN/StFtdJs0iiB+XuatRwqsmc8VzH/C1vBqrj/hKNJP8A29p/jSQfFDwncSokfibSTu4H+loOc4x1qlThFWjoiXKUndnqXwJ09o9N+J95/BJctEB7CBE/9mr3j4mW8/8Awk3hWGB/KKrduWEnlnaqjPP9O9eZfBOzV/CvimONc/atY2Kw6ENPGg5+gr1H4uQr/wAJ1o0ZvILWSLS7qZWnUtvJboAGU5x7/ga/OMbBSqzku/6n1WFlyxjHyPa/BsJt/COjRkFStnFw3X7ora3DPWszSEMGk2Uf92BB2/uj0q3uPrX2eHjalFeR4VR++yx5h9aRpDUG4+tG71rp5TK7JfNNHmH6VHuqNmKq5J6A/wAqOUS3PgLxtci68Ua7KOS+oTkH1G81zE3OF/GtDV7rztQu3BJ8y4lcn6uazm6e9Zy3OojPGearTKW571Y/Hmo8etSBRKbs5qNo/lFXDHlqJlXy1wOagDLmXacFAG9art8q+nNaM0e5j9OKreTjgnIzQBW8vdgn86a0OeF4PerSw7sg8YPFNePaQRxQWU5o1UZz9KryKFUVckU8/Xiq3l8kmgCsRuBA61BKPl5HfmrrL12/eqvJCzA+tZsCm3ynkfKe1V2UOmwDAq4y7qgeFlPTk9PekBWaLFGwbgF3Bu1TshIx0NMVRuII6d6pK4EIUFs4/Gk4zt9atqqhicU/b5jqcD/JrRIm52Og6UkOmQELglcmtaHTS3tnvV/TbQLp9uWHzbAOavx2RfgcDGauxFzIXTTG3PI7VPHZDaa0m8m3X5pF3nouea4/xF8QrTSG8piolxwMg5rZQbRLkdIlqTyF3VKbUlh+72j1xXlGr/Fw29qzW10JJe6x+vpXKyfEjWZFFxLqmx2+ZbVZeR9afsiOY+g/s46Z49KRrJXYba+drH45eIrWRo5nWRCeOckV6D4b+L4vIFN2ozngt1pcg+Y9FNmS3I5Heo5rLd8rVlWvj+wusAEZPvWrb6xBcucMoJGazLGC0w/TjGKgktD2rW3K43Ag/SoWQc8UAY0lrjPHPrVaaLahY8Y4rckt9y8EVXa1G1gRuoA56RA1RrGMsAoA7GtiS1QL0qq0Kr2+lAFEw8Z/iHSpI7UyyIFHzkjNTBdxHFT2qlr6FQONwzQKWx6rpcCw6dbKTltg5q4qbTxTLRB9jgA67AKlWtTMVfvVMPrUXfNSLjFAHibrzxUTRn8TVuReBxhqiZcc8k1kalZlOKjeP5c98Va2nuKYY85qWWVPL/lUXkgcGrqrtyePxqKRQcUgKkkW7jsKx/FklpaaFPJd2X2tZm8oRmQLye9bzfKwqG60yDVIvKuYzJHneFBxyKDswsaftY+02PGPg34Xn8B/GqxWWJ0tL1j5e/Hyk9BkV9zappEp0x5YbYzoE3BVUMx9hXzLrHhu8j8S6Xq1kyzraurGOQ8jH6V9deB/EVtqGh28kbfOV5z1z3rjkvePpalONOKdHVM+SPiH48vdHuHjPw/8QXfzFfOS2Cr1/Gtv4Y3d14o1CGGPSr2yPBKXEZBGe1fVWqR/2ioiIUj1pdF0ey0tsqoDk8txmly9jNNpao8S+JHgG90rTUmRWdSNxGOa+afEnj4aFqi2kXhXUNUfPLqgCKc981+g3jqFbzQS4AOPavILLT9LvbnbcW8XnL907Rn8awkrSVzWnFyjofM+i6k2q3KLceHb3T5X5EhjDR/TI6UfErRZpfCeoZTd+7LbcckV9aXWl2lnauFijKMPvbRmvFPiZDajT7mFdq7wQeB3BFYPRlqmqkXFny18A9YHg25ur+8tHuLcsPmjwGUZ6j8AK+5tc8PR/GT4XRWthfxR219ECLiaIu2MDjAPWvkrwr4Inluo9HslMrXEm1cDlQepr7Q8G21r8MPC9hofk3Fw0SZZoQpGSPTIrroyd7o8zGYWlRpR5X7xiy/CrUz8KH8HJJp8sph8gTgMic/xYIzn2rX8N+CdZ0v4ZJ4dvYrea/hh8gPBJmNwOjc4INdJ4i1bUY/BOo6noFuLjUI4GaCOZMksO23PP514d+z5+0R40+JXxAl0HWtIsobaGFjO1tG6NEw6Bsng9eK75LnjY+d9tyS8z3/wTp95pvh2Cz1CLy54xszu3A/Q1uLD04qXcse52O1V5LMOlV7XWtMuroW8WoWstww3CFZQXx9KmnFRVhSm6ruXEh3DkVR1yxS+0q9hcLteF0OfcVNr3iLSvCljHdatfR2Fs7iJZZPu7vQn3q3pF9Y65YRXmnzx3tlMCFlQhlI6HrW10jLU8b/ZTuP+La3Wltt36XqE9uFz0TcSPwrsvHWnC1kjvo22NIpjlAH3hWqLzQfCWqeXYeHTFcTtteazto49xPqRgmujvNLttWtVWRN6lSy9tvvXDjKP1mk4rcunU9nK7Pga+jaO/u4scRSsgb+8M5Bqt5ZbPFdH4w0/+z/FGqwD7q3MgH51heWy9KulFxpxjLextfm1KUkX+FQMMZxzWjJH6msbWtTi0m38yRcu3AXoa1Y1uK6Hvk/SqzuisVLqCozyccV5j4q+KE0Mn2aCXy3JwFQDdWbbaH4t1i2a+ttL1C8RjwyxnFZN9zbllLY9Uk1awjLI11COP74609JUnQOjrKp6FGBxXhGsQ6jp4cX2m3lr/tzRFf1rMs9VuLOTzbS7kikBzujbNTcXLKO59GKgfNN8s1wngn4lf2pJ9i1by4bk4EdwOFf6ivQNpUgk5UjIK9KoRD5JpdhznFTKpYk9Kdtx70AV/LNN9M9qsN04pGX7uVAXPWkwO5+GczNb3KqeAc+9d3HIVX1NcJ8OJN01yhYr6Y6V3sY25XGffpWEtzN7k8fK56VIq7lqOGM4qzGvXipW4hY1GAD0zj3r6X+Ac274fshzlZ2HNfNkakH2619Cfs+3HmeF9QjJ3bbk4HsRXrYH4mjkrbHq7P144qNnGKj86oZJgte9Y4iVmFMaQLVZpvmxmk84etSBg+OBEV0vzoop4JJ5IJEuFO3DQuNwwDzzxgdcV2ngK4t5vhXbbObeSxEKFv8AgSgH8cVxXiy4uY10yWzEj3SXq7UhKZfKspX5/lwc8/pzitjwXeLH8L4EKrbss4Qw/wBz/ScY+nOK+CzaSpYvXsfTYFOph3bueWWdkVbUM9ftsjfng/1qwtm3PSrixqNU1mIgbUux046olT+WG5AwK+iy2SnhYM8HHR5a0kipDb4IJFX4oS3ahIwoq7br6CvWPP1JLeHGOK07WHkVXjj/AArQt+MdqpEM0rKPawroLfsfasO3x8p7Vt2sgDAdasiLNyzbaoJrsLI7raMn+7XG2sgbA644rr9LkDWMXfjmuHEbI7sM/eZ5z8btNP8Awid5KoyNpbj86PgewXSwoOQy7gfwWus8eWEeq+G7y2YcMhGKxfhzpsXh2zt0dlj8xdo3HHQLVufNhrPcmMVCvdHolRQzCZpFww2HBzQ0qIhZmCp1JJwKwrfXoIbyRPNjkaST+FweK8xRurnqSmos6KuV8bZW70M8lPtT7l7H9zJXSR3EckhRZFLjqoYE/lXPeOMKmjyZIK3yqPQ7kdefzrKfwmsLNo8y+J19LbazGpt2ljmjQGRVyIjjgk7gQDnH3T17da27SQy32qliD/pJxznjauK5z4oNqDa9bm3l2QLZq08e7/WrhV4GD0J9RW/pJDSag4+6zxlWHII8pK4cDP8A2qcTfER/2eLJpJSrHGKb559abJ945qKvqzxWycT7SMVcQjbkVmrWjD/qximK5W1Ti1B96568+6a6HU8m1/4FXP3C7lIrle4uh5N8V7L7Zot2ndRuB+lfInxPg/s7wddEcvcTLGPoBk19p+Mrfzre4TqGUg18dfHeP7HBp+n98NK/r1wK+jwdS9LkPi81pctX2vkeNQJheB8varturbfu/SmwQ7VA6djW5pmjXerXS2tjbvd3LfchjGWb6Cu/RLU+Y9o6jPpP9nz5fhbENuWW8mAP5H+tJ8YPiRr3gXXtIs9BmtLeGaz85/PthKd27Gc8VpfCHw/feF/h/HZ6tA1jeS3UsscEow+wgAZ/I1g/Grwfq/iS+0HUdKsZtQtI7N4JTbrv2OHBwa+Cj7KpmklLY/UnKtTyuMqatKxW8MfGjxtq3iDTI7vVbeWKW6jSVVsUUlSwBwckg4PavrnVLOTy57OEwmGNY2+QNvC/K21gCAc464r45+HngjWNQ1jSp7ewuHhF5GXlSFiF2ONwJx7V9m6lHZTXFxFEYFv7Y8xjZvK7VA3ZbdyT1x2xW2aU6MZU+TuPKK1epSn7bsfBU1izXd24BKiaT5gM5+Y+n5fhUP2cup7hhivo74Q29t4H8QX2leLNI8g6o7paX0q8M5JG3Oduehx36VQ+Jn7OWp2N7Jd+Hrf7RbuA0lqWG5CefkPRh7DmvqaOMpJxpT2sfGYrKa/vYin7zvscFYfHvxvo+j2WnW0+mC0s18uIPbS7kX/gMwGffFerfA74neK/HGpag2sPayWtrEoU28LoQxYDks7ZBXPvxXl+mfBTxVfXXk/2RcRuCATMuxV/E17R4d8L23gbR4NH0si+vJn3XpRvL85+wDHoBk9q8bN5YWNB+zV5yPdyOWY1K0fbu0I9zf8Ai/qUtr8NNbDfeuYhbQLkfM0jBcjnPHP5V2D3EUN5p8OXCmLLFY2YBtnAbHb0rxL4jSan4/vrHRPDkEt5Bpr+ZdXEPzR/aMYCFumFyfzHpXqV/qVrpmrWNu9xbzXRMMUkaSyg8DGT/CMe2M1808MsPRp8z1Z9lHEqtVqRitF17nyL8Q7cQ/EPxOo5A1GX9TmsNYfavTvi58PdbsPF3iDV302Y6ZNdNOtzHh12EDBJ7V58seVr9Vwko1KMXHsfgGZ06tHFVPaKybK0cXzCui+H8ZXxx4f7E6hB16f6xayI4/XrXpHwt+Hes61r2lava2Ttptvcq8l2zKsY2NlhyfbH1pYpxp0ZNvowy5VK2JhCmr2aPp3UraW3guU+yMySwyIfn4iQbmDEEckknv0FfD9rGUhVSvO0ZxX3DcaXdXWoalcG6nuIZIZPItxMqxAsMAqpA59wfWvm+1+AfjHykzpajI6C5jP4da+EyLEUqcqjnK2p+o8SYWviKdONGN9dTb/ZghP9t+Ih5bTA2cQ2xjJ++3tXWftMfvvh/YxoiqkOowjK9GyrHdn3/pUnwX+GOu+B7zXbjVrUWiXUCRRFXEhJDEngEdq2fiv4R1jx14JS104JqMsV5DIjbhF8gUjnJIzz0BqcTWpSzOElK5tg8PVjk86co2dj5LaE8fQfyp6IFHNaF9YtY3s9tJjzYJGifGDhlOCPwos9Nn1C4jt7eCS5nk+5FGm52+gr79W5bn4+1P2ij1PoD9le6m/4RvWoTPIILe/XYuVKAMgJGD2JP61lftS6lM114esPPZbJo5LpoB913Vwq59hkkV2H7O/gvVPDOi6wurWMlr9ruI2RWYBwoUAkr9ccVS/aS8A6x4ml0PUdJ0+S8jt4pI5kjxuQNtI479Pwr89jKi82fM9D9fqKv/YaiviPmPbnqP8AOKNpHPSrFxayW88kUoKyIxVlYYKkcEGrWl6Le65cC2061lvLnG7y4lyQB3r9FduXmvofkPNOpU5ep9IfsxxhvhjIrzyW8RvLgt9nOHIzgjGDxz0xXCftVQr/AMJJ4daM4Q2LsAcf3x1xXonwhsNY8BeAYNOuLRbe/lmmnaOV8FIiwyehG4gnGe+PSuO/aA8O6j4ovND1PTrW51CG3tHhneNBIVbcD8wXp6j2PtX53RqQ/tdu5+x1qNX+wlFx1sfPphP1o8orV6S2aGRkdSjqcFWGCDTNo9K/RFaR+M3cXZlUL2Jwe1SJCGVlbjIIx9RjNdn8Mv7At/Gln/wkUSS6bKNitIfkWY/d3+x6fU13nxB+Btw0sl/4aia6tXO6SyyDJCfTryPQA1xVMVCnL2cz2sJl1atR9vTle3Q5PQfjd4z8O6PZaVYPo4tLOFYI/PsndyAAPmIlGenpXR+CfjJ4413xbpWnm7sIxfXASZ7S2kify9pJwxlJ4x9K8+h8E6+90LVNIvXnP3Y/Ib+de/fAn4MzeG9Yj17V7aSS6RfLhtYVV/KUkAsw6ZIJ9cDIrwcbTwdKDm7OTPrsrq5lXqKE21FH0lqMy6f4ZmkuG2bbbLu3PO3nP+NfnLrO+5uJbpkKpcSvMrHuCxNfUX7R/wAao9P01fDemfZrvU5SXngly0XlA4KMRj7wyB7+1czLpvh743eD4hpNsum3VkiiEwgPlsfOjKANu09j1BzXDgZfVVzzWjPczKCxi9nSn7y6Hz5ofiXVfCs18+nfZit4qLNFdw+apC5xj5l9TWvb/E7xDb7VS30WJV5Ux2Mg2j2xNVjWPhj4k0W7eGbSbmQBsCSBDIjfiM/liur+GPwH1Xxdr1odTt207SRIBIbgbWk77MdcH359q7q/1Zp1Hrc8nB/XqclSWx9Qfs6Xmsat8NNP1PWpAbu8Ak8uPdsTjHy7mYgY9T1zXnXjjVLbVv2ptHtvLFwltp5hdcjGWmi6n2xmvWfGnjrQ/g74PBeRI2ijCW1ov35GI4AH+NfMPw1tdY8QfE6XWNQWSCXUI3Y3EysqqxdSqjuQAvY1897PmUprZH2iqOLjB7ncftZ3tzofw1jvtCu5NGuWmVhLCE+Ul1BIyDkkE9c9Rivzw8VfE7xz9rmDeMdSYMfm+WEE4GByI81+jH7V2h6v4q+Fcy2lhHLIkkZZoWJZjlCWyVHGFPfrX5sfELRLvRdU+z3tvJaykFgsq4OM8c969HKKNKpG8lqfP53WrUbSg7HJ61rGpeIsPq2p3mpsPu/apiwHuF4XP4VlyKFyBwPTOauygcLjFQMvXIzX1UacKatFHxU8TOo+abuZ1wqbAc4wewrqPHnj5PC/hPTWtmV9TuYvKjQ9UAHL49K566kjhieeX5I4wWPpXnGi2N98UPG0cMQbyncINpxsjB4+lefjMR9Vhpuz28pwrx07taIjjs9S8TXhkjjuNTvZvvuBuJ9j/hXceHf2e/FGsYea1ayjP97rX1t8J/hrovgXw6IYrOM3ucvcMu4/h/jXayBWxtVVA6ccV+e18wcm3Hc/X8PlcYxjzHzt4L/ZZKgG5mYygfwjmu+8a/s5x+E/AsusQWrTFl2mR8EBsdSvYV6rpt4ltKHMg3ZHfFekDZrHhHUba4jSSCdNrq30rlpYmUn7x2VsHCFlFHw1+zb8cNc+BPxM0/UI7qd9EuJVtrnSzOxgwzYYhScDGc1+ydnew6nZW11A6yQXEYlSRCCCCB/jX4j/ABs8Ow+C/EN7GAxtGkyuByD/AI4r9Ov2EPig3xM/Z90dbmdZ9R0Zm02dgTllT/Vsc9yp619Fh3ofMVqfs5tHvlzGFWuQ8VDzrzw3F03azbZ+gJP9K6+7Py1xfi2YJr/gtAf9ZrcQx64jkP8AT9K6J/CzGxz3hl7TVPElwYobr7ULwO0rA+SymaMjB/vc17jpu067qmOqrCD+TH+pr58+F+pyXmuQ7tOgjWOZVS6VvnfMsOQwx6EY57V7/wCHdt1Nd6mkm6K72BV/u7ARXzOCalUm13PSxG69DcpG+6acv3aimmihBMsiIv8AtECvZtc4D5d+OTG4169cKMC4cHv0wv8A7Ka77wbbrHodqMYPlr/KvNvidqK72lT9+kl9OQynO7M7YOe/Br1Xw+y/2bbqCPlQCvqqX8BHg4h3myLxcnl6LIccNIo/U1wFxEGHPNegeNJP+JJCnrMv9a4fbu7ZqdWtSI7GRNbjB4rNuF2ZroJlDZAFZF9D14pWQzltcuRY2NxOQSETdX55/theLW8TeItFVo2higVwqFgQ2c/NjHFfoF40YxeH785/5ZGvzU/aEmFz4gth/dQvn36YqaiXJodFHWWp5QrA9PxpWVeBtUj3UUxTuGRS7j6ivMsdonlpG3+rTr/dFSqq4zsXp6VEzZ6kGnqeOaXKgJ4UTqFH5Ve0e2W61ewg8oEy3EaLj3cf41mBiOhxXRfD2NLnx14djmP7v7fFu+m6okkosZ+wXwBs1bwPYKDlLjxAg9OBds38lFdx8VI7fUPietvM90oh0NSPs4O0M0pHzkA4BH0rnv2e40u/APhKVf8AVSX4nTI7bJXB/lWl44vIJvjRqkMsMEzm0sbdfM+8u6UH5QT15r4CpF1HL/Ee/T0a9D6LjXy4YlHAVFH6U6kZufpxSZNfbU1aCXkeDL4mOopuTRk1sSKWqjrVx9n0fUJiceXA7fkpq5WD48n+zeCdekBwVspuf+AGiw1ufAFwxkbzAfv8n+f9agb2qaRTtSMH7qjP5Cq8gPUZye1cst2bjd3tUe0s2T+lP+8y5+Xijyz/AHjSAb5I5IzTJIx5fPWp1Xr8360jRlsD+H17UFlFoyy+mKg8s88Zq47KrFWYD0LGo2X5u2KAKRjbaw7jpTJF+XP6VbmUx542/pUHFJgVG5+tQuu3+EmrUn3feoWYr16VJSKvGcio2+6TUv8AE3pUcnT2pWQyrtBLdOmearOfTirT9+KgZfl560WQFdl6mk246DJqdYwwyc0qxDbyM0wI1+7kcmpbdN1zApH3nA4+tKse58cge1WtMtw2pWwZsJ5gJJoA9SaRLGzVpSqpGoGWOBwK4LxZ8ZbHQ18uzKSvjllbkGsz45eOIbG2isrSbDg87fp3rxHQPDepeMb4MiO4J6kcDmr50Ra+hv6v8VtZ1aS4+xqU8zgSZyT/APXrV8C/A/xh8QpllkMltbMcmZ0yfyNe8fBX9nnRdJ8nUdSxPdAbtrjgH8a+oNF02xs4o1ijVEA4AFYzxdvdR1U8Kpas+VdD/Ynijjze6pNfyOOy7VB9asXX/BPaXUp/tFjeyQ8ZMcjEkn1r7DhmEMoIGAK7HQdaihb5gv41Ma0pPU1lRjFaH5f+KP2N/GnhSa4kSNZIlHyb2yWNeU694D8b+GlH2rTpPKH8cQJr9nvFEdnrNrh0WQEcjGa8i8UfDnS9UjkAt1b/AHq1+sSiOFCE467n5Wab4lutLhIlaRZQed3GK6bwv8XpbG4KSSiRuPlY9RXvHx5+B+m6Ra3t/DBszknAHFfHU1h5WqSqzBFRsZ74rSMlJXRy1qXs2fa2j3i6pptlexPtLqCQvStuFt/JAriPhF5uqeGbWOyxcLEqqeucnn0r0OPwxrHmFhCqp/dKtmtIo5JMpPjPSq9wNo4B5rcbwjqrfMVYH0Ea4/8AQ6xtcU6DIq37NAZW2xjj5j6AUNE3ZnTR5kBA/CqhULJuXmrAzdaxNb+dLHHFCJX2Bd34kg4pfCukHxbHLNYmYWiuYzdXD5VmHUKF21Nrl8yKOBvJC4+o5qzosYm1SGPoS2cd66ZvhvbJIJLjUY3YcDczqP8A0L+dWdP8O6bY6hEIbuB7heiqRk/1p8rQnJM6eJdsKqP4elOXIoVSOpqReWrboQG0t0qRF7GhV98U7GKYHjUihunWoXUirTR4O4HA7j1pjx9e9c5qVW5X8aYynBNWdny9OaZ5dA0VfwzURVckZyaueUWHHBqPyepK7T+eagorBBiljHantF8xoCbW+lBpDQmhmaFlK4znuM11fg3X5LO5aJWEcZOdo6Zrj1bNXNPmNvOsmMhTk+wrKWx6lGtJNK+h7jD4mXyCchnxxWc2pajOk97a8ywgsqsTtY+h5Fcdp+vQ3MKvGdytznNcz4z8Wa7Dtg0O5jtz3aSPcP51zSmoo9e3M/Ih8SfGD4gtDdR6nY2VnEGIt/sUzNkf7QI47etcd4X8b+IdQujJrC28cqNmOSEFc+x9a5jxRH4gbdPfazPNK33tkYCE+wzx+dc3p9rrayApqMijOdsgBH5V586j5k7npwp+6rH0VN8QJZtPEEsXlt6qfl/CvONWWbxVq0VjEQJJm2qX5Gfeq9jf3P2EJdSiV+m5RXQ/DnSX1bxhatGPMW3bex9OP/r1PtHUkoo5qj9mm3oer/Df4Saf4LgS4l23OqsvzTMvCey1H8R4daXXIW0yxurm1eP5jAm/DDoea9HgX92uTk45qxCCWwOK9yNNRSR8fUrSnJtszvA/2ibw7YrdwvBMq4dXXa2fUitDTvCWk6TqV3f2dhBaXl4B9omhjCtJgd60LePa2T1NWtvSrStscl7nF/E7xYPBXheS927zvAKdcqeteV+HfjD4fuPE1si2L2zagyxw3SIGUuCBtJHIOa928RaLJq+niOHyfPVg6+f93HQjoa8dvP2ftR0/xe2o2VtaXljczCWWP7QI/JfP3lHc/lUSi3JNGkOVXueyeNvAemfETwrLpWoqyxTKGjlTrG45DCp/BfhG28FeGbHR7eRpY7ZNnmN1b1NbVjCYbKCBuDGiqec9BUWsanDoWntdzqzxKfmMalmA9doyTW/It2c0pfZPCP2h/E2veEdatJtLlhtrRYxMXmj3kuOwzXTfAH4geI/F2jyRa/pE8AXLw3/lBI5B0wQO9dL4T+Jngz4rXk9jprrqVxbrmSK6sXUjt/y0Su6htY4Y0iiXyo1wAiABRj0FVy9iEfE3xRsWtfiDr0bD5DdF0PsRXItbKH45Fem/Hy1Fr8S78AMN6K5z06V520Z3cnFZvc6I7FKS3SP52GUAyfpXz78RPHstxrr29q58ottUHt2r6A1yQ2Oi384+do4WIX8DivkLQbe58V+NIbeIGSaS4+Xj/arCbOyjHmaR9P8AwV+BNp9lg1fUovtNzON+6UZA9K+ntF0O3sbMRoqooGNgUAVyXhn7V4d0OzgTTJ9QdYlUqhCgcc8mtOP4kSWzCC68NX1oWOBI7IwPvwTxXhVva1HdM+2pU6dOCilqSeIPCunapCRcWkU3puQf4V4V8Rf2f/DWueZJbWi6bd44mtxtJPqa+iV1S2uo/MHAP8Jrz3xt4w03S5DCmn3moTH+G1QE1y/vo6qRtUo0pQalE+FfGXhHUvAmqG31Eboy37m6TgMR6+9ej/CvxS2sWf2G6dTPDzG+eXXpg16D49sbD4gaY9ld6Pe6fI6ny5LmMEq3qME1806TfXXgrxokN3mOS1l2Sdty5xmvfoS5oWnufH4in7F2jsfSrRjp3pvlin2s0WoWcE8Th1kXcDUgTbnNbHCQGPKjAprD5cVa2r3ppjHYZNBEjq/huxW8lUnqmRgV6LGok65PGRmvO/hxGx1krjKlCDXpKx7W68dMVnLckI1NTqh6d+tJGPap4V69+KQBGvzc9K9u/Z/k22OqoOnmIRz6ivF1Xc2Pu1l+JP2jB8C9Jv7awg+2a7qEI+zqzgJCeRvbPp7V2YWoqTuzGcXPRH1R8Qvit4X+F+lfb/E+s2+lQY4WVvnbjso5P5V4j/w8E+FBuGRrzUkhxlZhZPsf2Ffnd4z8Va1421yXV/EN9LqepzEs8shOF46KM/KPYVzn2ee7c+SjOvdV711Txkr32QQwmlup+jUf/BRL4eSXghms9btLQtxdNaBouvUqG3Y/Cvd/AXxS8MfE7SBqPhzVbfVLX+NoG+ZD6MpAK/iK/HG6tbu2RVkikjj7Fqv+CfGWu/D/AMQRax4c1GbTL6Ngd8LEB8dnA4YexFTHGSuE8J0tY/YH4ibB4fgeSZLeKO+t2eaUErGPMA3HBBwD71b0m6vrfwBK6QQ3sUF2Wlu1mCgqJUwyrg5BwMYNeFfCf9pa2+NXwzvIbuM2XizTBDLdW9vII/OUSAmSIk8AgEdeDXu/huT7R8J/FSxzm42tM6uzZY/dbk5PI9cnpXyeeNVK0ZeR7uWx9nSl3ufOH7Rnx+1f4D+IzLYeHodbttSZWZpbt4vLZUAAwqN2HWvHG/b+8T7vk8B6eUIJLG9lJHr/AMs67T9trULi10O1ubZFG6fDs7diWUfXp7da+OI/E+oiSCffDmFCkbCEggHHX5uelfacPUXWwUXa9jz8fRoe2vUlZn0n/wAN/wDiqNlB8C6bhmKDF7JksOo+519qtw/t7eLWz/xQdidpAYfbJMqT2PycV8vNr05i2IyIyzG4RlXkSE5znNN/ty9ZbhTJComlE5xESA/XI+avqY4PvE8x0cP0kz6ztf29fFu5kPw6tSUwD/p8o6+3kmtaz/b58VNpUmoj4c2H2WJgju2tMCremPJ618k2/jLWIbyW4F95ksgVWMkYI2jnC4xjmtKyGs6hYm2gS1EEkm6TzYQSx9S2abwsY6NWIlRw1nZu5+gvw7/aI8eePvAcPiix8GaJELl2Szsp9deN7gL1w3kEZ+taNn+1B4qj8E6tq8vgvSotb0hGl1Dw6+vOLmCMHG4n7PjnHGeDXwtpvjrxt4Z8Fz+D7a80u50VnZ4ZHVJprRickxSA/IfwyK7vwH8cPFuuzWvhXx1q1xqvhWeMwSiK0Bubg8eXG8yDdsJ69OnNfM4qlisO3WunBdE1do8zD4PEYuvGjGSim9z7e/Zj/akP7QN1q9rJ4dGhz6dFHLn7d9pDBmIxjykxxivqLQ7g/wBmx5POT/OvjD9mPw74Z8J/FjX7PQoVsJ20WCa6sY5N6RMZCAO+G4NfYvh5t2nk5zhyKmValiqaq0ouKfR7np4vCTy3EOhOSk11RLrkoe0kHYjFQ2F4NNhtUFtPceccL5CbsEDqc9BTtWXdavU+h4kjt25GOP0pS/hnHHWoi7qOpf2XarM9pdXCk/dt4jI4/AVlL4ygaRR/ZOrDJ6yae6jP1NdSq/KaYi/Me30rzz1uVDY8MocBhuGeeD+Ncn8QYZpP7AdAxWPU42cjoAQw59eSK7NawvF7iLS4mPI+1QD85VH9aifwtFx0dzxP4lQibXtPdrhoJFtFZCsAcOMR5R2K5QE57jPA71u+CfMGhwiaNYpjGrMqjjkZH6YrJ+KT2K69pH2qON99oRD+9VW8wOmDtLZbHHABx14xW34VZ302JpCrN5aJuUf3VA/pXm5av9smzvxX+6xLM3+sNMp83+sNMr66Ox85cVavW7Dy6oL2qzDIFUg8YpvYTGaxN5Vjn1cCuanvvlPFb3iBguluw45HNclNMGjrNxvuZSlY5/Wm8xZD27/lXxd+0DObzxlMuOIYlRcccZr7L12ZILOeVzhEQk/lXxF8SNc/4TJNO15QFW6jkjO0Y5SUgfoM16eAVpX6HymeVP3djhI0+bI9a6Twf4pvfBPiCz1jT44Z7mDcvl3G7YwI9jmsO3jHA9qtKuO1fQyhzJp7HwVOu6clKO6PWpv2lPFU+DJoeiMy8DdNccD25qzp37SXiiBlSLQNBiQkkgSTnk9/vV5DG2M5OasW7DzBn1zXnf2fhufm5dT3ln+MtyqR7L4U+PXiTwdpslvY2Gkm3NzJdGSaSVGDOctjaegNch48/wCCimqeGLpI7LRdF1nU4xtUq8o8sE87n3H8hXiPxr8by6LpcWn277ZrldikenevAFhVmOwn/aYdSa8XHRowlyQjqfZ5PUxFan7apLRn0h4y/wCCgPjXxxov9nah4d0VEWfzkkgedXVsHoSx55Bz7V1Xw9/4KPa3olrb2HirR5NahjYbZIrkxuq4x1UckepGfevkeGKGaTywG3d2J6U7+zNuNzANnAx1rzEr7n0n+E/T/wAI/tj+AfiMI10c+KZru2yz2q3EcbIGPQsXDMCeM1V1z4y6rfedBo1inh6ymyGcztNduDnIMhzsHJHy8mvzd0m+m8P31tfabM0GoW7b0ZW6+30NfY3gbxIni3wrp+qrtDzpiRVYHa44Yfnmvby/D0MRJqa1R8XxDjMbgqanQfuvc9b8F/GbU/h/bz21jpEOowyusmJL9rcqQCMYET5z65B4rct/2j9Zt1kjTwrZmOWUzSRy61Kyu/q37jmvJ+4PrU2/HPH5V9FLKsPUfNKJ8GuJMdTjy05nqGufHzWvFOjXumXGg6dY293EYneG+llKj2UoorzpVCDCn5RwKjjk3YGBT93tXbRwtPD/AMNWPHxmaV8fZ13dof5e7619M/BaSC3+F+lTu4dI57uVyDg7VLM3PrivmiPnHaus0b4ma7oHhu78PWK2TabdLIpkmV/Nj3j59pztPbHHFcWPwssVS5Ftc9TIszp4DEutU7M7i4/ag124Z1g8HWL2jf6tpdakVmUH5dwWHrj371n3n7Q3iPUmQyeFrGBU+6tvr11Fj/vlAP0rzXgM23hegpwkxXFTybCQivd1O+pxXjpSbjKyvp1PQLf49eIbOZpl8P2+7dnbJ4jvpFP1UjB+h4r2X4Q/EcfEjS5ReaYtlqVtLEHtbZ2li5JIkVsBsYyPm6Yr5b2q2CTmuh8F/EfUvh7Jcy6ZbQ3M1yqptmmaIIQSd2VBzyTx71niMmoShelH3jty7izERrr61O8PT/IreOrc2fjrxHEq7R/aM7YPXlyf61B4Z8RT+Edcs9YtrWK+urNt8cM8hjRuCMFgCR19Kg1fUp9c1W71G7ZWuruUzSlB8u49h7VU2CvXp4f90qcj5OvjeXFOvSf2ro9LX9pXxStw0p8PWspOBi41u4lXAOfulAAasN+1J4wafzjoOlpIy7fk1G4AI54I249K8q2+oo+XuK5P7Iwqlz8mp6kuKcyty8916ItaneSatqN5fyxRwz3kz3EiRklVZjkgE9q1PBXi+88B61Hq1lYw6hOkbReTNOYRhiDkOFYgjA7c5rCDAUBsZ5r0ZUVKPI1oeNDHSp1vbJ+9ueot+0V4gluPNk8Oqyk/NGfEM5T/AL58nH6VIv7RuvRY8vwvYgk5ZjrEp3e7DyOfp0rywPmlzXmf2RhlLmjHU+g/1px8o8jloLIxmmmmkULJNK8rKpyAWYsQPbmo2i46U+oyxXrXpqnGKUUfOzrupJzb1Y5VBUo4BRhhge47ius0b4s6z4da2WdZNYt7cBYz9rNvcRqOiBwCHUejqa5Jm+Xpmqsy/Lwaxq4WliFyzR3YTNK+Dd6TPYB+0QtuSv2jxNtkOWjmtrKYfQMCuPrgmq3ij9qbxJq1mLTRoBpEe3Y95cFJLlgOm1VUIPXkmvG5W61VaQhq4o5Nhovmtc9uXFWNlFwukjTk1S4uLiW4nmkubmd98s0shZ3Y/wARJ6mrGl+ItU8P3Ul1pV59illAWZNnmQ3AHTzEPBx2PUdjWA16i5Gcmo2vtq4JrunhYSjyyjoePRzGpTqe0U3c9l0n9pDVbeMJqljcu2zy/NtporkEbcYCzruUDqPnP0rduf2stbjsorLRdIVGQgi6vmjRuB1Kxrz+Y+tfOQ1D95jOc9K2rCRZNuDzXlSymgndI+mhxJipLlujtPEPijU/Fd095q95Jd3DLgFmJVPTaD0/U81d1f4wa1cRRQjS40ji2gNDrE8OcDGSqx9fxrlELMpHpUE0Zxk80pYGlJcvLoaLNsTF8ylqzd1D9ofxnp8WIN22NPljfWbp0+hDDBr53+JnjHUPH3iM6pqsMEN0IFh2wszjCknJZuSea9G16Jo4Xc9MV5Lr0f74tjHpWtLBUqD5qcdTDEZpicTHkqyujnWjG71qJlH41ZkXDZzzULR7u/vXRytHEp9zmvGk7W/hfUCvUpt47ZPWum/Z30G30vw3/bE4wN5DODzxXJeOrhrfR3twu6S8zEvsvc/pXZ/Baxu9a+F09lZOrXEd0+5WYLkECvjc6k3ofqnC0Uqd31PetN+L3hq3Xy2lutzADe0IVPzrrrXxVpN5F5iys0YAY45G31rwm10PxJZ6fbR20uipHvPnpOTNKB6AAYH616P8INDnv7i+XUDbt/CohUhCCDnGe1fEeyUUfqsJMfq3xGuprjy9F0fZyV+1XbqCOeoXvxXX+A/iLqEV4mjaldLctKCU2x4kRvTA6ivJ/FHw+ltNemfUZby4tlbbELe5aMKueBlRkV6z4D0PSLq3iaW0ls2Vh5XmXLynjvkn60WjEbTk9TyL9sfwO9rpun6wrsqu2xlHb0Neif8ABJv4hPH4w8X+DmbENzZpqEa5/jRtrfmCPyqH9r62i1L4cxwWT+ZskHT0Ax+FeZ/8E49TXwv+1DpcUpZf7U06e0XPdhhh/wCgmvdw0/cSZ8zmFPlndH68Xn3R7VwHjgGTxP4GRTtYapJLn3W1mNd7eNx06nI/l/SvPfGsgXxt4KywVY5r2Zs+i2c3+NdsvhbPKic18GVnkvIjO29fOjZV8pRhgIy2TnJ5Toelei/CltU1DTblvPuBEjIsalyEHy5JHrnP6VxPwIhVoZbgndHHd5GZCcBRIM7c4XO38a9i+Fe1vh9oUgUL5lqshx3J5NfLZfF80pX6npYmSVlY0P7P1MrzM5P/AF2Irk/GNqbGNXvba4uyxyGjgkn2/krY/SvSx81MaMBWx1619NCpy6o856nyV8RvK1o2UlojW6CVWy6FGYK3K7SOBkHtXpXh6ZprSA/MDtHFcN4wjabXIA+RvbcwPXLOxr0jw7ZiC0A67eAa+kpyvTUmeHiIWdir4qybO2Vunmg/oa5WVQp+Wuu8YD/RbYDj52/QD/GuXdRikndWMYqyM5kPNZ94u5Wz1rXlXrgVm3A65FBR5/4+Ux+F9VOQP3D4/wC+a/Mb473G7xJaxYy+z7qfMT+Ar9J/jp4ktPBXw313WL/d9nhgYbUHzOxGAB9TX5sSfEXXtR1e4u7e8XQ1uPk/0QETMmeAW65+mK58RU5Uoo66EHa5R8N/BHxT4i09777JDpNnt3JPqj+QGHcgEbsfQVBa+DfDOmyPFq/iaS6lVsGPSYV2hv8ArpIf/Za6238VaNb2zyanJd6jc7cPJeytIx/M8D6VzV34b0DWpTcWkjW0b8kZ79uK89yZ12Ok034K6H4k0S6vtJ1a8WSEFvs0iqxf3LDAP02/jXmeseGptJneIP5mDyvAYfgK9E8M+Gb3w/ueDUnubV+GSKd0dAfYNg1ieJtJ1HTbhpxcrfwuchlbLAehB5qeZiOBVSMggg+9dR8M7GS/+IOg28YJZrpW49s/4Vl3SLcI0oBVh94EV1PwZZofiNps0fLxxzSjtjbE3NZVZXptm0Ie8j9jv2cbT/i2/gHCkRR2ZlI/7dz/APFVoXj3TfGHXGjV/sst7psMjCLcNy7Tjfkbe/rUnwJhNr8P/CiFcCHSGLgHHPlxgf8AoX6VR0FZNQ+M2qSrIWtzr8cZXzB1jhYfcx0Jwc+1fCRk2ku8j3bJN+h9Ct1z0p1M3bsk889fxpdwr7yKdj5zqx1FN3ijeKqzAdXE/Ga6+y/C7xLJtd8WjDbGm5jnjAHc12m8Vw3xomNv8OtYYHGdg/8AHs0KLbsNaHxlZaWdQ5Xw/qWEXKvfzJEuQM9BkjrR5Tu0EUGl6PHfOpPlzXhbn1GByK+evE/ifVtT1rUXOr3EcBuWUwiZlVgDjpVxLWKzhW9e5kUlTsKtgjjpnriu36ipa3M512nZI9k1a6Vbm3spZLL7bGrefFYnKrzwDn0qGJTJjaCwzjIFeZ/DeeO1TV764DeVGm87eS4HueTXg3xG/aE8Saprc9jpc0lnCGMcSWxPmZzx0rgqUuSTTOinLnWx9E+LPi5YeG2uobO1e/vLdtp8weXGh9Sx6/hXhepeLPiV8T9SSwstYj060upvLSK3UKp9E39WOPSuS0vwF8SfFjfaWtrq5aY7t95JkfiK9Ht/A/jv4daDNPFZ+Re3Tq0ckVxmOLaByFx1J96zUqa0Zq6U3sc7rH7NPi2G882/1G4jtoIHmuZmuCWjZTwMK2Rlea6zQfhH8W/DVik+i3d9qGmtHujhknUJISBj/WHOfpXGeJvFnxQ1rVJ/t9vNHebFDeWCoIUYBPXPFYuo6h8T9YtUubxNSvbWFgom3sFiI6Dj0xV81My5Ki3Oj1Dx58QvDNx/ZN3DPDfJIQ6SHLRv1KH8P513Pgv47QX9vHBrNrJa3PabscdTXj7/ABA8caWGe81OaXGNrXSCSRcdBuYE4/xqpfa/J4r0l21SOFLmMiSO5tY9pPsUBxSahNaCfNF2aPrex1a01e1W4s51mjPUqelSTMG5HSvnj4Y/FRdLvre1bBtiwjCqcKPfB5r6F3LNGHQ7lk+YbfQ1hKKi9DSLuiLHWo2HapyNuPSomXPOe9RY2KsmV6DIphUHnOanlUjnt0qLbSAZt9KBzT9tO4GDQAi43ZFPt5DFOh64OQM4oZelc58QNdfw54Wvp4WCTNEyBz/DkY4obsNRb2PHPGGtyeLPGEzGVhbecVC7jzzXvHgdoNE021S3UB9oJIFfNnw60m78Q6wZ1X9wrbizHj6fWvorT2i0mOMXFxFbhVH+scD+dcdSbvaJ24ak73Z7n4P8WOqortk+ma9Z03xUrwj1A9a+avDOu6V5itFqVq+f7soP9a9U03UrSaEFLhGOP4WBricXe7R7TitD0yTxoVbr+taGn+PfLwS+Poa8waQO4+cEfWmT+ItJ0aMy6hqMFrCv3maQCnHmvoS6aaPeLPxwl3HjcSTxSnVNyk9T1FfP0f7RvgLTSYotQe5dTgrFgkn2rf0P47eFfEl4tvbaj9lmPAS4wufxrpvLYx9nYZ8ctNk1jw/eRPtMRU5XFfnV41W2s7uVVUpKrMDX6ea/brrGnSK+HRl3B1OQa/PD9qXwgPC/iDzbY4jnclffjJralPlkkYYqkpQ5l0PZf2Vhq2t+C5ptPuYtOiglwZJE3l+OTzX01pjsunqZp/tLqPnlCEZ/Cvln9jS4ng8I6krII42kyu48njnivfkkkXePMCq3YIP5HNe5COmp8u9zrre7hvIZHjLbV4JdSvP4iub1ywsPEtvMk0KyGBw6NLGDsb1GasWul3ckXmBk54BZ1Bx+VLNaNp+mztK6lW7qc+tOS0CO55j4P08az4i1wPh1ZxADz90DGK9Ut9PgsYEt4Y0iijG1Y4wFC1538F0F/b3l6nSS7lIz1I3YFedfFzxRY2/i24jmv5H2kDy1ZiEwO2DV4enCp8crI58ZiHQgpRjc9t1bwjpeoTGW7jV2znLSY/KorPRNOtbpTZeT5iDO1WDNj8K+X7nxlpMURfE1yf7uD/WvT/gN4gs9d1S7FtaG18uLLMQOeehNddSlQjF8k02cFLHVKslFwtc9q8silVSDTmxngZFC/NXlep7drMctSL900wDFPH3eeRTA8gZRimMp7VY2n0prVzmpVOVNN+YnpVll9ufWo2BwaAIWQgdaYykrUu07elNYH0oLKbR89aaoy3TOasNGWfcDjFReWFUsx2oOrE4qd9h3tuT6XpF1q1z5FrD5jZxntWn4m0OLR9KNuJN12VJcqfw/pU/w58ZaSgvrO3uUOornd9K5rxbrTw3hlJyrE4yc15datJScXoddGak1YyvBniCFYX0m4kEF5GT5Rk48wE9Cema6Vbu2glAuxsPdu1eV+IFTUQ00a7ZR02jH4/WotB8dXCyf2fqO6ZF+WORuWHsa89VG9z6SlJNI9T12Pw9dWJIuIwR83zMOa4yf+yFQlJYx9GqDUvD+n6pD5ilfMbriuTuPB5spN3mgR5457dxRLll0O+OppahrUSMYrXDerDpVzwL8aJ/h/wCI1s7qKCW0uPvEJh8fWufjsUWTAPC815d46viPH+nwr/qmTDfUVnCL5tDjxS933tj9J/C3iCw8U6THeafMskTD5trZZfrXQQoF5LKPrXxL8GfiZdeC9URhO0toxxJb9se1fTviHwvo3xq0XTJo9VvLVbeVZg1lKUY+qNXu0q8Je63qfKV6MqWq2PSl5IPepwu6q9rD9ntY4slgqhQ3qAMc1airsRxt2JI1PFTqoXp1pq8txUqqTWqRk0mO3CGN5CDtRSzd+AM1yK+L9C+JGl6lpujXwvZ0jxIoVk2Hpgk8Ag12sUfvx0rL0fwbo+gXmpXWnWMdpNqUpmuWUk7mPX+VMVtDyX4OfCvUvAXi64ubiIfYpIXQMpB5JzzzXui4DDjPNQrboG+7iptxUg1Td9ibny3+0jZqnj5pQoDPbIa8jeJm5zXuv7Sls0XirTZ+gmtSpHrg1440YLGsJLU6YfCcp4uhmbw7dJCoa4kQogc4Uk+9eU/s1/Du6i+MkMWpRplEaRXiYMjEEHg/jXpPxC1yDTrrTLSV1aK6mWOTcT8oJFdV4L8NTeHfHEepRjFnGu2IovygHnrXBWlys9/L8PGo+a+p7v4g8P8AiC1s/wDiSRWc0rY+S8kKqo9cDqfavHbqx+JV14qlsr86abDaPJa2iwzNnlTknAH1r3DTfELXije5xjPSo7mSC1l+0AAnru715701PqI03fUzbX4bGz8Mlrq5Z7tV+baCBn2rxzxV4e8Qwo8uiiF7pMhftA6mve7j4kaLawpZ31yRdzISsSIzcD1I6H61wWieKdO1bXLmK1dmRW2tHJE0ZU+wPWueouVJm0Fz+6zy7TdP8bTQxTa/p2ntH/y1Nq2GT3HJzXgn7U3gVrfxPp+qafbs6zxgSrHgdB6V9u641vDCwBA9RXy3+0xOLy88PRKcBpyD9MVpTm/aJo8/GUI+ybOe+Eur/wBpeFYIyR51ufLZccgehrtOrc15B8I9YWz8WarpkhAWQ7kz617K0W1vl6+tewfISi4kGB0xj3pNueBU3lbsccmmBTu/GgxkdP4BjZNYUk9jXp6whlBryvwXxrkGDn1r1qJSpFSyLgqhcDFSRoO3FH3V559qeilWHGRWbFcSWeOyt5rmbHlxIXJ+gr4t8c+LB4m8Vaheudys+0EHPyg9PpX1J8YtYOhfDvWrsttAgIL/AFIFfC0mqH5sP96rj2NqcdbnRW//ABMLtLaFN7yvtHsK+q/ht8GbDTdIikltka5kQMVZc4zXz98F/hn4t8RXI13SLbT57aJ9o+2zFCT67QtfWXg3xHr1reLaazp1nGGAUy2krMAfxHtXLiJXVj6LBxivekjnfHXwdsNS8P3AWERSRjIZFr4/8QaY2iapPbOn3G/TNffPjfxVc2Nm0VhZw3Vy64C3LlRk+4FfJPxU+Gviy6mk12ez0u2THzR28zOxH4rWNCXK99DXFxUo+6tTjPCfii48LeILTULVl3wSKxizhZlzyjDuCOK/WD4N+MtO+IPwX8R67p8S20V5A8rQIQVjcxHcox2yK/HFrhkJznd0+avvj/gm/wDECG48AfEbwfPIpuIY2vrWJjw0bRsHx7g1OOpe1gp9jhwvupxaNX9prw0njDwrJE6briKHdbHcAPOBdgD6ggY/Gvg68t7dbVJYhtYnPU81+gHxN0+TxZo7abFiWe8jXZ820byTtOfQEivAdQ/Yq+Is+5YbzwumDjbJqTgj2IER/ma+i4TxipYdxk+p5edUl7WMu6Pm/k4+WpYV/eAEHGelfQkP7D3xFfGL/wALMR1H9oyAn84a5n4k/s5+LPhDY2Wq+IDpUljcSmJW029M5DBS3zAovYV+gyzGjbex8yo32PKtW1KDS7dVWNRM3IHcD1rlrrxBfNG0XnyOjHAjVsZqHWL83V5JK/f7o/ujpin6Zaj7P9qkOTu2oP618tiMZOtN9jvp0+VXY2OExYkmLBzyVycn611Oh+MLzRZo30yWSzuuiSRyEEe496567I69TUdizvOmz5mDcCuGUrrU1jzXuj1v4a/tQePPhT4yl17Sb6K9u7gBLuHUYhIlwoOcE5BB68iv1X/ZJ/a48N/tAaO9gQmh+K4/nm0mWQEuOBviJ+8P1H61+PPiDwDrNnaxaoNOuFgkXc0nlnYPfNSeEPiBqngPW9N17RLl9P1jT5RLBcRHncOx9iOKyjJNcpNam5Pme5/QPefvLdhjB2k4qvoNxts7fBx++VfzOK8u/Zp+PFh+0J8IdP8AEtvJGNRWPydRtoz/AKmcL83Hoc5H416DocwXT0I523Eecf8AXUA/zroavTaPOV4VUmdzuKr1xWRL4u0S1vGtJdXsI7pV3GF7lA4HqRnIHPpX58/t7ft56v4R8WXnw3+HOqR2k1vEY9X1iFd0kchJBhjPRSF6sOc8V+dv/CRXTX8t7LdS3NxI2955nLO7dz9a4o07q56vMf0SWWt2GqBjZX1veBept5Vk/kayvHrbfD4b0u7XP/f9K/CDwL8avEng3U4brTNWvLGaFt8ckU7Lg+vB6+nFfdPwB/bu174uY8DeJdPjudUmaOa21i3xGNkcqMwmXvwDgr19BWVRckXJs0p3qSUUfSPxU1Q6frGjoLVrwPaypIoj3bAXHzHkYxjPfpXQeEc/2VbZOf3a/wBePyxXmvxU1q5/4WRZWdpPGsi2xdxIxG9SZiyj1O1T149Oa7f4fSsugwBmJI3fe6j5jXjZXUVTFysenjIuOFVzopFTfyec0jJFG3Mq+wGc/jVG+m/fGuL+JnxR0T4V+FbzXdeuxa2cK5AHLyOASFUdya+zb5Vdny+7sjqvFnizRvBeh3GraxqFvp9jbIZJZ55AiqoHv1PtX54/F7/gpl4svNcv7X4c6bp1poQzFDfalAZLiTt5gUsoUZ6Ag15P8Zfj14z/AGqvEMOmm1Wy0dZ/9E0m3O7PYNK3c98dB2rvfBv7C66lawT67r88UzDLw2yAAfjXl18VCm7tnqYbB1Ky0RgeD/8Agof8XtFhW215dL8XWjSBnaa2FvcDPZHiIAH1Q19a/An9qPQPjdHPaLbSaFrcADNp95IrF1xyyMpww9e/tXkS/wDBO3QdUt2Gn67qlreAZDSsrqw+lfP3j74Q+M/2ZfFmm6vbzm8trefMd5GCoQg8bvY96iljac5WbLrZfUUb2P0G+MGuLoXw/wDEF4WAMdlLtb/aKkAfma+L9Dtzf/DW6jTltPvc8HJCuuD/AOPV6j8UvjRafED4FrcW10slzfXEUEqbAjIwYFlZe3TtxzXknw5vEZte0+QKPtlgSoz1ZAGx9a/Qsvor6q6jXU/J86adb2cuxVjbd83TNTR/eqvariJR6CrK/d4ru5T4Ntp2JUYDOafG26QelQoT3GKlhPFOy3FzM8G/aAvjN4yhtxxHb24IOeuTXmcOoMrEbvyr3H4r/D268SeK4bu1K+SttH5ynqQZdma3Ifg7L4TsIJJ/Cn2+dgS7RuuF5IwSWyTwO1fnuYVPZ15KXc/fchwzrYGnyroeCWcwbcw+pqW41BFkyDgjkV9HeHvhXpGtKUv9Fa0DngBCG6Z7HmuL1z4S2S3RFholxeQSEiOSFcdyM84/rXmfWEfR/UJpHkseqRzTBdvKrwa9s/Zs8TXVtrF5omC1hcxvcp6RSLjd9AQf0Fee6t8IdSs45ZYLDUYCpGFkiXrnAAO6vo79mr4Q6fb6RaavqGpSaU7Q3MV00tm83lSB0wvyL7nqa9PB4qFOqpuR87nGX1K+ElSUbtndC4yBR51ep6L8ELLX4XfTfEy3vl7QzfYpkAJOOpA55pZvg3oVvIIpfG1hFNu2iOWCZWJzjAGMnn0r7h5thYx5nLQ/Dv8AVnMublUNfU8xinK4weatJNuXn1r2Cx/Zpi1GNJLbxbYTbhkIiPn2yOo/Gnf8M2NBO8Vz4lsbUrM0CrMCNzKccVSzTCuPNzE/6sZotHD8TyiPoTUvU88/WvX4f2a5cP5XijT3VThmVHIBqd/2abiBgknibT0c/wALRvn+VJZxgZLSY3wtmv8Az7/E8b3EU9ScV6zrH7OuqaRp91fR6zpt5b2qNJN5UwXaFAJzuwOh9RXyT4s/aJ02z1WbS/DGnTa9dKdiXLSiODd7AZZ+fQUPNsGldTuTT4XzWVTk5LfM9e5+n40FWY8nNeKLqHxp8RX1tDZWMWmzSLkWsemuxJPTLSHn9K2rjxt8Sfh/IreOfAF02nIVEt5psTq6/wB59rAqfwYVwxz3CuXK7nrVeCczhDmVm+x6rt24pQK3/hDH4F+ODxQeFPiBpVxqUilv7Lu43gu0CjJ/dMMnA6kCvWG/ZX1OO4ji/tqxMjjKoInO4dyPlrs/tbB/zHl/6rZp/wA+/wATwrYW4NI0OK9n039nPUtS1nUtNN7bwS2IjYyMrFJQ4JBHGR909a00/Za1BnYDWLRz12qrnr+AqpZthIpXluEeGMzkvgPBPLpvlnNe73X7MOo28kUbavauZJBEAqPkEgn+lPX9lnVmk8ldUsg467vMB/H5eKl5thYq7noL/VnM7tKGp4LtFLXuH/DMGqG6WAaxY+c3Kx5cluM8Ar7Uxv2Z9Sby/wDic6chcfKshYM30G3mms0wrV1PQa4azPbkPEqjb5uSK90m/Zf1aKMs+sacAoy27cAo9/l4/Gstf2fLo3BgOs2ZBQSLKpZkOewIqVmmElflncf+rWaxfvQPH2J21Xk717kv7NN8zxodcsHeQbkUK+WHt61Svv2b7+K0a6XWbF4FIBwrZ5OBjj1NEczwrdlPU1/1azNK7h+J4bMOtY91OQ23PNfQU/7MerRssJ1rThK2cIwfJ9f4axNQ/Zh1RJC/9u6eWxkrGjtgf981X9rYRS5XPUylw1mm6pnhLtySetRtcHb1r2Bv2d7iVW8vxLpe4cndvx+Py8Usv7NeoLYtdnxBpK26EK0jM4AJxgfd9xRPNcHb4yqfDuZ9af4nizTbXB2/jWzoV0DckE8CvQLj9nHUls0u4Ne0m6iYoitG7YO9toPI9as2v7PeoafNh/EWj7s4C5cH/wBBrGWY4XlvznXTyHMYy/hsxLViwyRjNFwo2jivTdH/AGftb1K38y21LT7tV4/cMx/pXB69o8+h6jc2VwytNbuY32njIoo4qjXdqUrnbiMvxWHgpVY2OE8RcwH8q8l8Rf60j0NeweJE225/GvINeX98zf3a7bWVzyLvmMCQfMagZTxj1qdzubNRtnJ+lI3uzkPGluzbbgDPkxsPoSDVv9nPX203VL+yZvkkiEgB/vf/AKq220oaxcR2jDidhH+ZxXLaT4fu/BPxGfToInurbzGQTx5IC9sn2r5TN8NKouaJ+l8M46nD93N2Poy5g0LS7KXU7qKK5udpfG38s12vwr1qzms7Se7vbdbm5XzWSJwPKXsCOgrwea+uprSVJUeaFTiTB/hFQx6j4dDeZGl5FdyEBhbRuFP1x1r895JbM/alaVnHY9t8YeOINL8V5g1G21bS7sES/ZOVtnHGGPvXX6LqllqGn5t32zYGF45ryKTXbHWNIksbTw9fxtJHt3mEBTgdzuzmm+AdSutPhEd0GGx9gc849iM1lKNnqdcUtj0/X7c3lq9tdYlQ8kMBjFeV/sO6PJ4w/bCjmsLaRdO0Zbi6bnAQAmMH8Sa9B8VapczaRd/Yozc3aWssix8AkrGx7+gBOPasn9kf9qL4Qfsz+HnsvEGj69Y+I9YIub3xA1slxFcKeVVAjZCDPTbmvVwEXJt9D5rN5pWgtz9Ob26VRwcg8/qRXlXxK1qKx8VaNK5/1em6rKPYi1YfyJ/OovAP7Q/gX4x2YuPC2vR3vGfs9xG1vMB6+W+Dj6CuA+Pl9IviLTJEYqI9I1AH6Oirn/x6vWxEowoyl2R83SvKoonVfBTVobfw/wCeJg8sks5nTyyu1VWcfex83PNdb8Mf2hvDGgeGfC+i63dGwuJ7KNYJmXKSHAHUdOo61458PdZFh8Pr6ZvNQx211KS8mUyQ/wAyDPGcjjAr5c+MnxCk8M6l4Lti6qU0x2OF+986jB9vlr4HK8RKddwTPq8Vh4OHPI/YeGZZo1dWDK3IZeQRXnPxi+Onh/4N6V9o1VpLq7k/1VjagGRvcknCj3P5V8cfBv8A4KBPovgufQdW02S/1S3tmNjexyKEJA4DgkcD2z06V8rfEb4wXvxA8STSX2tXNzc3UhKRwqZHlYk8KM8c9ABX2mtz57kS3dj6c1z9riDWNb323hqRxGRuzdBmwM9guM8+tdT4T/b08PSaoum6x4evtPhA+a8gPmquO5Xr/Ovzr8TeIp9D1hreY38MqjJ+0kxSflXPXnjh1tWhsowGkb5ppGOTn+f416lOtO1r6Hm1YKW5+vN7+018KfFUNn9g8f6GzfMTbzXSwyAkAYKuRg10FpeW2pWy3FpOl1bScpNA4dG+jDIr8ObyS5aUzFiXzk44/CvZv2Yf2k9V+DPjC3S4uZ5fC9w3l3en7yyIScGVF6BsdT3reNZ31OV0VbQ/V+Qdazp4zJnAye1M8M+JtL8ZaDa6xo15FfafcrujliYEH/8AVzVm8k+zWs0o+8qkj8Aa6OYwUW3Y+BP2/PjGl1q9j4E0u5DxW224vtvJMhPyJn0HU18maDp8uqXwRX/e7gAP61c+J+uy+J/il4n1GWUyySahMdx9A5AArqvgn4Wk1jxFA4Bwr5b2GDXkYipZtnu0aaTUCr4q+G9zoVvp17ID5V2TE0jqdqsfu5rnLHTXj+RkMUynZIp7HtX3D42+Gf8AwkXgqWwOFVosq2QSjjlWH0NfHfix5NH1iQXS7L+E+RdRgcEjow+tcVOq6h01qCpu9i5pOnmS2dkcmW2X98vX5f72KteJNJNnbpPE3mQOuc5+7WXpPi2KzvI7qGIyFSFlUcB488g/rXpVn4Vi8VWCW+n3TPZ3QZrNhydwGTGfpWkpOO5lGCZ4dcCNmCS/KTyrr0NdH8L1az8ZTSMPkSxuMH6xkf1rn9b0u50XVp7K6Ty5I3KEHtg16V4F8GyxTQ6i7fJMiw/Xe4X+RqK0l7N6hCL5kz9efhrss/BdmHOCmnhQB6NIgH49K5T4QtHqPxgv7vzYZZJNavnkRU+dQsZCYbOSPwFdBpbLp/gmElht8u0gHOOt0o/xrJ/Z1hivPEEl8guFl82+mbdJ+6bc4GVXsema+Io3qVYW7nuyio05y+R9F7j9D34pQxzUXHOOKcp2iv0c+U1JWJApu4+tN37utFGgDtx9a8k/ak8TL4X+DOqXrRtMTJGiopAJLEY/ma9Zr55/bknkX4KmBG2/adRhQ/8Ajzf41dNLnVwPzPuLO+1TWmjJ8tGlMm5wepOevSt7V7WfMMc12YFjjLbY1BLEdB+NXY7PdOQ0qp/tE/LVqGPTrjS9Re5lVp1+VWbr/wAB9SP617Eq1OMdDDkfNqczrviuTwt8LNZmt2/0y8k+zx8569cUfsu/CGzvVu/E+sr587MEgiZRj3bmpPiNp/8Awk2heD9FsbeMSzXG2TYvUgck+9eu6DPpngLT7PSZr2G2kwMIzAEnHNfL42q5N8p6uFpWtc9r8L6VY/ZcFI0GMBVrqP8AhFbPUtHmsnVSrcozY61wXhe4iuoFeK8hcHkbHBrrtPvPJk+abJ7V4sVLdnvWj0NU/CjR9SgtHkii+2xbULNj5lzz9a29L+EujaHHqFvHbQ3NpfYZo2QfIw64qhpsktxNmV1BHTnp9K6RtXFvEqG5jY9PmYV0anPOKeh4l8Wf2avDvirTmRLKOCVSf3ka847V+a3xI8E6j8P/ABZe2RkmWGKTCFl4K5NfsZdTfaGLNgIfTvXwx+154FSPWFvXO1JAWQHnJFdNCevKzHEU4uCkj5Q8J+H5Na1SzMTMZ2lBXaOc19o2Vq9vY28TrsaOJVI/CvnD4H6euqeNoF/htsyn8AQK+nZFLElupGa6pbnmFR1+TB5qKRRggelWTH8vvUMingHgdjUAVWjO3Gabt29eanZduT7UxVPpSsWR+X8pPU+lO8v5eak2n0pWXcfaiwES/N1HSvOPj5C7eBXaNct5qjrzivUJIfl4Fct8QPCs3iLR44IhuJfaVPbjrWNTRG1Fc0rHI/B/QDZ+C7a6aIxGYlhkcnms7xppfhq3ka78R6xO04JKxRzhQB2G3Fe4aP4QGn+HdNtAQI4oAvU56CuK8Qfs8x+Ip2vI5f3pOV8z5gD9K89yXNdntU+ZQskeNSXXgpWVbaW+glbo0gb8Oa9R+Ftw2lzLLb30ssBPCs5NF7+zPqGrTwtc3wZkwMRqV4r0Xwz8J7bwzHBbI0jvuyWdsiok09mdFPmv7yO4iu7qazDrnDL1rwj4lR2Frqk1xqlzJMeq2+5sflz/ACr6+8M+E4l0iMSoOV715R8UvgxHr+qC4t/3LR/dYc0KHVs6OdbI+cfDvxn8O6FdIieFJpSh+aWSHc31Pf8ASvo74Y/H7wX4sjjtW0+CG5zt2eRjP6VyPgn9k+FdYe5kvJDLPkOwwDgnPH519X/Dj9nPwL4RsYpBpguLsDJeZieTW6jFLQ5nKX2tiTSlgms0+yJ5cLYwuSQAfrXxB+2pZC98cWeloMJGCSQM9TgcV+i99pdlY2LJaQxwIo+VUr5t8YaJY3PxB+1XmmRXf2hvKSSRclD7f57VnKXLsEIqpeL6mb8KIdFj8E6VbaJp81o6RKJBIygucckAsD1rrJVaPEZKkjg4wf61btfDTaLp62SQPuJ3bo5Au0dcfeWp5LFnjXzYkcqMIzSICP8Ax6vfoOXs05M+TxKhGs4wMxreeFs/LJuGVyEGP/HSaTxFc/2b4KupQ2dqPnHH8NXGjEasFEAbGOZ0z/6Ea5f40XDaT8Nb5ANsjIECjoSxAGPzNayvZs5luTfA+3a18G2UpCktEJS3qSM5ryXxB+z54h8Ra5e3y65pUSTzPIqN5hbBPGeBXtng2SLw18PYriYbILSzBkYey187an8ZLn4iM0NrAbGyR+SSN0uM88f1rkqckUlIU5LZos3v7Ouo2Mf+l+JdMjQ8ZWKRv5V6b8FvAMXg6O7KalHqJlIBkihaMDA6cmvD9SuI0iCoZEkwcuGyD06ivcvgTbvH4XklC7Ukc4XOe3Wppqm37u5ioxvoj05fYU5evSo2+ZhjpmpK6zq6Dqd/DTactAHlQw3f/wCvUbLjkVOY+hximFRt79a5zVaohb0qP7xIqcx56Uzyyqk9gcluwos3sBDtNMZdzYByaxPEnjzS/D6HzJkmbrsVq8r8Q/Fa/wBUt3SNjbQSHAjiODj6120cJOqrvQ46mKjT03PU9Z8VadoqStNMksiKT5aHca8X8TfFS/8AEN41tbN9nsF4IUctWFq2sKlmwU/Mw5OevtWF4fie6mduSN3Oa9Kng4U9GcMsTKpe5oWXiLUPDOuJqdgzeapzIpPDrnkV7XB4ms/GmhR3Ns4aRT+8j7o2BXll1psa2+4AFsVlaNqF94P1aLULFm25/fwr0kT0xXDj8sVaLlDc6sLinF+R6dNDPbSMJG+UVR1C1V41nj4YfxAVvabrWn+OtPN9p8quOkkORvjPoR2HvUcqQ6f8s04CegGa+DlGdGXJLc+ppYnS6OWtdXuLZtvmHAPrViTWYL4APKfNXoprS1KPRLy33rKscmeJGOK4W+8SaRpt15U13G8gOECnlq1inPodsMYu5t6zr8em2Jdfv4xjHNeb/wBm3OsXx1e5cox4iU9cUmteOoJ9VVLu3eztE4LyMGz6cDpV638RaRqi7bbUoG7bc4Y/ga6Y05R2RFbERqdTd0SYWuG/i9c16R4H+Nmp/Ddpry0jF7bgZms5X2qw9VIBINeb6fpMt1sjjbIPIK+laupeHbqHR7vCA/JjPSs+WamrI46lSMo6s+svh1+138P/AB00NvcXz+Hr9xzb6iMIW9FccV7da3EF5CktvKksbDKujAqw9QfSvxqWQ72CZCBiDuGT713fgX43+NvhywXRPEF5b23/AD5yP5sP/fDZH5V9NClJxR4cpK5+s8Z21Kjc18f/AAn/AG9NN1KS30/xxYf2TcMQn9pWvzwM3+0vVP5V9aaNq9hr+nwX2m3cV9aTrvjngcOrA89v8aUlKO6JuasTVL14qurbfrWb4k1JtM0K8ukl8polzuIBx780w1NoDJI6Y9aQnAP0rx74R/GTUfHXijUdGuxY3EVnGWF1bhlZgeh6kfXivXt5oId+p4X+0xbmS80KXGeJF/UV4iI/mzjGe34V9AftFw+ZpumTBQdspH514Q2Fw2OcZx26UrG9NvY+ZPj/AKwIvEcVqclRHkBeoJrR8CftY3/hHQk0nWdHOq2kKhEubeYLNtHTcp4OK4j4/ah9p+Il2qt+7jAUMPYV5wz7vY+uK5pQUtz0KNadP4T9HPhr8R9M8YaLa6tYlhBMvMT43KfQ471r6l4qEN1E80crWwcHyoELs+O2BXwb8Gvi3ceA9aS0nd2064kxtVsBSe/0r7a8H+KNMvGjuZJFPdGY8j3rya9Nwl5H2WBxUcRC3U6vVPipbwxg2/hDVL53ADY0/BYDoOR2/GuBv/GUv26ae38G6tYTk7t7whf5mu58R6h9utf9F1eSyDfxQtXCXk9xbnE+qTX6j+KZua4qs4tWPVhFLVEMfiO61OzZ7mN4pc8pIRux+FfM/wC0l4uhbWLCzt1cXtr+8D4yoB9s17l4w8WWnh/R7md2UsikgbuTxXxN4k8QXPijX73Ubo5eR8hf7q54Fb4Kk5yc30PCzbEqEVTiT6Hrsum+IYNQLYZiAx/GvqzTZvtdjDcDBEsatla+O5MbeDg9jX0r8G/EC614TgjYjz7f5G5z0r2WtD5Hmcnqduvyk5H0pRDvx6mpCpY5xSopY5zg1ApGt4TAj1+3CkDa2D7167tKkV5DoEPl6tauxPyvn5e9eyKpZQcdqmW1zNgsYZQacinaaX5vSnxqagR4n+1lq/2L4a/2cDhryVSRnnaOcV8ieG9FuvFHiLT9GtVH2i8mWMDHbIya96/ak8QjWvESWMbfuLdduTz83evBvDXiKbwb400nV4jj7HcqxLdxkA/hVpaXR20bXVz750f9lK60nwzBbWXiHU9Ok2ZaGxvWto8/Vea774a/Bm50mRBquoNdCM/KZJmmf8Xbk10ej+OY5vD9pd79yTRLIp6kgjIqovi3U7yWW5sYUmEQ+WGSTy9x9zz/ACry51dbM+rhSvBWe4vjH4d2WpSSQ7mhnx8kyttK57g+teTSfsqvMsz3HiTVJFZt2X1CZj+ROK7bxF428X61cQxSaLZWceBukN2WZW7FcLz+NWLb4jXNvbi2vCxnUYO09TWDmjRUHazPhP8AaF+Ecvwn8QKok8+wu2Kxy5zhh1Bqt+zL8Qovhx8avD+r3dxJBprmSxu9mSCksbIMgdfmK16T+2prX27StCQEbpLpnC9zhev6181KCkO9SVdCHypx05H64r0KTdSlqeJiLUqtj9Ede1KXTdItZfMZGVEw/BPBH869u8K3U2o6Xp9xKB50sCuVI5xjrXzJZa6PFHw40S9j2ytPaqXGcfMuMk+nINe8+D/iN4N0vRrO3uPGHh+CeKJUkhuNXhMiN3UhmyuDxjtitMhpOMpwfc5c5cXCElq7HoDW8p6hX4446V8vftm6l5fwZzKm24j1OIRFjjG4MCfyr6It/iR4OlIZfGnhtx/dOsW//wAXXxl+3t46tNUj0DRtO1PTtQtZJXuHk068ScDaMDOwnHXvX02KhZJnylG99T41vG8ybHQng/Wrkl4bVLSBCNkafN7k1lTTbpsjrn196dmTUNWitoQfMmdY1wM4JOB/OuK/c9LfQ7HwL4R1P4i+KLXR9Jga4u5z90D7o9T6Cvvf4VfsZ+GfCtrb3WuodW1EhWk3HESn0Ud/qat/Ar4Ox/BjwbYzaRo1nquv3MQe5vrqbyeSMkE7SR+VdrB8SvED6kkF7oFjDHnaXsNTFww9PkCDH5muCtKWy2PYwtNQ+I7Q+ENHuNFfTJNPhexKeX5ezoMYr4z/AGi/2NdW0VrjxB4KtTd2YJkmsIyAyjqSoPXivr7xVr+r6b4a+2abaxtOy7la6VvKHu23n8M147ofxbj1LxBPDe+Mtf1nUInEb2fh3RnNpC/91sK5YduT+NcdOUoyudNaMZxtY8Z/4Js/G+b4a/HBvDF/dPDo/iZTbSW8gwIrlOUIHY8Ffxr9J/jN8TF+EXwJ8b+KvNW2utOtZXtWPe5OREPrvZa/Lv8AbQ8C/wDCofix4V+IOiW72C6jIl0yGPyiLiNgxJXqpYfToa+nf+Ci3jZ7r9k7QzaH9zr2p2jvg8MChkz+YB/CvoqVTnot9T5OvR5aqR+ad5ql7q19d31/O9zeXUz3E87tlndiSSfxIqJLhl/i4qt5m7qaY0gQZ5NZo1NaHUDFyRkete7fsl6t5Xxf0qRG/wCWMoOPTAJr5wNwzEDtXsn7MGqGz+KGm4OGEcp/Ar0/SuTGpewkduDdq8T9Kfi9cRXHxUWCSUwRPZxP5wydrAXB6Y6HH616j8O7wyaLCSCh2kkH/eavDvjJeWtv8VYxeQrNbnTbVjliDys4GCOnzYr1X4Y3hbQYGdsyNGSfruIP8utfP5Gl9aa8j2M10oWXc7PVLry5OvNfAv8AwUf+IMFwnhzw1HMftCyvdSp2CDAXP1NfdGqXCkbt3I61+QH7YXiqfxV+0N4njSZrhbeZbK2UHhVUAY9M5LfkK+1rtqNj5KhFOVz2f9iHw3CsOreIr5I4rdW2LcTkAKB1OTX2F4V8VeF9eu/s2na/p93cAcwpcKX/AC618sfC3xpq3w/8O6dpMvgPbZwwrcNcXVyD5+epSNUYs2f/ANdaml/EGPxXrmoalL4Kj0mW1nUQy3QMM7ljwPuED8TXzlemqr94+tw8nRij7W0+dNNvobkuscMfJdjwB/hXlXxem8E/ErRdY0KHWNL1KedGAhiuFZlYg4IAPXOK8l8RftHW+t+FDYwaRr4uZFkU77LbHIsf3wspYhsYPPfFJ8HfGFpqWl3Eei/Dm5glZsSXUyx5k/2gAgIrllT5EmjslUU1a58PaT4mn0PXJtFnmcQRzmOSJunmKSu7HY8CvVvCGpLp/irSZ32+WJ1V8jI2sNprif2rNH0vQ/jINS0ieHybwb7myjx5ltOrbXVwPXgj2NdF4ctxqmrabAcukzxgbTyQcV+u5DiPaYSVOXQ/F+JMKqVeNRdTutUtBY6tfQDgRzuoHtnj9KhU9sVb8S3Hm+IdRKDC+eyjHoOP6Vmjef4q9Jan5VU0m0iz6e9SRrioF3KRk59KcWZSQwGfrS0W5i9dDdt9N/tjTblFT5owpLDno2efbNfQumWljqGkxyskUyFASpOMHHPNeVfCa9g0fwz4u1G+CvBIsGnpuYfL5hYkj14Fa+meIFt9Ils7eTMsassayHG5QPlJr8wz9pYp6n9FcFc7y+LmaPhnxd4ZsfF0o8QO1la24cxRiBmXOMZLYxn2zSeDbjSdU1q9TTlW+0rz2NvJJE0TJzyh3Acg5rz6TxJrP2hWu5bPTwxxumkbafp8vP4V13h3xfqlxfLBJaWMlgrY+3WDsAxx/EjDr9MV8zzeZ+m+wcVdM6H4teG7W48OTQQN5V3IyGJovvKwYHIP4Vb+FdtHDoOoeEpZFttU1NxqFlextteadVLPb8kLkgEjscHPauX8Qa0ZdUDK5YRklueAcdMVSN9M4SSC6ktbmLEsNwp5ikXlXH0OOO4yK+yy3KZ1sO6kuux+RcQcS08Ji44eGttz1jxt4s1jV/AHhjWNO1HUdJt7Etp2oW1tKbcR3akEu4Qj5jwfxql4i8eX1l4T8EWer3Vzf6nObjVPtF9OGeO3X5Yw8nXaT09663wj4w0HXtMfXdQsZEttWddO8S2slwFhtrkAYuNhU9dowQwAz3rjNYkg+I/xgn0zTbu3TSJjDDELdYphJYwY3EOw4G7cWC8kDmuXFSUYrCyjrc6MJD2lV4yE7waOl+IXxE1nw54S8LaVYXcumapqdmt/f3ELqJ1jwAkYcDgnOc4z8uK5f4ceOPEUfj7QYT4j1Ke1ur1Ip7W8uWuIpQ33uJCcH6Yrj/iH4uh8VeNNW1OBsWRm+z2q9NsMfyqAOwyCfxpvw6vA3xG8K7W/5iEZPv7V9dRwVOlhLOOtj80xGcVauYpRm7c1j678P6gk+uTP+7ZIPOIYYzkZxwDx0PJHY186f8Lr+IV7IS2uaUQDwJtHifC5yATnJ4Ar2jwzef8AFTX6zTfZYvNmiJuW2qCQdu0Y75HII6mvM7X4A6gI5ZP+Ek0PyYmxK0M5fYfRh1B68V8pk8cPGVR1ktz7zO/7QlCksHu/M439q/4vX/ib9l37Etuul6pqWtQaVqH2EkLMhUyZjOchXCDIzVj9lv8AZZ8LeB9F07WtVgW61meBXaTGfK3DO1OuPypnx68J2djoPw68PWbPe282vtc3WobAEmkW3faqrnIAAxzXqWmeJ18F6TDm2m1AqoVLO0AMrKo/nx0rzsf7NVWqGx9dk1Gs6EXiviPoTwxpfh3RbNDBptsrsPmkZQzH6ls5qp4ijs7yOSLylmgYEvEwBVgeoI6V5f4d+OWheIrdYjpeo6VdxnDwalAYWH0z1/Cs/VPjatxqi6dovhDVtUcrmS6i2rDGPdiev4VwPmfU+ijh1F81j5U/as+Cx+BPibSvjH8NG/sXUdLukluYLbG1CTyyp0IIyCp6ivqX4Y/tPXsxsZfEzWtxpt5EJINZtk8ox71BUyRjgLg/eHSue+MVrD4z+H2qW8qZSW3ZmhkA3KQpwCPWvCvA00ml+BdBs5gXMVhFGQ3ddo4I9K+kyjDwxSlSmuh+b8WY6rlXs6tJ+63qfYXx2ubyPS7bXtOvLzS5bd1jlksZ5It8TMxRztOG5J7H7x7UfBL4sX3iFbjRNYuRNrEKvLb3LN5Qu4sYLvtHzOpx0HSvmC8+JHia80i00KTU9uh2o2eRHF+8mUHKrJISSVXoAMcVS03xFqOnahZ31pNtvLOZZ4ZF/vA9D7EfKfrX0v8AZP7hxlutj4H/AFpi8ZGpTb5XufRPx1u/EOieJ1vRrWoQ6bOiC2jtbgpFBIq4cDHU98nsa9j+HTanZ+AdHudWmuL25ki89pbgGSQKSWVTjlvlI69K5vw3qmifGTwDYyu0bwTNulj80GaGRWXchDHoPmXjs341uXXieKKPztSghhsrOJrkSTbGEKLyChxjOBz3HBr4/G1VKEcNy2kfpeDouNWWMU7wkro8r+PnxC1G11i38MaXqlzYJawK9/NaSNHJK7AbULAhgAoJIz3FeUX/AMbNV8B6a+ratqsd7omngSTQarCko2g8BXChg2ehyTmsrU/EM/irVr3WLg/v9QuJLhuOQpPyg/Rdo/A18zfGXxkvxS8Xaf4J0tnlsreXfefLxLJ0UY74Oa+p9hRweATqRV7HwFPGYrM83cKE2op6nqPxG/4KOeIvEkptPhzp/wDZ8c6YbVtSgWS4Vu2yMkrj3YZ9q5f/AITz9pnXoU1iy8V6vKso3CSKGBFKj0UJgfTFfVP7PXwD8F+E9FsprnQ7W4vogpdpI93zd+tev+LIdMuIWS2tYIR/Csa4A+lfn0sbCKbpxP2OngpySU2fndpv7bfxw+G+tQjxRPF4ks7Y4ls9Qtkikx7SRBSG9O3tXsdj+1ZJ+0PJdX2k6re6Rb27IDosNw0DQ4wVL7f9Yc9+RxWv8ZPgha+JrO5vBbo8gXc7ADP8q+Gl1K++D/xEivbacIsM4iuVxxLCzAEH6Z/nXp5XiKbnzyijxs8wNWVBxpSafQ/Uz4B+LNY8UWfiCLWb6fWEt/LEbPsikVW4ZQwA46nk1V/aE8Q33gXw3o//AAj6W+mtfyv532q2WYlAuQOuOp981U/Z1uGXRfEd3BL5CTm323CLvwrKMnbg8cH86X9q6GSbRPC6bG2iecB9331CAB+ScD2r0KkKMszWiUbHztCpiYZO5JtzWh8032s3kizXDaT4Snnwz5l8N2zsxwTycZ9a+iJotI8P6RpO2xstKtbnT4Z5bWwUW8c0jnaZNowOCTgD3r46vPG19rmqS6N4S0WbxDdLmOW4jJS3j6ggvgg/QVu+Mte+NEmixnxB4jXR7azjRbWw0ezQRRhfu7ncMx9euKrOKmDlaFK1zPh/DZlyyqYm9ntc77x58RPEUPi/VtNsdVuNO0vS7w29rY2u2OKMRkYOAvzdc/Nmu8+HOu6nrHw68Q6lf3M1xeWtyuJ7eBfOKFRkHYo3jLA8jtXwbefEjxpoGrXV5qd3/aX2mQySz3EYKSMTknKBcH3r6m/Zx/aE8Dz+CdSs9duFt7yS+RhalhvU7AFfcRgAEZ3YqK9bD1MLyQirnXh8NjKONc6k24s9s+JWrRaP4V8Pan4fv3LasAsl1nzfOVFDbcOu1fnyTtXqPrXlV3qUt7JPc3U7TzSuXeRsAsT3wBivYfjxoN74i8PeDo/DMcutWtmhY3Vu6MrgxAhw2QCCc8j9K8il+HfjJMbvDd8V/vbVx7/xV7eU+wp0I6pM+Yz+OLrYlqEXKJyfiKeNoCfvcdq8k8SMhuMIeOpr0zxhZaho3mRXttNZy7fuTIV/mK8l1KTdKx6mvp4SjJXWx8NUjUpzUaiszLkX5iR0qKppBlsYqteXVvYQNPcSiCFB8zsePb8T6VMnGGrdkdNOMqkuWCuzZ8JQj+3YpmG5bZWuG9PlBPNcn4g8dWvhuOaZz5t/Jl1hz/Ex43HsKxrz4pT2sd5baEhWS6jML3kg6Keuwdvqc15lrGbi+t7XLNv+aUsSSfxrwsRjlG8IK9z7bK8omrVazt5HtXg3xwPEOjvJIoiuXLRzKvCn3HtXo2j+BXl8u6hv4Fib5so+D+VeefBf4a6j4+8B/EM6DmTW9AS01CGALuMseH8xAPcAfjU3hnXri60+GUPJDuHK5III6gg9K/PsXRlFuaP2PLcR7SKpvoe/6Tb2trEI5LjcQMliec/WufvtWs7fVWS2i387iYv4j3J5rgbC6ub3UreI3OEZgp+fHWup1rTI/C0OoX99J5djaDLyE7d3GcL6mvJacpW6s+i54q77Gxda4RrQAY/ZrPRtU1S7wfuxx27Rxg/WSVRXgjWcGpeE9Htr+2SdVtEUhxyDjqD2r6E8TeCT4J/ZN1fxtqsbQeIfiNfWunWEDcNb6WjeZ8uem4Lk+uRXgl1Iktl5Ybb5a/Jj+VfaZbQ5KWp+e5piPa1uaOxS+Cuq3ieKrzRoruaK6t/9I065VyJInU5ADda+oNB+OmqeNIYNP8W3ETarDBJaRXuzAfLKfnx3wMdOa+MvAepPp/xLtbiKXy5N+3dnjmvevE1uLxWaEeRPjeexyO4qqlONVOEtmckajhaSPri1mn0n4P63PP8AZT5enTEvaylxuO0AHjr97pxXxd+05dM3irw7Dn54dM3YB7NIf8KueHvidcfYAlzK5W3mW2vV3lRLbtlCCM9t2fwrZ/aF+Fes+MLiz8Q+H4RdiGz8ltOjbMm0MW3JnqOTxnNfNUMmWFxDq09j2JZl7akoTR4poHjCPSLlTcSEJtKEbdx544r3f9mvw5o0B1bxL50Wo63CWisyB81uhTLMFI4c527h0xkHmvkeZpbe8aOVJIpoyd8TghlIPcHvXeeE/GV54fS2msLl4buM53odu4+h9q9qzepyOSZb+Kk19r3jDUL+6dmkLMnzH7uD3J71xC+ZEygjO3n1r3Cw8E3PxKni1p5lsrO8G5inzOzg4bao7e5P4Vs+JPhL4dk8BxalpdpdWl7DdyW0kslx5yz7dwB/2SdvT3NL20Yuwvq85q6Pnrz3Vj0IY85qWOzt5AxLvFITwVFVdUjksbh4nG2QPypFV49QYkhq7OZNXOLlex98f8E8fHmtX0+u+EpYzc6BaxC5jmIANvISMp9G6/hX2jqUSy6fcBs4MbEH8q+H/wDgm6pil8TTHBE3lr78Dj+tfcs6+ZDLHuGWjYHPuuP8/Summ/dOSouWaZ+KPijQb3S/GniWK6gZHjeWRA/GQzkqRXaeA49D8N6W9xrWs3VtcKN7R2jN8g7btvWvsTx98HdF1LxRo9zqMW5UsxG0e0YkKv1Jx1rctv2f/Dl5ZgWNrBHE/VFQDPufWvncZU5avIfWYHD+0j7S55Z8G9fk1jULfTrO8ubq1u13K1zuz0P976iuX+OXwNmbXHvo7OaZ3fEsiKTjjqfavetB0DR/CXjKys4GjDQNmVj1zxxXunirxD4abSYru8sLS+VmWIy+SpKE8AHIrzVU5XoerUo81lJXPzc+Hf7M/i3xdfXcNrFaW0Yk2wNMZGSRfXjp+VfVfwn/AGP/ABR4J8MzW+qz2s0nmpc2vlOT5UgOflyOhr33R9Ls7GTz7KGOKNuVEeMcV1D68WhweMDvVuvdWZj9WUXeJ+bfx1+Cd5dfHSbTorXalwiXTAMOVP3jj6g1c07RbDRZLfQIzIk4voY5I2O7C+YhHPvmvp/x14JtvH3jS61af/R7mCJI7abOGXbk/ka898VaRGbXw9dwqv8ApmrwpMqoF3su4En8hSlU56crdEc06PJNX6n1co8vwNYL8xdryyTAzxtd2P6LVb9lVbeRZZlsLe3lMEzNcRwbJZQ0uRvO0Z4A6E1DqF48fgnSDIFEZvEcl+nyWsjnP51s/sy2txDoqtcq6f8AEujMSsoACMzfdwxyOO+DXgZfrXgjfEe7Rn6nuP8A+r+lLuphbbxTq/R0up8l5jsilplLuqrAKW218tf8FCtQnh+EulQ2rGKabUlK49o3/wAa+oyQetfMP7bdzBNpHhmynVTuuJpQrn+6oH/s1a0YqVRJgfn9Y3Nx9lKyI91cYGY16k98VuWdqq6fNeb4emNksIcrxyBnGD71V1rWrfwvqVxL5YmGCqCMgYz3p/8Ablq2kREJ5zuM7c4FelKlG+xzuTZu+A9BGpavo+oKHENnBczhcfKPuop+u4n8q47xtpvgzUPEF1L4m1aZbqFtzLCsjeWPUkDivpb4S+AtS1r4V2c2mWaSyXDsCplWNgBnGNw+Yc54NT6l8ANcvEIuPDcshcYZkaKTP4Bsmvl8Td1W4rQ97Dzj7Nc+58+fDJtBhvI7rw5r02pWytwrTMV/I17jeeJr2KzkcSeWQnDD1qXS/wBne60meGO08KXcG5sForUKi+5xXsl/8E44PDsXm2kiyldhDQtz+lcjhJ9DtjUpJWufHGv6h4o167aN/F95ploTgFJwg/Oum8H6Da6M0T6j45vNSuCcgS3e8A/QGtDx/wDBGxm1KYXOGhddhVssFB68dvrW38Jf2SvhvHawvJo4nkUkiVrtg+f+AkcVpySE5U5bM9w8B3z3WhxiW+bUmGT5xI6dhXzj+2tqizTaDpFtG0t7KZCqxrktkYA/OvqfRfBukeC9NFrpyeRaqNirvLbR9Sa80+Pmm2XgqOy8czaX/aurW8fkWNmMZiLNzcNkYGByvrWShyvmDl9p7iZ87/Bz4H+IfAeg3es63pEljc3T/JHNxIseM5K9Vz712kg4CjkVa8PaSd03ikNdCXUrEpKl1IZHZi2QzN64B/MVA67frjmtoybV2cdaiqbsmV2TbnkGq7R7iOfpVlvutUbDbiruchWdCtNCE1PIuRTAoHrVDuNMe3A5JznipI49tOX7wbvT+BzQFx4UN0FbGl+Go9Y0m6u5Zzaw2rjMiqCWP93mslV2qW7YrptH8E+ItY0aK40ya2FvK5zbzymMOQevQ5rGpGUlodFGUYyTbIbq48yKBU6BfTHatrw/tkj29/SsDxBp1z4YuUsb6SOS525Z4c7QT2561lQ6x5MylnYBTn5TjNeJUThLlZ9NRkpLmR6DruuWfh2xe4lIz6DrmqHgvWLTUNUhk1WZY1Y7lT0HvXnniq+HiJ4kEpCKc7evNctD4MjXUDINbmsJ253y3ewfqcVMVK90dLR91Q3nhu80tVtNQgEyDHzuBXjmu+Lxp/iifTpwpaMgllORg9K8r0n4Vad4geKS+8YTXjx8iO3vgD9Plrd8UeE7TSBHLb+aJUAG6WQsz+mWPWt5NpGcacUz23w7q1mzqy8HGc4rr4/ESrH8stfOfhfXbi3ZYy5JP6V6BZ6i7Rrkkk1MancbpxTO+1TxI727qpJOO1UNE8KvqF0moTqGmA3xtIPlGO49TXmvxC8Zy+GNFSWJl+0SOAobkfjXBaj+0Mvh2OTU4rKddcmjEKyzXbSQrjuIgcDr7V2UYuq02jzMRXhRTinqfQ2oeFoLq8eaYs0jNyeTxTY/DVjtZGhEi9MHBr5PT9qDx1rTm0sr3Q/tH8UiWcjsPw3Yr0DTfjj4rXT7dZY9Jur48NujkjH1wCa92MXY+SlNSbZ6xrPgPSEga5W2RZVIK4HQ15n+0NcSLoul2KEYuLmGMqx5JyP8K09D+J2t+ItYttOuotNTe43iEkNj2y39K5343y/2h468K2EZzvui2D2wOtOV9mTfqjt/E+i/bvhvf6cbo2cVxCI/OWPzNnHYV83aT8IdL8PqkFt4hvgwwrN/ZeQevJJcV778YvFt/wCB/hr9t02yjv7tyqJDL0Pvxivmbwr8QPGuva5NNeeHoZ7bBOwFYQMdgSWNdFOFGS/eI5cRKa+E9BsfhGmuXi2sHiK8BIzuTTAqDp1LOa9p8D+FR4L0GPTVuWvJF5aZwAWOfQV8geG/il4hXx/qWpb3tpYVZI7VnZ4oseg4BNfX/gTUbrVvCun3l7IZbmaMO7sACSfpWVSFOL9xFUW5L3kdEuOODUiqMHFJSr6VmdiFWl+61Kq0u0UDPMJFLMVBwe/tUTR9qtXUbR3LoRghiDUX8WO4rBbmt0cz4w8WW/hHT2uJvncj5FB6n6V4d4j+LV9rgkga4e1hz92JsGrP7RGvSLrMVtG4VETGAfevFVlaTcXLY+te7hcPHl55HiVq8+blWx111IZFLeY0gbkFjk1mLcS+dgk7frWfY6kYIjExLL2z2qK71YLtJ4we1erzKOiONxcndlvWJW3CNOmK0/Dl9Hbrh/vegrlbm+kPPXNPtdRMa9cHvUbl8rPUGulmgyD1qkI1ZWVj7iuVsNafaQGJq9FrG5gH4weTQNRcdR11Z3VnI15ot02nalHkrMmPnx1VgeorldY+LHjCZfKvfszSIdvmLAUJ9+OK6ibUFQ71bNc9rUg1CPcRkZ9Of5V5FfBwm+ZpHdTryWhxt94g1jWM/bb6QgnO1flH6VJpVqZdQt94ON65LcnrTr6FNwwmAf0qW1kK3ELdlYHH41w/VY3udiqX1NXx5ps+latsAJjKD5s8GvPNUsXklZ04LcZFe2/EyxP9h6RqJUmK6jADV5TPCSxA6ZzU06KHKszOsNa8QaYirb6pdRIvACyHj9a67w/418RyRtFJq9zKrDDiRt2B+NY8NsZFxtHXvWnZ2RjcFTtOK3WHV72M/a+ZbxukJ7nPNM24b1zVjyTHGxNQBc8+ldSglsYc45m8tSzfdxXovwP+PniL4M6ys2mXMlzpMhHn6dKSY2XPO0ZwDjvXmOoSFbc+tVrVvL2djjnik4p6FczP2U8B+NtO+IXhWw17TJfNtbqMMPVT3B980/x14fuPFPhW90y2lWGS4UpvZsAA9TXyz/wT58eLfaHr/huV/wDj0lFzErdkbg49sivq6w8RafrdrdT6XdQ6gLd2iYRNnDr1U+4ry5x5G0dUdjzX4B/B29+Fcd/FerDJI7MFuo3BMinkA17KD09M1mWuo7rVJLsC2Z2wFP8AKm6pNdrYudM8g3RxtNxny8Z7474zURYjhvj1H5nhO3YDIWcc+nNfNPijWIvDunS3MhAVVPJPbFfSfxv1O1h+HtxeXE0aCE7i27A3Z5Ar88/i14w1LxheNp+lwyTwdAsann3NKUkldM2prm2PGvHGs/8ACQeJLzUB9ySRtv0zxXP78l67C4+Gut24El3CbVP9s4P5VxtxG0d1NEcHY2MjvWSd9jps47kEwGRnjnrX0f8ABbVz4j0dYVkZXi/dlg33R2r5vkPT0r1T9nnxENF8WG3lH+j3AwST0PrWGJp+0ptHfgK3sa6a6n0hJousRRkQ3UhH/fdYd/pGuSyKsl05Q9dq4Ner29uPLUo+YyMqRVLUNPQRSMx5AJA96+Z5ZLRH3c5RaufL3xu1b+x9NXTo333M/DNn7g968HGQvHFe2/GDR3vb66uJSd5bivGGjMfBr6LB6U7Hw+YvmrER3FPeu5+EPiw+HfEHkzybLW4wrnPQ9j+tcvpsKyZD/hkV0tn4HW8CyxvJEeu5T0rslZLU86MXJ2R9SWs0N3GHik3jAIPY1YSJiuMD1zXiXht/EugqkdnqUd4FPyx3kYx9Aw5Fel6H43SZVi1u0bSrnOFfO+B/o44H41g5R6FypyW51+i/udSgcjcFcHH417OuGhRlyd3PNeO6bteaJ42DruyGU5B/GvZbP5rWMjuoP6VEtjB7hHGT1qLUroWOl3Vxnb5MbNn6Crdcp8W9QOj/AA18QXQ4ZLY7cepIqBLc+N/iNfNqniC6kdskvng9ya8y8TxKyY9utdNql39okEhY75PmdmI6muZ8UMPsq1pHY7FtY+xP2WvjlZeLvBdv4b1KVRrOmRiMK74M0Y6Ee4r1LWNE8Raq0r6XrV5Y2/UwWsakn23kEivzU8H302leIrO6guHtZkcESo20jkV90+EfjVr2g2duZreO/gdQY5lfDnjvXmYmnyz5kfRYHEOUOV9Bt54W8S3l35Ctrscitk3FzKGX68KCa6Wysbrw1YqNRvXu5F5Mk5AP48Vn6x+0lfyQNH/ZNwrfVMfmDXi/xT+Imt+JrGUzFrW2xzFGcfma4OWpUkkkelUr8sWcB+0J8RofH3jy2srIg2Gm7k3jo8h+9XEXH7qOVv7v/wBY/wBKxNJUyatcvjIzn8zzW5Ku/eufvKfpX0VOHLBR7HyVSrKrNzZ9AfD3xNcad8BzODvn05phHnnggMB9ME145d363zPPMfNmkYs7lR8xPU59a7r4c3n2j4Xa9Y71XbEZHVvUCvL4yVjAAyBxX1WQYenLndtTyczqN8iRoJJB8o8mMjP90Vm+KyF+zpHGqKq84GOtWLVWuJ0jC8t0rM8U3Ja4ZT/CNp/CvUzWNOnTtE83DXlK7Oeh+acL1JbrVnT5hpmvWdzJ8ywypIwPswNV7L5ryJe26p9UYWt7HJtD7eSp6H2r5HoerE/Y7SPB/hn4t+ANHl1CL7ZazW0cqKJWUcqOwIqr4T/Zq8FeA9Ul1GztzaiR/MaNScFu2SScjivBP2FfjgfEng+Tw/O6DUNIYhYA2SYDyhHrjkcV9IeJvF1mtmk2pXf2G1DYErNtAJ9686b5T6HDxVWKPSp7exutHKyok8CjBUAHcPQDvXN+G9H8KWs0tzpcSWzqxDRlQCD347V4RrHifwnNNJb3vibX9ajZ/MWG1jZl652h1UEY/wAmui03xRbaw8Q0TS9QsIEQAzXELIG7Yyep75rj9rys9D6qkryPKP8AgpteWmpfDHQgu1p49VXy2xyMo2a4H9obxM3ib9gH4SXLnMyX0UJBOSdkboP5Vk/t6eKoGs/Dfh03SzXv2g3kiHkogU7c+mSf0rzP4neKDN+yp8K9A3FQl7d3J57BjtOPxP517OFqfu3c+VxkUqtonhnmUeZ0qNvlXjpnmkZT5SnHSt7nDqPaYLJjFek/ATUPs/xQ0JlbClpA/wBNjV5dLlsN+dd58DwG+JWiLznzcDnocNyfzrlxUk6Mkzrwqfton6TfE3UZo/ipaSQIbiddEtmSEnh8iQY/UmvW/hFJ9o8L2zAsQFfluvLEmvCPiRMJPHOj3O4QyTaNbKJtzAIQWAOQRjAPrXrHwF1BpvCKAtuKs6dcng/5P4189kf+9P0PazX+Ad54mvYrGyurqRgqQxM7E9OBnn2r8V9Y1BvFfxCOoO2+TUNWaR2POd8vH6V+qf7U3i5/DXwb8WXERxO1jIkeOpYgjH61+R2k3j6fqFlPkMsDLKre4GR+tfZYr4tD5nC6O7P068MLb3+mWm7bI0ELQvGvDFSQwK/ivTjr1rF8TS28en3dnp2kah/at4rRQNeRFY4nYEZDEkDqOnasT4T+KovE+g2WrWki+XMih9v98DBFd5q3iHw3bbYvEN3Er7SxhuCSuDxnFfLyqPnZ+gUadOpTTsbGoeAfD3hf4Z+D30doZtX8NTRzPCJh/p0TIVnVt3UksWH0NN8O+NPh/pduLrRlntmlj3fZYxO6rn+FUYYQ/TpXBQ6l8KbaRbggRCNt0QWGYxqw7424H1qw2vafq1s76Qwe2VvmwMAHH06VnUqaDp4WK1aPE/2q/DKeKfCeoeIhGsd3pryXTsCMKsrqqxn6BRxiuN+Asw1a+0u6O0rYwySy89NikD9TXVftEfFDQrHwD4l8Gj9/rtzPa5RSAeGL5IHOAAM1wn7OOtQWWieJ45G3XBgVIhjn5vvYr7PIcTKk3B/aPzLimhCcHKP2Ud9cTCeeSUdHYt+ZzUZ7UxlAUBScDtQGB719/HyP56ldybH7grYJOKnSYFT39zVSSRIY2kkkWONRlmYgBR6k9q4fXPjBo+k7ks4pdUuF5DRYWMf8CP8ATNclfFUaCvOWqPTwWU4zMJWowb8+n3ntHh2+jl8E+LbFVYzwNa6ltTgmNXKOR9NwP0FcjaeIH1DVLqXSnbzLV9kwLDa+Rn+VfP3iP4ueJdSjuY4br+y4bhGgeOzG0vE3VGY9RXYfst64LXxFqVhOPMtrhBLgk9QSCfyI/KvzfNowxdWVaB/QHDuGq5dQhh6259C6b8StGhAjvrF4rgDLedDkfQN6Vc1Lxp/aFsqaLZ+WB/y0YnH1ArUfwOFkkkinRNxDKGHt0rO8UNF4T8Nahqd2UMkMDuqrxux2r5GMHzo/RJztSZR0XX7fVNHtLi3JdGU7mPGXBIb9RWrZ6kiyKSPpivnP4SftGaloOgr4O1bSrTU9BnuZLmG4WIC8spXbcSjZ+Ycnhq+tPhn4i+Gev+Eb1bszzahHcBJZUystvEQdsyxH5mUEgMACRgV+t4PM6VHDxhJbH845pwrjMViqlWk7xbv/AMA7v4Srpmk+G/FfiLUVhSxlt10wx3D7EuJpCFQH1YZXH1rJ8JfZvC/hXxd4kRAbm1tV0yyWRcP5kuAX3dCdrE5H41y3xG8faL/Y+h+E/C+rT3em2c4vLy8hUIl3ck/KuGIYEY446kelN8cL/wAIv4W8O+EV/d3MKtqeqBSf+PmYfIhz/dTjHqa8amv7RzFVLaI92vF5Hk7jN+9a33nJnUoI1VEiHAH3h2x/9c10vwx1KF/iL4ZHl/Mb+MAjj1rhJG2Fua7z4P8AhbV9U8baBqEWnzHT7a8SWS8ZdsSKudxLHjivt8RKNOlLmdlY/GcvVSri4OK5nc9z8G6h5nxJ1W3ulLRxSzvGlyVljZ9ucKp5zx9BivO2+PPjPUI9xHhvbncEbS2YAqTjq/XvmrngPXrCT4qySxX0LQ3D3Kxo4U/M24L+8LdDnptI96871jwvrPhQpFqmnXOn7y2zzkIDcg8HoeDXxeS0aNWpUjU6n63xJisZhcPTqYXtqdBrHjbxB4v8WaNa65dWtzYxSxX1vHaWggWOTbIjYx14bnJ7CvU/E3wv8Ra5YG58PeKbzR2kX5vsCJ5uSOu5jkD6V4ksdtHo66pNdrDe2rCKCDdy4J5IHfHH517n4P8AGd5baPGM+a5UBGXpyOvFeZmmHVDES5VZH6HwxjVj8vpyb95b+pd+D/wxl8P+IYDr+uTa3dvDt2TnJ3BSGc5yck8+lc54z+Ad74k1W4uNG1+/s0+0mTbY3hhkiG4naGHGOnUdhVXxFqHizSNaE2m63E1qUMjO9urFJD1TeDu4+v4Ve8L3Xij7UNVu9YjnlhTy/Kjh8tZYy2epY5YY/WvGZ9koM6K48Fz+EfBV1FqOrzavPICrzXO0PtweCQBkgd68GvtQjWzl+QzQxypHayN8uIvKA2g9+RXrvxA8RST6XK9zIwhUZKj/AD6ZrxzxlJZqttBp063Fqo3KyHoPSvoshhKWJUlsfm/HdShTyqUJ25nt3+RmS6jF18nPuGpq6orFcREL1Dbqy5GLRsNpbg4UdT7V7L4b+F3hLxz4Pgu9L1Kayu2j/e311ONqzDhoXTHDdxjrX6FisTDDJSmj+dssy2tmE3Ck0rHoH7NL3Nj4R1rUnufssV5crHBDMcIWRcs44OOOOOuBWd8a/FC2OgXVgVbOrXn2eIOgUfZ4yHl24HKk7Vz3yaL/AMQRaKNP8LaEt0rWcXlWzSMqRyHGHk2ZBYksMZDfQV498SvEFpqXja9ismLWWkqbCHBypcNumb6mQ4/4DX5/haSzLMJVuiZ+y43EPJcnVBu87WIm1D92646g42ntgmvB/wBnF01z9ojxNLcIXmTc8KnoPnIFepfbCG3fNWD8D9OsrH42eO5tHsZriWDToZTHFhnMhc79vt0r6DiGm/qqSPleBakZZhPm6n1/oviDStDmMF1rtvJdclbUSgOD9Kta54+0zR4/Nu4riV2GY4YYy7EfhwK+f4/FHim68RWsS/D6z05Lp/LF3NfKtwxzgZQLknrxur2bxb4D1PVvAdmNHuhbaskQBlMQkBPQjB4Jr8mUF0P6R5lsb1rqn9u6EXl0+XT5JlyiyENuUjvjofavzx/bI+G9z4T1iDVrcF7e7yDuHIOM19W/C/wT4q1bW3GoeMfEV2kRZ5Wukjghjx/CF8v29aqftceBYPFvh/TNHt5Ekn37hIRzkcnhRXXRl7OSPPxMfaRcTsf2L/Flj4n+Ak+otfLasIoLSd/LZhFIiAHfgHjjnNYH7RviZfil4u0H4a6DfNFplhFJe6pf25GSkhG2JCOm75vTjFQfBXwxY/BD4C6nZa7MmnnUdSF1PZw3jW0m0RqrlWT5j90njrXGfCvxRoWo+NPGXiIX8jaW96tpbXMoeSR4o40wMsN7HJ/iyeK6cVUlKXtI7nlYTDQgvZSWh9O/DbwT4e8G+FrKysdOitYI4wFRUH6nuaj8ZaLZalCUMCSRSfK6soIo8N+L9F1q0i+xTShETP75ChP4Hmqet+OIYZhDa6LeXz5Ayroo9zgmvHlCc93qfRQjy7LQ+PP2jvhfB4HlTVbWInTpGw8QGU5r5R8URzeE/EEd7pU0kE8LiSNkOD6gfTt+NfqP8VvD9v478A6npslk0UrxloxJhsMASCCOOtfmP8VNNvLNt1xEwdG8t8Dow4/p+le1hHzQ5DycbS+2lofangn4i6fb/A/wbru7XNYutSEkUlvF4iu7OO2aMHIREbaBnjFdl4F/aUn0/W7e3vG1nTdMklAVLy8XUodx6BmdPNQe4f618e/su3WteMdM1Dw9p9vLf/Ybg3oiQjCq4wcZPHIP5173Y/C3xFJcR/2jZto+nqVM95dsqpGo685r7LD0cNKhab1PzPHYnH08Vy0Y3ifVPxH1Lwr8RdLvNG1M28GomNWg86RBIzED5lx1wdvbGGr8/fEWmtpOtahYSHc1rM8DN05ViK9+vPF2ra541uTY3kkOgG4Rp1iVDGttEF/eO5XcuQmevNfNnj7xsfEHijUZrL93NqlzLcpJxlIi2AcHuRzzTy/EOhKa+yZ5xgvrkYO3vGRrWvW2jrtP7+5/hgTGfqT2/GvPdbvrrXrjzLxtsSfdhjPyj6+tbs1rbWNrNLzJNnaMnP1Yk1zt7eWflx28T+dIGJLKwJOe2KnEYudZ2ex0YHK6WEjzJXkJbWqeW5RQZThVGOpJwP51gwJ9o1/UXbl0YxgemDiut0W1jmuLeGZWDTT7pGyVwigkfQZArmtMtXtNQv4nADyASnPofSuKPZHvxTtqe4fsu/G68+A+ueLtT03RE8QXmqWdtaw2M8hjRzvfLZAzhRk8V7h/wqzTPjhM/jLwNbT6fq9wqtrPhRofnWb+Oa3z/rF55I+vUGvnf9neKAfF3w3LdgPZtIYJFJ7MygsfoGNfo1/wqM+Hb5bywjmiurO58y0u4doI4IB9DnPII7VhUpe0TTO2hWdK0os+PNf+Ft3pLeZIJIZEb5leJo2iI9RgEdK6W68LvrPh1fFmu2DzaLo8ay2+nuhC6hcDAy/fyxxk9c19N/FDwbJ8QLfQZbjUJb7Wor2LidRuZhIrPE7KoLIVJPPTFJ+0dLFPpenaPaRWttpE927SADDOqDKnpwgAJwOvy1xUsFFVFzI9StmU6kORdT4p+P37RWvfH668MW+saDbeGYPD1s8QsLSVjCzuAFdVblRtHQ149rE5tbLj7zcA1teJNUTXvE2rahCNsM11IIl/6ZqdqH8hn8a5DxVNthHOPLUlWyc5r6ZL2dKyPnZe9O5y2kyCPWXumH7kFgSOp/H9a9am+KGna1pNi730FrrFggi3sSFuEBG0nj72MAjviuA0PRTc+AL2+MYJ+2gxn/ZA5rqfBq6XqWnyWctrHDeqBJGRx5vHIHFchTt1MnxBrFldPcT2N5BvuQ6NCkud2emBjsa+hPhb8S5l0exS7YybI0V88kcAH+v514Df6fFa65ZSrGilJR0Ucj8q7Tw/qX2XcGGw7iMHjvxS6kSs1oez/Fr4X+Ffilpsl5HKNL1lI/8ARbyNBubI+5IOjKfXqM18eXVld+H9Un0+/hNtd20hR0PTjoQe4Ir3rXPGVzpd1o+HIjadVdexU1wnx/0sx61p2qoMmSERytjr1Kk/UDH4VFSBVObWh6h+zzNPdeDZYlG9YruQZ7BT79q6SW1ELf2fawmLTIXZwMk72JJLe+STXKfBa8ttL+AEuqfObltT8pgDjqQMHHUV6n4f00ar5EJXezrkn196+LxNSUJu2x9Vhpfuz5J+Jfhe4i8QyzRkESkkLjpzXF/YWguAsx2kHDAjHNfoK3wFsb+/iurtGMUfzBexOa+cf2wPCuneGviBosOnwJZrLp3nlVIHmPv25/Ku7DY5VLU2ebWw9m5I9z/4J2wG3l8QvubblML26GvuMNujBHevhf8AYF1UR65qNicBZLdJw2epAw35Zr7mUbVFfQYaXNG54dbc8o+Nmki10m21ZFP+iTbXK9Aj8foa5zw14oNtbpskCt2r1nx9pM+u+Gb7T7eGO4a6iMeJWChD2YZB6da+WbXUJNJvJbC8R7a6hYo8bHBDeuD2xXh5nD2c1UZ9Xk9ZSp+zZa+IWn6BNqi3N/4gk02fzRI7RSBWJ9OOcc1t+GtY+GOm6fc3Daw0t9wZGuLqRkcjvgnGa4ax+Ftrq2vS6m15LNdStkmZtwHoADwK9r8F/C2GOycXUy3cLDmFsbT+AxXiKcZbH0z5UjqPB3izTtX0uObTrxLmHGVKtmt1tWUxkEgfU+9cI/h+18HXTvp8a2UDcNDH92qs3ipLrdbW7eZM3GPTtn+VYt9GZWW6PCvjh+0drPh/x5qvhfw/Na2xjhRprkgs4J52gdB9a07Xx9ceMtK8G/a7SOELqOZCspbcyxnnAXjmsLRfgp4P+Ln7VGr+H9Us9UhufIM9xqFrfFQPlXgRlSO4713eufs1658CfidoVrfSTar4TuJ2fT9QcAnzCCPKkxxuHbjntXqyio4eTj2PnqlR1MQovofSXjyZbP4a6fk/K0d3KzDtiz25/M12H7M9q1toM4Z4mUWdqEMTEjBVz/XtXB/GKQWHw7so3+X/AEC+A6gZYxx4/JhXp/wBsUtfD2oOk0lxueFN8sSxnCxLxhQB3PavByxN4uK7I7cd7uGl5s9SBpcmo2p6/dFfo62PkBcmjJoopgFfFn/BQGN5tU8LEXLRLbQSuY1CkNvYdzyOlfadfEn7dF3YXHjDTornz3ubWx/dRI4C/MTyfWtaXxpgfJNj/ZerW/lagFKKxKhEy59yaqX2i21xnZLNFDD88SRNgsc9D7Ve8JSQ2OlXj3GzzA5Xa2N2PWsKTWJLexnG+O7vpDiKOIMojGTwxxzn0rtqVHGL1Jio30R+hvwP8KT+FvhXoEcoInaFZpF9N3NejLeM0YIYj8a89+GPxGh8T6Dp9jIn2W8ito1aMqNjYUDC8125vLZf3UyyQP643A14u5oy9azO1zGobvn1ru7DVmjCxi7Fscf3FP8ASvNLXxBp+m3mX+1FO7pC1dTBqnh7UofMbX4YsfwyROjD8CKr3eotTqb7VCet3HIO+5BWHfTxXHzHYT34x/Wsm61rw7b4xrZuc9BBau5+nA/nUdvrFkrrcJYzi3U7vPv5I4IuO5GTj8av3HsVdnE/EjxBP4Tt7ea6+yTreSMLWOWM4TYNxJBb5vx49a8vupvDPiKNrzxLcnWblCT9jy559cBsN9OgrsfjFq1t4i8SaJLeG3fQ9KgknluLWQPHNI5AWJSByx2nOMgAjNeO6xrE2r6pcX84ET3DAiGMAJGoHyqAPToa8+au9D0qNZ01sO8Ua9/aipDb2y2NjDxHEBziuRmA3Nite6lEhz3FZUy7mNQlYxqT53cpv3FRN0qwyBee9QspLGgzImoX3FSkcA9qStEAmNygdKk2n+7ihfvAFelTKw2gd6GAsOFYHHfBr27wKn2fwrYgDk5YV4kM5HoePrXsvh7XpLPQ7OFFVVVcda1pq5jUlynKfFzQ7ia3Orjc6oQjqP4a8cubxHVicsccc19J6pq0mpWc9uyoY5EIYdjxXzD4iZtA1qazdQyo5wfbrXjZhS9m1PufSZVXU4uD6HE6toOratK8i6hcWg5wsJwMVgwfCzUbuYstvc37nu7Esfzr1LT9SspnXc6k5+7mvQvCviKxhG3CKQf4a4IVL6XPdlLyPJPDfwH1a+aJZ9Mms0H8QnZWH4g16DdfBW6sdKIi1TUPNUZCyXbuv0wWNey6P4u09ogHaMf7War+IvGmi2Vu++6jb8RXTJ6amfMzzjwVbz2IEV1kyowG5u9ejx6lFZ2peSQbRzz2ryybx5Z3WoOmnxNcTMflVBxVL4oa5feH/AGoahI2JETIjz2rKHLczm7LmR3+pR6f47t8uV2qxUNvx0rf8C+EdAEL215YWUs0TfK0yK24fXFfDfg34tzeKJ1tIGntmJ5RXJz9BXv2lz3cOl2kcMtxnbkkMQ+ffNfS0aUeVcp8Pia0pTbkfSK+CPDWlO89ppOnWcrdZIYlRj+IFC6XYbQVgiYdMBRXzTfap4htd7/2rciED5VYA/qRWPH4x8SQjdZ6rexzdvlJXP0Irp5eU891fI+o7Hwno9nqy38GlWcN5n/j4SFRIf8AgWM15P4szqnxq0aI/MbeGSX/AHegzUnwM8X+KPEGs36a3eS3UEEOU86JUOePQCqnh/UG1b4/am2Nn2W0ROeeSwzj8jWctzenLmi2eveINLttS0lVurOG/WMBkjmAK59a83aTRre8aAeHNFhuR0SK5XLfVe1eh+M77+y/Ct9NypEWAo7mvFNI1fw9JoFxDItoLr5jJKYx524njLen40kVyrqdVaeG9Ds7j7TN4Q0ewMzfNOAu5ifw5r0LT44obWNIUWOIDCqowAK8P8WXwksvDttFL8s1ypAHORnk/rXuNjGIbOCMDhUAqmUo2LgJ4p61GORxUq/dFSULTl6U3+GnAELzQB5/rEPlalcKRtPmN2rLvrhbO1mnPOxC35Vv+MFeHX7sEYHmGvNfi5rB0XwTqL+ZhnhZBjtmopxbkhN8sWfLfxK1yXXPE17PI2ctgY6CuTaQn25qWRmaMb2LN6k81Wk+UDHOa+qjFKKSPBbuxPO64yKo3d0r/Ix4p1xIUUlck1kzXG1SSvOawqTsb04XNNLjCqpySO1aFvZveEYHbJrl/wC2CjD5AzitnQ/EMjalbxMyRpKdrMP4c96yVTobODOrsraLygnETp0y1SzRx265L8t70zUtAXTWVmnadyfvAcGs2+g3ff3+2a05nexnylttT04KMylwDgnBFNmnspISytujDevP5VFHpKfYjdSyrDApC5bj5j04FWJNJSxmUSQiRmwR+I6is3Lm0LUOXU5jUJrO63eTKwbP3WXpVFeGTB4zXZ6noPmRmWYw2kfbewWuRmt1jkkQOsqg8NG2R+dcr3OhHskk0erfBRZrra32ZtsbY+Yc4rxG6aIyEBlHpXpng7WhdeA9Y0+RC8EYLq4+tebrC0ymUrgE/dPauenuy56q5Z0uOKRlVmGMgcVt+TbW8wRmAPYHiuehQpGJ1HKsD146102oaN9sMVxbXEMw25KB8svtXbBnPy9xs8dl5YcSYz2JrPmaDyX8t13jkc1DeWp8oFhiRT/CeKpXFk0cY6ecwztPXFKUk2HL2Kc161wPn6ikjmZh6dqhmhZfuja3ekhO6Mu7EEcdOtZ8yNVDQ9z/AGQPHt34R+Nemx2sS3CakPssyM2PlLZ3D1I9K/R/wb4j0jxFY3VxpFlPZ24uGEqzWxhEkmfmOO+T371+Qfg/Xrjwr4m03WbV2iurK4SaN0OCMMP6V+smj3F3q+i2N/HrF6guoUlEkQRcZUcAFTXm4hO90dMNInS6PNqU1rdHV7W2SVZ28iO1ctmPsTnHNcj8SPF2veG9W0i402a1OnsGSexaANPLJ/DtfsB3q/cW9zbwsTrF9cuf4ndVP/joFcFNp72usTajdXkl9KuRCs7Z8rPXFebUlKKNowUnuYHiTQJvFUb3vjWaSX5jJFpVrJst09N2Pvn3NefXFja2cxisLSCygb+FYwWH/Aq7vxV4ukaHykiTcDyCa821jWW8uWYL0BJ5GRXnuq+ax6sKXKtEeL/HDxUtq32ZTmbHL9q+dpMvOzMcsxJJruPilrjat4muAGzEhIAPc5riZhh1xXp0lZXZx1W3KxDIoXjrXX/C/jxZZ46lx78Vyci7mFdj8KLaSfxVEqDLgZH4VpU+Bjou00z7Y0ieWPTYkjYthcDiszVtQvl3LIxYH0UVueFHjvtHgVfvKvzHHfvW0ukwzcOBntxXzclqfVe2ly2R8x/EDw7NfCRsOS2Tg18+69pr6ZfSQyDawOa+/wDxT4LhvFUwjDfTivmL9oH4cyaQseoxhVyfnK969HDVNVE8bFR5nzM8Ot7preZcnjPNer+B45Lzy41kdkbkAV5A2MkEZIr034SasY7027n95H8yewr0asXJaHHRklI9n03wd+5E5lbK/wAOelak2ly/JF5qnzBtxjgj0I71cvtWtpNNt3tmBab7wXt9an0LN9h2OSnSvO5ux6S0epi6TeT+D9QWKVt2nu2Gj6iM5Ayo7D2zX0tpcgm0+3dGDoYwVYdxivmDxlefZ/EiQsQI9u48eo4r3n4U+I4tU0GO1cDz7f5CoP8AD2NbQfMuXqediKdveOxCcZxXmf7R2oW+m/CHWknfabhREnqSWXiu31zxdaaG6wLDNe3TqSkNuu5jjrn0r5I/aY+Imp+Ko9NtLqKOwtlYv9lUkvuBI+ZjjP4Cuj2M0rtHDCScrXPGLog3MK4yu3nmsPxI5MxQ/dTpW0v7yZSenc1gao5uNQkwMhuBVxjrqdcnZGOG3Njp6EcV2ui/EjxNpdqtvBrNx5ScKku1wPpkVx7W0kb8rj3rQt0RVII+atlFPoZ87i7nXt8WvE0ikNfROSMFvs0efzxXPat4q1jUoWim1CZ4m6x5AH6CqhUfwpj8ajaM8mn7OCd0inWnLRsveG4QIZ3ZfmyAK0fuqxPIFGj2rW9iFb7znd9PaoLi48mOdD0zkVi2WnZHafC/XLG1vJrTVNzadcZWZlOMAjGa9N8dfD34d2Pg3w1eWurWmgXeo3SRLefaTP5kJQnzZYyRsORjHb1r5ssNQaznZl43D8/avfPgX+0B4R8Fwrp3jLwXpuv6Sx+W6NnHJcwAjn7w+dfbPFXRlOm/ck0ebiqftmXrjwz8PfDnwSudcQw6/wCJIbqW1N1bXQXY4bCMI93KkDNfON40lzK7n5nkYtjnH619Q/tmeJPhzc2fhO1+HtppDW17C17Neadbxx5GcKjFQCG5OVNfK0rbpVC/KScbun51rzVJSbnK6MqFP2aCGMw3UIxg5zUmr4a4DHtU9ov2y4WY/wCrQ7SfeoNS+aY5p3udqNj4cePtb+GPiq28QaDciG9hG1lYfJKh+8jexr9HfhH+0RoHxS0Gw1O9gNlNgLKsih41fockDH4kCvzBUESJtFfUH7HFmZr7VoA2bWcrmL+HcB1rjrRvG534KpKNTlvofcmsaD4F1BY76XUJI1BDbbK42Bhjpx2rhfi18YvDvwv8A6pPoKSXf2WPdt3Z+Y8DJP196dL4Ns1XH2OPPcbeteXftBeEEuvhXrVraxqjeUWwg6sCCBXkWvJJn0VZv2Tsz4l8U+K9S8ea9fa7q8zT3t2ctz8qAfdRfYCn+IPEU2qaLo1i0nmR2MRijjI+6CSTVG60e606yW5mjZYyACzdEPoT/wDWqK6026tbKK7ltJkt5v8AUzbflY+nft9K95JJaHx8pOTuykrbkfPBzTRIy5HanRtE8mxz94+hpbm1a2I53IehHStkZiWr7pgrDcGOCPavv39kH9jnQ/iR8LNS8d/2ytnremuz20DEFMqm4bwCCB2zzXwBCdrA+/SvQvAvirUotW06zW9lSyadQ9uXyjg8YxXNXV4u514aTjJNPY+7/iBeQf2t4dlunPkyaKhk8pgCMMvTP+ea9R/Zzu438PmOPIRnkKBuoGRXzF4k8Wf2xqfhjEXnRLprReWV8xch06jB449K9F+Gvxw8OfC3wjK2sX0NveKW8u1AckllU9FXIGfbFfPZRahiW5bHs5jGpWoqMdWS/t4eLn0L4dyxoVdrkm2WBucsw4I/WvzXVhCEXbgr719E/tFfHS5+MwjW4it4rG0maSAx2rRvgjHzMZWDfXC185TN1kBHpX1lSqqk3KOx85ClKiuWe57d+zj8Wv8AhD9Ul0W+nKafduJIMjiN++fSvsnRb6y8TRrIDbtPIuDI4UnH41+ZKTFIwynJU5GK95+F/iDWLzTYha300TkcEHNeNiqNlzRPqctxn/LqWx9lR+CR5kkx1+PaM5jYjA9gPSvPfiB450vwDpk8s16sggUyOqgHdjoPqa4KO38V3vytqM3T7qcGvOvjpbnQ/CsdpcN5l3eSg5d8vgcn6AYrzKcHUmos9jFVuSk2meLa5r134j1a71S7fdc3s7TScngHoPbAxXT/AA/1R9N1Lz7ck7sLJ6P7Yrg5pdti67fmbow7Vt+EJ1t9Vijmfy1ZQqEnA3V9bh37KpFrofmuL/fU53V7n0pbXUU9ussX+rPTJ6ex96wNe8bw6Pci1t4/tl/jPlhtqx+m5h0PtXO+JtSufDeh3GoWsjQmdRGU6oWboyn1Ga5J9WeymiZuYbhQ4k6ksepJ719DisznGPJDc+S4f4Xw+KxEqtf4Yvbua2uXmo65HjULl/s68mJRtTP0HX8a4a5gMkkuD8inArt9RvI4dMEjZLPwq9jWW2momkqCAZGLOTj14r52VR1HzSd2ft0cBRo01CjFRiuiRxmo2LtC7JuJB6Vf+HPjp/h/4li1MWy3UaqY5YWbaSp9Pf61ox2m9wgGRnkDrUEvg8Xl0I1Y28kz7Y3PTJOAPzrOVtmediMHL44dD7F8L/tRfDHVtFtv7U1K40m5jXDLe27gE+gYAg9a88/aG+PngzxN4cfSfDOojUZ5l2loY22qPckCvlERtDI6suyRSVfbxznkf0rR0nQ73WGkNpBughAMkvRUBOBn3zkfhXLHDwT5jyvrVaX7tMveH4TcaxYwoMlpB09Bya9bmkurNlKpzklfmIbAOeCOen8qxfh94St9MYXVx++uD8oc9h/s12WqKrQh4xkpwM9cHiuq6Pr8twHs6N57s2/BPxIu/BuqWurS6LB4hQxZtTeSsTE3aTb/AB7eoVuM8119j4si8YNdXyX0l9fTytNdtNxIJCckleoHp2FeZaDMRGLFdqxwtldw5C9xz+VVpNQubHWy9s6wyRDl8clj1X3GPWvQwOMeFldI+e4k4To5vh3yScZrb19D1mWTdH75rqdL+OGp6B4ZtPDkfhOLVLG1kaQTf2xLa+aWOTuRVOR9Sa870fXo9a08TqBHKCUljVs7GHUfSp/MG78a+6koYymuzP5ThKvkmMlG1pRbT9e53F78UoNYjjS6+GGnMsYGwf27ONuDkHhBnn1rX1X4nXPiTw/YaPJpLada2crSq8mrTXzElQu3MgBAGOBnFeb/AGgr0bAqO61610eFri9nSCMDcWc4/L1rOjgMJh5e02Z1YjPMxzCHsd0+iR6Ppd0jTQ5KsN4OGXOO2RXa+H9aSPSpNJffDNbuYym47tpOf618t337REWmTQpoekyXk7Oqrc3D7EGTjcEwSfxNfdHjn4RjxFHZz2V4mmam0SbLhYtwZxwwkG8ZXj2I9e1fO51OniEo09Wj9P4KwuKy+9XEOyl0PG9X8DpcyGcPf3hzkJJfTFAf90OBW34e8EWvh+RLmA3kBByY/tUroe/3WYgVT1vVfEHgnVE0vVdOaCXb+7uGDeRPjqY5CoDfTGfrSaXfeJfHGoHStKtdzAhZp1YGOBe5dhwuAepOfaviFSm3y2P214qDjzJmt4y8QG4tJbeGPekaFpHB+6SMAfjn9K8va6DKQSCN2RXu3jT4XQeFPgT4ttjftLr81hPcfbdu0K0S70KA8heB3yc18J+G/j811bQ/2xpzLPtG+e1I2s3clWxt/Ovuclr08NT5Kis7n4Vxrl2LzSssRhveSVuX9fU9u84evPatTw740bwrdTieyj1fR73C32nylctj7ssbNwrr+tedeH/H+keKMrZXYE4GWgmGyQfgev1BrbaUrw2QfyIr6mXssZDk3R+P0pYzKq3Ok4yO4uPiZpGi208XgbR9T07ULlWU6lqbxxC3Vz85SOM4Z/Qnp71ydmq2tqkCszBBjLnJJ5yTnkkkknPeqLMepzjrT1k296MPgqGGVqaNMyzjE5m06stDR87aQ3pzzXS/AGSw8B+NNT1OG1QXV8mxpWOSRuzg5zxXHLJuUVY026ktb1GQsGY7RtrHMcP7fDSTXTQ14dx0sHmNKadk3Zn1b4mvvC+laTdeI7TSreHWmX/XxRlypIwTtz1+lcw37Qkd34ZFhp+i61jaVjvLeFQVkGcFg3BGcdK5CbxZdaP4fN9bwC+uYQF8lmC57E15LqfxS8U3imFZrHTI3clY9rF19uTX4rZRbTP7NpRjVpqa66n0tqHxgkfwtbHUYGjvJECyJjB3AYOcGvMdT8SfapPt4YSPBlkEjnHIxjNeU6Lr2q3Ju49buklLNujCrjGPxNTax4kg0fT3ubiULZxo0srDJ2qO+BTpcsqkYvucOOi6dGc4LVI6vUfGmga59nuNV8FXOt61ABtF3qhFozdclFUMy552kH61P8NZPFWh+FW1zTdC0u9utUv7m5dZpDDDCPMICKApJAAH5V47D8UvCd5JE0WtWZ8xsKrMVy3uMcV9bfs3eJNPm+HGn6fdIkgtjICrYKli5YkY9c19TmtLD0qEFR36n5zw7icbi8XU+sxaSWhqfBnR9c8RapDqviHTrfTXljmMlpayGSPjbtKllGO/ak+Jnw/8XLrxvvDGpCxibI3mFZXTIwMBuOPpV0/G9fCniGe1bSLq7kuI2EKxqB8i9VDHgZyPyrb8OfEW71G+82fT76wtkGJUvoghV84AHJDD3FfHy5d2fqEITM74aeFPEVrZu+v6zNrkjDDNcW8cO36BRXx5+1r4Hj0jVLo2tt+7upDwpz85zjj86+8dW8SN5TugAHbFfKfxytf+Es8WaZaSJ/rZM8HkkZwBVU63s53Klh/aU2pbHzz8I/hHqHwxa51vxNZ3M0V/bRtHZaXftBNGMkhpG2hSPYE16dN428Obn+06L4quFZcG2l1dJIcegUggfgK1PHOujT/D+n+G/tM1xcWhZZHlYnYnZfw5FeYX3zcLx2NfoeV4VVqPNVPxHiHM5YTEunhnojV1DxpPqFjcaLoumR+GdBuT/pcEdw09xdY/56ytg446ACvC/EGuE+JpL+N2CM2xB2CDgD6V6RrkxsNCvbkNhljwoHXnj+teNak3lpEd2SpH59f61pjIwopRgiclr1cbJ1KrvY6q8uGuLVyQNrrk1yFr4dt7xrlmVRuOFOM8Vt/aCbNG3Esyc1DZy+TaqOhbOK8o+qjpqafw98F2tvrFzIoNyWhZcMOFUjml8XaeNP8AFFiSVVbmyQhl5HAIx+ldl4KjWDRbyUvtKoFwSN/UGuR8bKHt9KuNqr5Ny0OR1wfmAPp1ojoyOZs6v4DyJH8VPD0U4GyW4MPzdPmU/wBQtfsR4bvLiTRY5ZJEZW2j/Vg4P5V+Kng3Vn0PxNp+px8tZ3Mc/p91lJ/Sv2Z+H2oLqHge1YMWEsu5Se6kAiugadjVsY47vWNTkWJFKlW37RlWC/MRx17fjXyZ+2D4tOm6Dc3Ec214rc2VoEXb+8lbax/Ba+pI9ROj+FdW1AlxI0Es+QM5LMwX9BX5+ftnaxcL4g8K6K9wxcWjajcrjIy7bY8+4w5rSnHmY3JpXPnRbXy1wv8ABwMfyrhPHF66r5aH5nbaoIrvLi4SO1YBvLyD+FeaTN/bHiezTlo/OCLnnPPWtazaVkZLXU9RXRZdK+G8Vl5eNsfm7geHJ61neA2tS0y3Y8tgAYZUOHV+uB9e9dNeX0cuk3MIhkijhTa80xCpgD1/+sa4TQ9Au9avIvLdIrMk794bzHXPUAdv51zLRD1Z1viKGObV7ZxGFljA80D7u/vt9QKZDIrXUgY5YMT9Kt61CI7y2O0qu8ISTwPeuftLqJdau43mXZ5rfPuGBj8elUFjS8cTmWbToVOGwHPPTBrpvGmkjxT8H9U1BSftNoiPkcnCHP8Aj+dcR4ym3ahbSo6SjZ8rIwx+Nek+DW+2eFL/AEqUE2upWcsQbPKsVIHH1zWU2XFWkmRfsz6eviz4b3mgX0kdjZLfJP8Aa5HVsvuB2LGDvY/hX174Z+H2maXGjw6XrOozBQAzv9kVh6hdyt+ea+If2S/FWueG/G40vTrj7LNep5cheMSMNp/hU8Fq/QvTbrxVYwrKYLXxLayKGMYi+x3i8f3SdrHr3FfzlxxjcZh8SqdKSSkrpXau/wCvM+wy9RlTuzZsb6W0tdh8N3iiNeFe4DuR/wACfJrl9b8Q+E9YvI7a9htra7jKmW11TTLeZzHuztUzISPwP4V0mi+ItL8SeYlqZ7K/h5n066zHPF+B/mM1V8UWel61am38QW8d5bSfKty6AzQn2bqK/I6Gb4unVdKvKUX5N3X3t3PUlSi1sbej+DvBN9rUWt+GfD9lpOrRp5JvNLWOJWjIztkiQhSOnOCeldtgqvz7QQdvXjPpXybMq/CvxPFbX7/atEmYtBfRMyu6H0Kn7y9x7V7R4T1DUtAvJL1tYjn0mcK0NrcoLiSXIBVgWb5R7Yr9n4VzfMsHJUPeqwn1fT5nh47B0Zx5k9T0O6uEtLd55eI175/SvjH9o7xC7eModSUIkkxSEFRgnJwM+pr6o1jWLjWOSqxQg8IoAXP0r46/amuILXxF4ZtUGZ21JC7ZzuVeT+XFfsmKqe2p2aPMwMPY1dGZNn8RbzTj5bowkFb1n8cdTs0HlTSZHaiTwPFrVqksQXcVBBHenab8MzDMAyD3OM18zyo+159EMb4heJfGF35YlYK3VumB61654B8Lvp9qs85aSZsFnbk+prK8L+C7bS9rPGpOfQV0HibxZa+F9Fur6Z9sFtEWIUc8DoPemocxhOrpoXf2ePCf2r9rDx3rGFeFLC1Qd8My5x7H5R+dfcGteFdL8ZeH5NL1i2W5t5SGK8gqw6MpHIPuK+Xv2KfB+rab4X1jxh4jtvsmqeKbw3iWr/ehtwMRKf8AgPP419VxXH7lpAexNe/Qp8sbM+TrVHKpdHzb+1Fof/CM+F7OGbcbGO1aJLplOzzGuI2VSfXC813/AOz7Jaf8IbeHTzvsjet5Tby+fkTPJJ7547V6T4m0Kw8aeG77R9RijnguYiB5q7grY4bHqDzWP4D8G3HhHw+bGZreWdZWZ2tVKJz0wp6VlRwMaWJ9vDr0NamLlOh7J9zbp24elNwRwc/jRX0S7nkjwwPal4qOl3H1qgHFh6V8n/tGQ2t58Rr+O506yu41t4VUz20bspwScEjI619Wt0z3r5L+Ns3n/EzWuclDGn/jin+prKc3FXRcOp45q/hHS76HYukWELD7sgtYsqfUfLWHq/gHS7rw7cafJbWdvJKpA1BoY98bccgYUdvWu6uGFvGzyNgCvX/Afw2sdL0N9X1K2t9V1SaIywRTANDbjaSvB+8Scc444r5vMs2hl1L2lR38up00qDrO0TxnwnrcOi6hp7293HmEqo5wGAGCBX0lp3iG21jTY54kF3bhQGMf3427g18xL8cn/tSezZ7vWrpZnSYz3rJEhBIKRoigY7YIJrS8QeMNSs4dMuLbSR4bmlyx8pyXlXHBKkZA+teBg+KPrFVQ9mz0p5ZJJM+if+Eoit9sSNsUHrIeRUjavo0jNJqWtJEMfJHZ5kf8doOK+cNP+KFxKWTVJdz9BKox+Yqeb4rWuhK0huIT3CgHk/QEEn8q+rjmELaI5vqcz39tZgnkMehaVLOwG5rzUpcYx38sf1Irzv4hfFLTdDvozqeqC/1MDENrCdqg/wCwox+fv1rw/wAUfHjxT4lhks9OuV0jTujLEgVmz3xnJ+pJqn8KfDMeseIBe3rfbCmS01wSzMeM81hUxqfwm1PBtfEekXmpa54uCzTQXl0/347WGN5WjB9AO/uOaxdQsb3T5XF1Y3tuYxubzrOZNo9eUr09Y726s0Ok6pJpV5atmFocbCTxhh3FWdH+I1z4F22Wp6ld+ItfviSbOMGV5PZVJwq/XAr4fMuLJ5dU9nGnzLyOyOW8yumeMK0c0XmI4ZWJwV5B/GqMoxXsPxF8Fw6ppMuu2mkWekX0TeZcWdtcKdyEcsyg4VgT29K8aaaP5gJo5NvXa4yPr/ntX0+UZzh82oqpRevVXX+Z5lajKjLlZHIvy+9Q/d47elWFeKRQY23D2OaikUcnFfQra6OYj/hC+9Kq84zxS7RuFPVRuHFabgOVQGxUrRKOOtEagsKkSPdzyT9KdhXFhRdy7Rls9+a9FsDtsoV44X0rz+3Q7w6q3BHam+PPjPoPw501PtVzHdahIv7mxt2DyscdwOg9810Uvdu2c9Vc2iO08UeLdM8G6Lc6rq10trZW67nYkZ9gATyTXz14i1xfHMn9s20TQW9yBJCr/e2tyCfqK+ffi38Ydf8AjB4itLHUJjDpKzgpYQ8RKM85PVjjvXvWihW0u0SNQI1jVeOgwAK8fMp81l0PbyuPLd9Tk7yzuYpCy5B9VNR2+oajak+VNIv15rurrS16gBgaprpKyf8ALPn6V4Fktj6SMu5zyeItfYbUuWWP6df1qxpel32uXi/aLiWVj1GTXYaX4PlnUiSLanaut8P+FTZuBgD8K0Um9zVWZpeA/CttpkIkK7pcYJI5rM+OS27eBryGYDbLGVArtY2j0uHczcdAteHftK+JI4vCs0Ym2zzKVjXI9aum+afKjmqNRTZ8m+Ebi50PxAt1Zv5UkcpZDnGCD0r7G+FfxwstYuILfX2W3vNmwSlAEc/lxXxzp6mORGbHA5PvXQw6ptPy5DDkH3r7DDvlVmfEYmKlJyR+i62dlqJX9xG6FdytsHzfjtH86j/4R3TssxsYAx4LLCuT+NfKXw7/AGldY8M2sNjfvPd6dHgHy8NIg9s17h4d/aH8G69EY31GbTmkH/MRQQ5P1ziuh9zi5Uj1PwnpdppNrfy2tpHbyOuCyDGf19q8++GcbT/FPxFeMF3M4iYn2967TQfFWnX2g3htr+0m44MdwjEj14cnp7d65b4S24k1XVbrYy/aLp3+Y84BwP5Vzy3NY7G1+0dNqsfwxvRpME9xdySom23Te4UnBIA/OvmLRdL8Ra5oT2lxY6pYQxty7aW4aU+hYjOK+sPif4hn8O6TA9vCsrTMUKv3/wAK8qtfF2u291C11YWP2Z24WF3Yr9eBW0KEpq6M6laEXqcBp1nrMvj7wRpoiuhaW/8ArVeFwASeuSPavruM8Y9OOtecWfio33iaztjaoivgFkzgcV6Ovy5wc1lUhKm7MunUVRXiSxt2qZarrw34VKjHbnvWRsS/xZpyn5cU2l3UAcx8RIWh8VXBK/K+GGelfNX7R2uNHp8FhGwzIfmXPbNfU3xbjdfESvu2jy6+GvjpqP2zxY6bt20YBz0rvw1F+01OGrL3dDzS4Ty1ODkdqotnaamnlAyM4+tQfw9a925wRiULo9ao5HTg81duvvEd+tUJJhuJK4K9DXBUOumYt4vk3TFeQxrQ0iRXibKqecgk8g1k3zEyGTJOTUuk3SwxsSO9c17M6rI78eP9VW3ji8q0cxrgPJGWz79RWZdeNdVuAXkis5T0wsTKP/QjWStx9q4XnntVmVFgjwBkjk0SlJkWXYt2vjeeCV2fT03NwfLuGA46cEVXvvHGp3SMsRS2JP3+WcfQmqEkPmAnGDVdockYH1rC0k7l8xQmeW5k33EklxJnJeVsmtnSpmeFkYEgd8VQa3O7p0rS0+MxxuO9OMbatkHf/DcrNpeuWrYOYi2CfauOuFxIwG0H/Z9K3fhwzf29PEWwssLAj8KyNWT7PqEyY+QHg0oq0mU37qI7UhIChHy+9Z7WqyzF0XHYlWKkflVoSbgQB+dV1Yx5+tbojcbHNeWe7bM0yDqshyPz60/+2pJ2LSxhH6cHNMZjtbNVGUhwe1YyWprHREst624gIMY61ThkklV0XjJqSTue2Kq2c3lyEscVBRoruiUbfvjv/n3r9M/2Z/iFH8QfhDo923/H1Zp9jnXuGTivzHebJ4IJr63/AGBvGSw6t4h8NSPiORVuogT/ABZw1TUipastbWPqnxz4h/suyjEb4mnbao/ur3NefX2tSXABZvmq148vjqGvSBX3LCuwLngHua59SWTOcYH0rwa+7sepQppJSa1MHxE8q7pVOSOorgPEN6fsF0RwShzXe3U32nzkJ3Hbke1ebeLleG2lixgMpOa87lfMj1G/3Z8x+KlP9rybi3zHOPT2rIkA3DNdLrliz6s5bDIzYQ561j6xZGzm2EYIr26drWPEldu5Q2gEYrr/AIWajHpPjvSriZsQeYEfsMGuOmY7VxVqxdgxx/OtQg7SR+hHht4bW4MSlCko3qVYYFdTJJBAFPmRjv8AeFeH/DXR7HxB4E029mnkR44wWG4k/wA67zT9O0BoyZNRlkOMFZZcKPpxxXhVILmZ7nO2kdc0kc5Zi67Qf73FeP8Ax7jtL3w9IvmRzKqtvVSDiu1Hh3wlZXEUM93NJLNykbTMy8/Sud+MnhXTbXwddyxW6xtDGQrBiMj86KcUpJ3FJ8ysz4SuIR9ofb2JH4ZrrNCuBo7WerRkJtkEcoPof8mse6tfLh84jaN7AfnWv4d332j6nCsaOqKHLSHHU9BXtt6HkW5ZHt2j3yzWLvHIGjYll2joD1/Wuy8Fzbo5BnqfWvPvD6oPD2n+WMK0YBHfpXc+D5BDuTivMnpqelDU5j4nXQt/EUT5J3LjGK6P4Na1eSeM9PtrRXkEwKTD0X1/CuI+Ld4F1qBydm0n8vWvdP2YfBraP4bXXLtCt9qJJhDjmOMdPz5/OvdynC/Way00R5WYYj2dNrqet69pEE9jEdq+ZCciTHzfSvlT9prwDPPZW2qWSl1hZjKuM5HrX03repSRysueAcYrm/FWnx3/AIN1czDcvkOAvbJFfeYzBwlQcYrY+Uw9eUJps/Pq33RqVIIwMYNVZLQrcRgAk5z0ravtNmtZPnUhWZsbvY4qpdRhGikzjccZ+lfnbi4yaZ9apc8Uylq9ukccYxgntVIR7cECtLV1KyIG5+XNU1GVB7VpEhoTnHNS20YklXOMDk0nGMEUtuMGQdmWqINKO4CLIzNhcZXgVlX0o3v1wyg/NTtSuBGttDghidzf0qtqh/eK4O4LxWKir6mvNsilHC00iIoy7NtUeua6zTfC4PhfxFLcIFubWRACAcpjqB9axtIiDXURBw+8FT716HY3CLpeuW1zE6XN5skBz1JAXP6Zrro0lU3OeUmjA0r+wrXwTc2+rWslxPI2YJLcASwse4Pp9a5WPTY9xCzGRc8NtxkVs69Z/YZDDGxKIoJyefesFrxvL2g49COKUoqLsTHY1G8u2tSqL5SdfmGCawri4WSRjtxjgc0T3DMoG4k9yTVQrufOMVlaxdyWOXbk9G7V3Pwq+K+rfCfxJDqun4uIW+W4s5OFlX2PZvQ/nXCKvPNTx48uLP3s/pUuJcZOLuj9dPgT4u0H9oTwfHq+hXiLcRjy7uzfAltpPRlPOPQ9DWj8UvhnDZaDJLNEs9rEd8oJwMdyx7Cvy1+Efxe8TfBHxlb+JPC94ILpPlntpPmguo/7ki9xX0Z+0Z+3xcfFz4Yw+HNB0m50Ke/UR6rPIyMNuBuWLaxIBI6nnBxXHPDtvQ9BYxpO7PGf2g/iNoPibXH0jw9pdrFYWcpSXVEAD3mD2/2Qe/fFePtLus/LDOY/M3Mu4hS2MBsfSgqv8IwtNX7rJ3PzCu2MLKx5znzO4yBjHIO9W5pBMmw8D+VU1GCDUqsPetLEFaRjbtydy+vrXSeBIr3WPFGmx2MZkaOVXfoAq56k1z0wDRkHgc816r8H9Bk03TZtRmBSS7wE9kUcfma5K81CDuenlmHli8RGHTqexrItjZxIH8+ZVKiTP3QTkgfjXL65GbhC0nzuvKs3JH0q4bzysISMNwDmoLrEoJyCOhr5eC965+qvC0lCyR5F4t81UYltgzXFzRkrgkjdXpnjHRnvGKRrlBzXDXGlzrnfyF4HHSvo6Mlybn55mWFmqzstDFj3I2xWJ9eK7bwj4g1bQtn9n3s1oUPDAI4/JgawLLSXaVMhmPcYrsdF0Ce6CxRRMGzlmIx9KutKDWpzYPD1HLRHZ2vxc8d7VWLXYwQP+fCAt/6DXCeLo9U1i6a81S+lvrpgcNN09wPSvRtJ8KRWMe6Xc87dWPaud8caTLCVnVP3B9O1cNNxU/dR9HisFUeH5meUXVrMynZjaByoqayVtR08eWql42AO7+dXWOfmHHPPpUdjGlrNuiz6H0PNer2PhuVKVrHoek+C5de8OxQPdTxhG3iFpS0RIGPu54P+cVg6tot3pWj3em36MtxbSCS3kDZVkI52mvRfCN9LJplvGI1UbQQ4Y/yxW1rGj22vafLZ3AwXG1JAOUPY158sS4ztI/QMJllJ0IzpKzseVpfC68MWbszGRAYyD6g4/rXT+SHs44x0CDn14rhRC+k29zps7+XcRXO1l7lc9R9a7JdWtYbVfMnBO3Cooya9CDUtUdlJfZluVNPsla/aLIHua1JNOU6jpyyYJN3CBgf7Y/wqHT7iC7bz0YqwO1lYYrWhIa6FwzDZZQTXjHtiOJiM/jirauRiYxp0ZXPFdQt1XVL/AAcqbmUg/wDAzXceA4SnhSYjcBcaokLhT94LE7jP4muCjz5YJOSetej/AA/jLeDppMfLHrcK5z0L28v/AMRVNWR8FgZKWKjzdTsLLbDDgcGlmuCI3IH3Rn605gEgXAy7naKj8s+YAhyNmD7fWsUfqMdFYr2rYuHcE4Y4HNVI7oSXkuCBsYlmNNkV7eRiG3AnH41jyMW320Q3SM7M/HHXNXy6MmcndWPQfhrcLJBqrLkjzkY8/wCzVnxN8QrDw7dSWgjlvLxeGjiwFQ+5NZnwpj23muQs24RmLPPHKnNeXa1qQv8AxBq85YH/AElzlTnIzgY/AV9SsZKjhYKC1P5kx+T0sbnNaVVXSZ2OqfE7WNSUx23ladERy0ILv/3039K5i4unuJA91NJcyZ+/M25vzPT8KorcBV3EfrUU0xkVmzyMkV5dTEVavxSPfw+X4fC6UYJCiDELQpI5CsSrE5Knsc+39K/Tn9nT4y3vxG+B+gXOuWF9e67amOzkaC3Mgnw5QXPDDhdvzE9D2NfmUuFIx1b8ulfqp+wt4Zsda/Zy8Jag6Q/alvLqIF+SAZWyP9nqDnisE7HrU0kx3i7w/rfj5b62jg0xr0AxWkGoxyNbGFWALNtJAZsEggAjHpXS+GbIfDmSy8NyWPl+HZgsiXUKZhSQ8+XMQdzjIOG7Ve+L3w913VfFng59JnbTYtP1VL29mt5tubdUbem7dyH4UjHau2tbP7UqlreApKm7bHLkHI5AHrj0Pf60tN0dXM7WucH4wttP8eaLf2Fq7S/ZVns7tSroEwp+UBhz2GRnI7mvxzjUwzXA28rLIvlnjoxGK/d9fC5msbiNY4gk0ZHl53SZ2ngHJC/hX4b+KNPOm+KdatGGJLe+uISPcSsKDKok9zJTLbWJ2yf3lbBH0IrotE8ea14ckBjvWu4e8N0xYH8eo/CuSupCt7KqnYqKBgetV5LhlCkHAY1tGtUp6wdjzMRhaOIjy1YJo948O/Gax1SaG3voH06aRgoYHfEc+/Uc+td+szKxzyRXx/JdNNbsF3F2O1dpx+Nekal8XNevrOC3gePT0WBY5DbjLuwABO4g4HsK9zC5pKMf3up8BmXCNOpNSwfup7pnt+teK9L8O27Tahex2xUZEecyN7Be9eaal+0aLeaU6fozSf8APGe4n24P97aB/WvJ7iZ7qR5ZnaaVuS8hySfrVVgWA6DFZ4nMKtb3YuyO3L+FcJhLSre9L8j6A+D3x8mvYho+uzM1+u8xzM2VnTJOCT3A4/CvUp/G3hyRS7PbRTHljJjNfEtxJLC0UsLtFLGwZXQ4IIPWvbfh38RNM8RfZdP177PbahNFmO9kXbHIwOCp/wBqvgsZhX7TnR+xZfjoxpqlLpsdx4m8fWd2yxWNujlf+WgGAfxrQ8E51KO4+0RrMsqFSjjK8j7taNv8JPtCxyhPMVuQEXIrkPH3xPsPhWptNMeO91tgVFvCfkiHTdI2CPwHPFccaLlpBandUrqzcmeSfHj4deHvB+uQnSpHguJhvlsT86ZPUj+7XsX7IfxIht4X8LT3DpfrulheQ5EkZPQHsR6elfNGs61ea9qU+oX85ubuZizSduTnAHYU/Q9VvPD2rWeqac/lXto4eJiO+eh9Qa9iVGU6PLLc8GnXjSrc6R+gmoeMPFF1qiWvmWttb2ZkWG42GRmVj0OSAOAPXvXZ2b+M9W0OW1bxFZvHMm1ZWsiZF/3SHA7dcd68S+FHxg0f4kWsdvOyWOsIqvcW7dMZxuB/uk175pvjLStJt8SXSsm3AjUZOfavmKvNCXK0faUKkakOeJ0NncS2/h+I3rs86Jtcnox9a+Sf2m/Es0FjJqFrLsltpUiikj4IkY54PsATXveqeKrzxJIbawhaC2blpJOv4V89/tS+E7i18AQzQwyusd6J5Ng3cYK5OPc0qNpVY82wYybjh5cm55/4T8SS+INIt725LPPIP3jP1LdyfxrUuLhmkGK4D4X3TNobxBv9VMw5/A/1rsWlO6v2TBSXsItbH8tZtTaxlRN9TE+Il4IdBRAwHmSLxnsP/r15Tqj/ALyIA/I3zD8K674ral5LabbhuSpc/mf8K4O4fzktDu5G4E/jn+teLjpp1XFdD7rIqLpYZSe7OjjlDWud6ggDC55qRV/dKdu4Nz04rBt5drqo656mrUy+XGNpYfQkVwbn0Njdj1S+03TYluT9ot9wK3OMXEQ9CR95fYjIq3rV9Fqmi34R0dsLOrq2QWXGSPrWVZTSNZtCXZowc7Dg/wBM1WugdNtbtIQIvtERR1HIIyOcY4NOxFkdBoqi6eHI5lTn8QK/Wj4Da0+r/Cnw1cKxdm05ZG57qME/oDX5F6LN5DWzknC8YBzX6XfsY+KF1j4ZaTCxVntI5rNsNgjDcZH0K10dDK+p7j4vuIm0NtNaeSMtHCWXnnOCV4HXvz71+Z/x28Vp8Q/i/wCJtSibdYx3X2C0LHpHCPL49iwY/jX3p8VvF39h+CfGGvESAWUblBu/iRCF/DcR+dfmBqOoDStJM8nzySfKoJyZJDyf1ya6KK1bYX0sZ+vSLCrwqwIUYf1BxXHaSoi161GQWQPLnpg9u9a0Nw01nLJMweWR/Mkk7En+gqDwrpwvtZuDu2YiL7yMhR9KKuupSdlY7PV1PiSOO4lyskaLsjBIijOOuMkljya1/D+kT2+nMY7iWIE4LxPtY+uD6Uy38MPpsb3l3eTtO0hjiiXCxuuMZxXXXFr9h0SNN2SFBxjGMisLEt2PO9ZtzIN/mzOWbnzZCw/U1xOsxxwQySpHH/rdp4rv7zMl55PUGQfL/WvOfEGV0mMnlmun49txrKRtHY0FY3F/cRRIMQwq+FFevfDe+aS1VMg/Z8O2DgnHavIPArCW81xy2W8lVx6c16H8PJkkuZISSFVssVPLCo3Q+pH4H0DWG+L2rahokTIdDuRqU0qruFvAZFyxHcDP5V+mvh3VjfaDHJdQxlwgdpLU528D51PUjofxrxL9ivwOsfxG8V6xc2cdxp2pWhsJlflf3bnI+jB/0Fevafoc/hHWr/wzBIwuNLIbT2k6zW2MR7vXgbT7ivwPxMy14ihTxEFdxetvPQ+hy2oleL6mN4y0WLxjeQWaXn9meI4VM2mapEwAnx/Cf5EfjXZ+A/Buo+IPCqP47hh03UCSktrazB/OjHdscKSPxrkL6+sbBrXUDCV1DJkht5OfsspyHKnPQgDrWX4d8UXi32pTSXM80sjAKrPkZPAGKw4U4WpYjCxr4+PNb4V2/wCB5GuKxTUuSmz1GCHQvDln/YPh7RoEhtSSLi5JmeNj6FurdelcvNZzNqTM7Fth5Lepro9D099O0lA2ZJ5Mu2/ux6/hTZNPYnowLHoBX7HRw9OhHlpRSPIcnLdkljaJLDscZwOCK+Rf2hNBXxB8XLO0hbIsLXzArHqzkgN+SV92+H/DsC2ZabcZGHavg/8AbMvL34L/AB90LxBDF9s0XVrBYZY8c7o35APcgNn8KupFyTNqNRRldnc+DfDN6un2+D5oAxkCu4s/Dc0XLJg+9RfAz4meEPHGixHR9TgluurWkzBJkPcFDzXqlxZw7WZjtUcsxwAK8WVGSeqPdhiIyV0zzObR7kcpuA61heBfBDfGD4sw+HpHaXQNI23eq+WMqWBHlwH0Jxk/T3qLx98UtQ1jxFD4E+F8dvr/AIuvG2z3CYlg0yLO1ppSOMjPAPcYr6Z+BfwVsvgn4QGlWN19u1G6mN1qOoXWfMuZ2wWYsOw6Adq6qOH5Zc0jgxOJ05YnrNnoNssMVunlJHGMKjRnjAxgEdBV5LdrGxmUbiVUncTuqharPyQFY+xNaEP2llZHt2wykbgQa9VaHjK/UntZNuDjiqVprUvyKwVuP60zUZn02wuJSmPLjZuvoDXOaDqDyWCSNt82Tk8niiUrAd35kdwoDALn86rT2xiyVOU9PSuFt/EEt1q0gSTMKNgYPcV2FrfGe3BJ5PWtKdVp2ZEkSZFNY+9DLzmk4rv5krN7ENBXx/8AFJpL34ja8ttBPezG7KeXBGXfIVRjA9K+nfEvjbT9Bgb5/tFwOkKNjn3NeH/8JwYtavBHbQae1zIZpGgG1pGPUlup/PFfm3EHGmAyn9zCXPPstl6nrYXL6tbVqyOP8FTeCtH1jOtteXmuW4ybLVIfJihbswjxkkfWvD/jt4q1nxh8YPDug6Vq91arbyNf3DQ3DIiR7+MgHByFr1XxpYx3fjL7TMA7N8w29T7V88WMd3cfGzxo6OZFgWK1DPyVXBbA/EmvzDBZxWzSdXFVJXUYtpPz0PoVgoU4pLc99hj0TR2utasNHso9fbBmujGGMgH8QyODnn1riNf1x/FGqSXLSeY6rg85waZp2qXk03kyIhhX5SzMckemMf1qS68FwaZcwajpk0rxu26WF8FVPfGP616OTZv7yo4h3b2Z2PDuOqMu4s2aPoS2OazZNP8AN4avULfTYZ7dWUqQwyeOlUpvD8Stkdc4r9JXw3OV+R5zHobswVUZweMAV6V4PtpYbWG1hg+yovV2XHNdpoPgewsrFrq7/eMF3dQAB6n0rzr4gfHb4feE1ls7YP4l1NeDaWEzFR/vOpxj2zXyOZ5tV5nQwUXKX5ebNYUk9ZHa3niiLQVjhtLe41CduBDbAlie5/ya1tLj07R/O1KawbSZbsBrgzT77qbHRWbnao9BXxv42+P3jrUrWX+xoIvCmnyMEjFsqiTnsTjOfc12/wAL/hz498XaLHP4n8U6munTHP7yQ+c/+7x0r88x2SzhSdfGV1Fy31d2vyOhVYqVkj6em+Ndhokawwaha6fH027hvP58n8Kdp3xPvvE1wP7N8KXXiSduBcXVukUXt+8kwCPpmszwn4N0TwhpKQ6bp0CSjlrqZBLNIfVnbnNd54bupk/fyPg5wABX59LG4bLdcLzSt5tfl/maShzatHN+IPhnd+IovtWpeDYdFuGQ4utFulYgnn54gAGHuM14dqWnHTdRnsWYfaLdyrqPvfXHXBFfYlnq05IxKR7ZrE8feDfCPirR7q/8QxLZtZwtOdSt2EUyqoJJLDlgAOhzX6Jwj4gTWIWDxkW1LRHjYzBqUXKCsz5NVQxwTt9+gH1rjPFnxa8PeEd8T3Jv7scGC0AcA+5PArwHx58cNS8WaxfRw3T2+kxyNHbxx5TcnYsR1NeeXGuNNJy/61/UNG1SNz5WWh7rrn7TGqKrDTNJsrYY4a5dpmP6gCvPdb+P3jbUmK/208P/AEzso1iA/EDNee3N48udpJ701Y0VcI4d+rEGujlRnzHTr4y13UW36hrd/dKc/u5Lhyo+oFUp9QS3hd1xGzegwTWdCzKvPFVb6ZGyC3zDtRe2hJe8I2p1DxGZz0jOfxzX1V4ZjkXTId4x8oxxXhfwP8Nrrt2p6SPLs5+tfdui/C2yPhu3RJN03ljOOgNeBjPflyo9zAtw97ueSeWWUKQRzXQaLoJkw5TcoPpXY/8ACCrbTBXGVWt2x0eO1QAdPpXncjR7HtLnO2+nybcbMVY+xzR/wEfhXWx2kKqOBmm3Cxxxk4HHrS5WVznBeIro2dkXcZO049vevir4s+Mn8beKJW35srdikSZ4JGcnNfQ37TXxETwr4bextJlOqXxMYAIOyP8AiPWvkK3ZXjUDjHrXr4Gir87PKx+I91QiPjXy2x1q0snQ1WwO5xSkrHkFsH6ivejbY+ekm9SwsvzZqSS7PyjFUGu4F/5bL+dP83DHJzxxW1zOx0NjrckaqAcEHOQea7nwr8Z9f8Ktix1CSEdhnP6GvJUvQ3A4NSLPuYE8n2osnuQ1qfSjftJa1r6Qw6qILkRHKuyYP8667SviVoesSWsYkaKZjh1mXCqfY9K+Ro75o+mfzrRh16ePBD8VqqiirI5pU07n2v8ADvxBbeJvH09paxfurTJFwXB3kDpj0r27jnGMZ/h6V8C/Cf4yXXgfVkmhigkU/f3Lyw7819ueB/F9p448PQaraDYsg+aM9VOOlctaXPK5pQXIuVHRL2qVag3VKjBV71z2Owkp6+9R9xUlFgKHxy/0OZbn/pkf5V+dnjzUG1HxDczN3c1+g37UNw9p4TFyODyAa/NzWrppdQnfO4s2fpX0FCOnMzxqjfNy9jOf5yc1EzBcg/hT2Y/e6VC67tp9a6SFuUrj7xNZ1x8yMcYq9PcL5xXpiqN1MvIBzXDUOyC0MK++6SeBWfbuyqV65ParuqSHaVxgY61R0s/vBk1xX1OnodZ4aj2xszL82eM1ptZmRmJ71W0LLK2eR2rXZN3O7GK6ElYxKsem+Y3BAGMGoPsAU84BBxz0rQ2nkg8dadFambIY8fnSsBlLa/vGAANOhsyuTnFX5rVo244/GmpAzZXNFkBL4SvBp/ii1Jx+9yg59ab4it3j1i5B5UORzVCFhY65p9weQsilvYE13/irwyjSXl692kCfKVUxu+7djAwgJrmk/Zydy4xlOGh52OWOPSomTa3NbWoaHLo8u24ZDJ/0z6Vl3Uf7ytb3V0KzWjRA8J28dTTVt+SG6VcKjYKRYj1PX65oAzLm38tTzwelYMko3Yz82a6LVl2Jn2rkvvXBrB7m8dTcjw0IIIJx2rqvhH46vfh/8SNG1Oy3l/N8qWNT/rEbjFclakLFjGTXR/CzTV1b4kaRFjcscokb2AqJfCzSCvJI+7V1D7c7XOxlaX5iD155okUrkfeFZct824MmAV4C05tUdV4QrXzUnqz3lB6GI3y6w0IyFYYJ9q4rx1GXmuFXcUVCVb26V2F7fK2qQzoMHofxrn/Ftn9oSWNGwSMhvXnNSviRtK6VjyC/8OW1xqGkRI0SSA7yjfePYVyfxT0f+y9eljLJgqpO3+E46Vs3Oqf8XhsZpD+7hkVdvboK1/2kNDNj4gjvAm2C6AZGHQ/KK747o8+aVmeL3ChtoTkDmrOjruvo4j96Q7RTP4BxirmiwbtQhc8EHcDXUckd0fUH7Pdwb7w/qOkTll8iXaT3X0FenTeFrO13iJ5hHKPnXedrH6V4v8BdUEfirUk6m4iUnHT619ArCJW+YEjNeJW0mz3aWsdRdD+HmlGaO52ShwM/6w4rA+NGlxW/hG+jTcsZQ9Tn+deh6dfQxxrEp59q4b41XCt4amjDAsykc/Wso73HJbnwxJEb5ltE+Z2lKjjgc10ngvw//Zvi37BeKr7ojhT0zU3gvRWm8aGOVdyhy3HTrXaeKNBax16O+hVjJH824enevT9pfQ8+ML+8yxolubfT0h7xuV/nW3pd95MzAH5qoQQqtu4Vslm3H2qrazD7QzNxWEve0OhPlsRX2hr48+JPh3RHcrFdSndz2GSc19kaXawaZ9mtbcbbe1jEUajpgDFfMvwN00ax8cPtLrvj0+zkl652sTgH8q9/1jVxDqm1D82cHHev0nIaKp0ebufHZrNynZFXU5vN1i4Q8qVyo+lVdYf7R4X1C2zzIm0fiQKZcTZ1y0JGBJlD+NWltxcLNCBlmG0fXNfU2VrM8daWPmz4lfD/AOy6fp1xBb/LuMcje5II/rXi+qabLa3UluyHAbOD6195+JvCY1jw1JbiErKF3KPcV8weOvAd4iveW8G4xncR6+or4vM8B73NT6nv4PFrltM8V1bMjIWBBxg96pKcADtXpWp/D+XVtLF3aglcbh6qfQ15rco9pcGGQYdDg187KjOjpI9NTU9UP2lqmtflk4HJHei3XevA/CrSwoFJx/wKoAyb1TPebiMheBT/ACxMpBH1q1NDtk83sa2tP8JTXWl3d1Ahcqdzc9sUvZt6ILnOaIwhvoi//LN/Su/M327UorgNmJU8uPjt71x+n2BmlV8bTnmuvhh+zWo+T5lGfwr0MLeOjRlUOb8W3H7x2yME7M1yDYz04ra8TXA8yOPILZLMtYHm/ORWdTWTIVxzYO5SBzTaVnG7pSVlZGorRhVzmp8ARwjHQfMajb/VmpWA4+maLAKF6c4qSQbbdWHVjzxUa9qkyTCuexqiJEJwQBTGxHsY9AcVJgCo5ACpqbFLYbIoDNjpmmrTpKjZtoqBk+j6a+ta1b2YGRI3zew7mvoGxWOzt44IxtjjUKq9hivJvhXp6zX95fNyYwI19ia9VjmEa8j2rxcbLmfKj9C4foctN1epLdSBR0yaraZqG66mhyWwcipZmGBgZrA0WTbqmoOGP3wFI7cV5yhofWSlZpHW3GjwXU26QYqFvCtjI2Nn5Cr1jdpNGoLZPrWltG0EDmou46G/sqctWjHt/DNmpBeEMq9CetaX2WOOPYigD2FWUTA56+lO2j0qOaT3ZrHDwjsiHyx8uOfWqWp6el5byRsgO7jpWhjkhRij73fFNTaCdFSVmeS6z8PT5gW3DRq3JXHFV7H4Z3KMCHPy89K9ea1WQ53c/WmNCm3aDz3roWLqLQ8OWS4eUuaxi+HbJtPtUicrvXglRx71qiYSblzyvUiiTYqYb5VUday9NmVvNCkH5uMGuWUnVd2etTpKilFbI434oaMsdxb6rCm3e/lzsOvsa5SKTYuM169q1iup6fcWrjIlQj6HqP1rxy4DWt0sUgIbO0qfUcV72CnzQ5TwsdScJ+0R2+m2KtYrL5pQsm4qvr71X1m6fTfDviV/NbH2NLT5TjPmyqMf98q1aGjr9otIgoyVHIrB8cFIfCrhwS17qKBT2KQRkt+sor0Op4+ZVHHDHCeinrznj3r0b4by7vBOvp5RxHqOnytLjIQZlXH1OR+debFm3ZJ5x/SvQfhPdxNpvjOwmMgWTTobpFQZzJFcxHB/B60lsfFYOSjXg33OwvLhIFE8xyh/1ajvUtqvlLGvQkbuPesPWriW41K2s4sYYA7guTj0HvW3b/ewOWHHzelYLc/WYtNEV5CGYsT0GT2rP8Mw3JW6lSTTyFJaSONiZB9RirutuI9PlOf4TXIaLBIwWOyQW80nDzEcgHsfWtDCcuWxveGdam0nw/481AMBcr5SofQlSox+deaR4VRjIBGD7966PUr7+yfC2tWYP2iSfVLeNpOmQsZY/qK5W1kb51YYkX+GuxzfIovofj9alyYypPuzQt7jzrTcexxipo2LBgfSqGnyb4WwOd1W42O85O00hF/eO3IxkflX6w/8E4dSNz+y+Lcupe11K4UBW5Tcd2Tz7dq/Jm2y1uRjDk4H05r9Rv8Agl/qwuPgz4n03cnmWuruVXdg/NCpycdsk/4iolsVHc+t9XsbTxGptrtYr2K4gkikTzCqlHXDD72eQTxjjOc1S8P+D9N8I6db6fZQQ22nWUCwRxo5+TH3VySeR6k1pW8Mv22JnUTKRkM2ViTIwSBlt2f8nvWlMyLJEiyxxsy4fLZJUEfKM98kVmm+hYLIV08KpRBtyyKuQR9ff1r8D/iMv/FyPFARAu7VrxgqnOP3z96/e3UJzDE/79ydpHlqCVT64B4/D8R1r8FPiPKG+IHilwRj+1b0/L0x5z1cW76g9Th5pNzXEh6sT+naqk0xW1RgBnvU21pIDhfnx/EeBVK7ytiUZsP1yK0OcfpJVv3hG4jOPatFX3d6zNDw1ip68k1oLjca3hotBMmb5cUw4NOX5l55o8vdyKsixWnjJ4qK4UTaXACoxBOy9M4DDIq60Zbdk1c0XQ7jWjqGnWdvJc3jw+fFCgycxH5unouc/SsqkOprBvY19H+JvjCz8GjS4fEt/DaSSlFTz9ohjVQWwwG7n0zXK2cN74k1lLa0t7jU9UumwltbRmWWQnptUZJJr0z4OfBvV/jp4y0L4e+HisbNI1zqGo43JBHkFpD7KOAP4jiv2M+C/wCz34B+AWiwWXhLQbe1u1jVJtVdA93cMByzSEZ654HA6Vy+zivhRpKTtqfln4A/4J2/Gfx0qXF/pVn4QsJPmE2t3GJdv/XJAzZ9iBW38Y/2FB+z34Gg8Q+KfGzajLe3qadZafpGklXlmYHO55JAFXjrg/Sv1vuP3shxye/avPfjT8IdM+PXgOXwlqYuNP23kV/Z30cG7yLiNgwPHUEAg47Gk4PlbW5Knd2sfAOh/su2vwga0vzd3d7qlzCEuRM42QqcMEAA7Hua7nR/DxmkUN+7yeTivprxh8L53t3tL+3uFKLlJlUtC2O6sB39+a8os/Cd1YyHeMojHk+metfIYmFWU22j7DC1oQppJkml+H4bSBNq44/iqbUPBaeIFVZYEaFQQQVyDx3rf0mzhv2WNS13IBgR2ymR/wBAefwruNO8B6zeQoTbjR7Rvvz3mN4X/ZiB3Z/3sClTwtWo1ZGlTG047s+L/iN+zrp+g3kNr4M0V5vEWtXIW30m0l2LIePMkOchEUYJJwPTNbPib9h/xPYW1sdL1ew1ScRg3MTMYxG+OUVujYPckZ9K+2NN8N6doKsLGFmlkG2S+nANzKPQnHC/7I4qxa2vmXHloefbivvMH7XD0lGcj86zDB4TGVXUUNWfkf8AHT9ln4qeH55NZuPCN1c6JawjN5ZlZgAB8xZVYkAZ618/BSLdwBj5g45zj1r+irT7C3htwnysCvO4dfavzl/4KPfsqaToejyfErwhZRabtkC6zZW0QWNi5wLhVHC88MPcGoqXnNy7nTSpxpU1CCskfntBKGnQ561oXLFmiA6Zya56xuh9qQMxC1vy4Zk29Ky1udBqWJZcyBFlCMpKNwGGeQfTIpvi3ULa+YNY2UmnwsgVYZJhIQT1CkAYWrOhxma3uF9qyb5xNq0UJGUh+XHvWyMkb+lRhbeFWHzjrX1X+xj42fS9S1/S2bdGzRzrzjGRg49+B+VfJH2w2sqMZMpkDHFemfB3xcnhT4lWTSti3vsWxbOBuLZXP48fjXUkrHPLc+x/2t/Ew0X4G3tsj+W+r6hFBw/VSS7A+2Fr88tWvv7QkW6ZvkUeVbxnt6t9c19cftnahDe+A/A1sJ40uppri4ljyWJRQEGMdOWr49+a71DymG1YfmHTvz/WrjsVYsxRlbEIw7ZP+FRaDqDaXrkcuB5bbo5Ae6kEVfkHy4rJvrQw3FvNn92Z1VvxNEtgPWItcj16G2/egRxDCxlcc+tat5qHnxMjPvO0KD+FefafiOX5GIIYg/nXQwzlmOTnArANynffu9YiOMtglhXmevjdYwjod5OPTk16JqMw+2Rs3907R+HWvOPFk32WzQDrmsqmxpEb4HuGX+0pc4Ekir9cV2/hG9NrrQdX/dk4Irzzwvcpb6a65w7Pmt221JlkiaLauG7VitjV7n6Q/sWeLo9Qs9fsAQJoZIbnB64ZQhz+KV7b8WZrW1uNE19X8u9tfMttq/K8ysPlX3Abn6E18c/sSeM4dJ8QeL7m+YJbR6PFcsVUZO12z/P9a+hJvGFn8Qfs90iPFKy/IjSblGe4HbivFr4aFZOFRXXmXSk4u6MHW7xpnuLqSTdI+W3Vp/BPSYNV1Z76/bCxOWjQn7zHvXK+MGNiWQ5AAO6tHR/BbTaHazQTXNnMyZ3W8jI3NOnTVKKjFWSN7t7n1RHY6f5Mcu5Q6jj5v8apXVvaLIm65EQzxtK5NfJGr+FvH9rG39keLdSU/wAKzFZFH1BWuFvNK+NN1IwuddvmO1lzbyCMc/xDCYzjpWgH6BWM1oGEa3m/P96TP9a+Rv8AgpZ4Fv8AV/h9oHiKztpruDQ7tlvfKxsjhkX77fRgvPbJryDQtD+K/hO4W6Txnqk1wFPy3c3mKfcrxX0j8P8A48W3ibw8/hbx/aR7LyM21xJJ/qpwRhuvTPpVxequKx+XVxZl4T5EjRbgGXBII7g5FW11DX5ovLvNe1O4gwE8uS/mYEdAoXdg/T6V6v8AtKfAa7+AutyPbP8A2l4Xv5S+m3qnJUE58px2Kgj8MV5f8KbxNc+K3hC0u2UWbanDvEg7A5GfxArs5Y25kY8zufoj8F9M0b9mj4M2Js7OBfEd8Ek1C4VCZp5GHyx56nBOAKxNY/bK+KWm3K+X4Lsmt5JfKTdftuznHzYjODyPWvfdU+FN14n+yS2V1aWv2edblNyFtxAOAe2PpzzXmHjXwLd/8LM8I6JcabG8k94s01zE6iIRgFmIGS38Iri3epuQXX7Y3xB8E2802s+CfMSMAstrfZPPoWQA/nXW/Df/AIKEaN4ov4rLVtLvNEkk4Q3oTYT6blY/qKteOPh1p2raODYKsmm3VwzeXtJKspw2PbIrzm8+COlXDLm1WRM/ddM1IH1lq/xc0vWPC91HFcBJrqPy4UzkuxHHFJomofZ9FuriUhBBAWP5YH618+eC/A+meH79PsNsBdIQPNZidoHYZ6CvcJcWngvU/N4QwgHPQ/MKz3Am8K5is13kmQ85Pck813Ol3XzqhauA0u8M1tuXlR0Iro9F/dnzXc7m+7SvYlo7T7UqsAzD0rhfir8Qv+EXtIrOykX7fPyTjOxPU10jYZQy8tjr2r55/aUuptNvNM1OMFQoZZVxksAOMfSvA4hxGJp5bUeH+K33HZgoQlXSkU7zWpL5vMebzJOpLVzGrag7X0Tjj5cHFc9pPigX1x8r/KwyM1Ldah5t5Eg++eua/keVCq6znU1Z9/FKOiH+Jr4K1teSSbBH1b2ryL4Ra5p3iD4j+PDDMk8N5NHJDKMHd8uDj24rV+P1nruo+F400SUIUJMqg8/TivJ/gJ4B8S+CfEST31qY4rnBWTPAB5wR/nrX6Tk+CpLKa1VVPfkrKPoebWrSjXiraH0hd6B9jVWiXcB1NLZTeWDE+Vjk4K/1rr7XRtRuI0b7A4ibAVpiEDZ9CxGfwzWT4osbPwzozaxrOp6f4ctY5vIEmqXHlb5NpOxQQcmvDwWW5pKpBwoyv3OypiqMU05HK2HiJ7G/uNPY7vKkKgY6j1q1r/jax8L2onvdpmYZjgxuJP0rUs/C1vqGpatqcRtfs2m2SzT6tNc+XaspQMCrdO/JOAPxrj9K8M2/xC1TytA1/QPEl8w8zybHVIZ3VO5wD096/Wq8M19hGm6bfex5scTh5SvzI878WfEjxt46Sa2huJ9O0pxsa3DYLL36dKu/D34Hi6WJrmNYYN25mI617boPwT1CNWmnsvtUkZ5W3ZZB/wCOmt6PTBbkwunlGMcx42kY9RX55muYY3C/uo0pRvvp+p2wqU5fCz521bw3pmpfGrQPDdnGjWFjm6uFkOd+3sfWvpOM4bA6DgD0Hp7V8+fD9TfftCeIbkrvMFmilv7pLH+mK+g7dS3fNfN8S1pydGjLpFP5vUVF8zci95jKoUHFLdeIDYqkMLfPiq15MI4wO461y9xfI18JpGwEzivi6ND2z1O5npNn4mTT7VZLqTdIw6Zr5c/bq/aAutC8Jw+FdLvjDfawv+kLERmO2IIIP+8TivQJvEiXUl1f3Mvl6bp6GSVs9cAnA/Kvzd+L3xAufiR8QNW1yZsxTSbLcA8LEuQo/Kv1ngTheFfHrGVldQ1+bPDzLEKnScerOd+2eWnB5AwKhjunkkBY5qpyc96dCcdD2r+ol7ux8ZLY0Jr4RxttPLVSt4ZbiYAOyFj94Gkt7fzpucfnV2OPyzgDIPWqvJ7ExNi+hgtY0jgunuiV+dmAGD7GswW5kbJ4Oas7QqqAMCkVTI+0EA9vzo16lWR9Cfs22X2cQyMvG8kMevWvtfw7eN9njwfl2ivlb4F6Oq6XZ8HcFH8hX1d4fs9tjAG645rwaz/eHu4b+HY0ZmWU8qDVeVRtI2/lV8W6jOTULAAY6isHJM67IpsrbBXJ+PvEVr4d0W4urmbyoIUMkjk9AK6q+ult488DAzz0r4r/AGnvi0fEOtSeG9OlxZ25zdSLzluy/Srp03UkoomclCLkzxvx94tn8eeILvVLgEJIzLEpPSPJxXOKdrAlvl6k5xUrY28DANNCgrgjivpI0lBWR87UlzS5me//ALIP7L9v+0f4m1v+3vElz4f0LS7fzzJZohkfnPJboAM816hp/wAAfB/hWy1zU9Ls7HXtNQS/ZrnxBbC5kkjAID9sZ6j8K+RvD/iTVfCt09xpGpXdnJIuyRbeZo1kUnO1sHkV9JfDP43P8RtDuvCF9D9m1GS2ZEnRSUK84zivFzOdaEVKn3PTy6NGU2qmuh8n3Omw2l9OVRVJkY7VXCjJPAHYVKz7uM9Kta9ZzWOsX1pIu1reYxkjvg9azpPlyRxXtUZOVOLPKrR5aklbqKrFWyD3qb7QV6tgiqqsd3Wo7hiMc1uc7L63hJ5bAqwLo7RgZFYoj3AN2qYTFVCqM460rE2Rv6VqHk3SnGK+2f2R/Fa6hot7pTy5eE71UnnaRXwdZTFZh2Oa9s+B3jiTwn440268wJC58l8+5rJwdjN6an6F/wAqevWq1jdJfWsM8Tbldd351ajxuGelQzdbEq1JSYHbmlX7wHapGc1+19dLD8L5ZsfN5gUH6ivzguF8yQsepr75/bdvJ4/Cun2iORC7sWH95hXwatqZcluAK+ooJ8tzwqk/fdysUCxnNZGqX32ePYo5xWjqEghDEHCgVzV7cCWTcT8uKK1TlVjSlHmdynHKWkY+vNVbolmJq20sarkGqMkwbJFeUekjLvGHlkd6q6fMVY84NT3sm9jnrjFVbJG8wkdqxs+cv7B2Hh+Yoxwdw9K3EZ3bPTnGK5HTWnWYPGNpz3rpZNQ2quSN/euuKdjjkaAUYwSN1JG77iFH9Kq2kzTSt8xIxnOKv2ILXCEjIB5Xua0Wm5A/yG8nLMd3U55NMVfLYN19q2Ht41ZlAOTyBmqM0DLyRn3pgc1rSlmBH3RzmvU9cmK+HdE1OJjLI1usb4PTA6fyrzHVF8xyvbFd74Zmk1X4ZndJmW1nYbe+015tRXkjth7kbHNalqJvlJf5nHU1j3OZY8nqKuOhV3ye/Sqs3yrgDIrpaSMHK7Gx/LGD7VGsu1uakh4Vg3TtTVVZOlIDH8RXAW06/MTxXORk7ie9dD4mjLWYKrnaecVy/wBqXPeueZ00zQhnfdx1r1j9nXSWPiyW/fnyoyAPc15Ppd8kcgzDvUHqTX0D8F/s0FrNcp8vnMAGA9KwrNKDudND47nvpmHlgoeq9ay7xblmJ3lU6AZ61NYXSTQhdwOBjOaytU8YaXZyeUZRLKuRhTxXz1ndnv3KepRtG0bBirKQee9bEMUWoRmeRs74zsWvOdf8aGRZFiGRjGR1FbPwj1xtcjn0y4kDXEZ+TsWU+lVqTdXsczH8FbrWfHFrqUL4iEu9lLDBwelemfHr4ayeJvB4kiRXurUBk9eF5A/KvTfD/h+Gx8sBSSefm7VqeII1azK4+ULgir9pYx9nc/OF7ORZHiMZV0PKnt7VqeFfD82oXUjBG2jgcV9A+KPAemDU5bpIgkjnkYq74b8G20UgMUYXcR2rX6xaIlhzm/hP4PvND1z7ZKGETDB45r3iG7/d7snOTilj0eK30sEKA/0rJ88xyhSQB9a8mpJ1JXPRhFRVkdBpEwNwXJOeozWV8RFbUrYIBuZhgitbR0DsMdhVfxAqs49R6Uo+69SpI8ZsfAH9m6lJegHzHPNbuoeHTeqsn3mxXVtFu+8OKtrbp9nyPl4rfnM+SPc8j1yybSYcHq3auVFwEnUgYGevpXa/ERis0YPy15zqEjQwSOvAUGu2j+80ZzSTiz2X9l8+bdeMNUYZaIrbhvoMn+ldT/aT3msli3Vq5f8AZ3b7B8GtQ1Jhse/u5GDeoHH9K0LO6Vbrfnd3yK/Yctp+zw8Y+R8HjJc1WR2HiCQwra3GcmKRa37faL5HHyEsK4rxJqH2jw5NtxvCkj1yK3vCmrLrfhnSr9HD74Rlh/eBwf1r0LaXPPPR1jHUjn1rF1rwvp+o2twklumZQcsPWtexlFxbowOTgVX1S6SGPBNcso3eo1Kx4yvw/TQ7i5jEYktZso0eO3qPevEvF/wGufEWtX82nOYILWMlJGUYmkPO0eg4r60ubiKdSmcBvWs77CscBUH5c5/GuHEYKnWjY6KOLlTZ+eEdtJBI0U6GOeJjHIjdVYHmpx8q/SvZf2kvh7/YOsDxLZQMlnfER3O0fKkn94/71eQ6Lpd14j1i202yj8ye5OFx2Xux+lfIVsJKnU5LHuwqqpHmud58FvhqfiB4jdrgE6dYFZJOOJHH3U+nc16p4y8FJ4Lur/TbHy3N7AN74/1JOfzPau98B6VY/DXwnBbWqKzxqPnPWSTu5rB8U3X24eaRvmflmHOTXvYfARhT97c86WJk5+R8+yeGf7PVwVwQc4bn9aW4B+yyA8ELx+Vd54qt1jhXjaze1cLqTiJAOFZuArUpYRQ+E3jXclqeS65IU1adWbLZrNbG6t3xzp76f4jbzFKedEsi5/pWC/Br5uqmptM9GDurkm4hlqRfWq7t0NTRsGX61kWSbh0znmpcfvDmoVX5hzT1fBfcc80Etky/eH0qbmTTGlXp5u39KpRt82cEfjVjzGNiU6KZQfyFBAw9j60yTmlZtpxTTg0ARN7VWaQ8nOKsPwrH0qlK3yv9DWL0Nj1f4ZWItfDqynrcNv8AyOB/KuyZgVxnnNc94NUQ+GdOUf8APIH+tbueK+erSvNn6vlsVTw0F5DdQuDDbsQcfLWHoIMzXRUZzJjip9euStuRngCsDwuWmvLlmfMWQDH2J55rNJ2OipVXOono+lwtbsGf8siuhiYMuRXF210YVAVsDpzwK1bfXLa3wklzGj9cMw9M1lKm5apHfHEQppczsdLuG4YI98Cnbucj8q57/hKLNuDcRY/3h/jQviSybJ+0Rr/wKp9jU7F/XaP86Oi47HAoVhnrWAviS04H2iP/AL7FRnxLYlRi7j/PpR7Gp2HHGUf51950O0FsnHtRI3WsMeJLRVz9rhP/AAMChfFVju/4+4W+jil7KfYPrlJ7SQa9N9n0+WQb/l5Ozg1x/h/VvM3uD8rHI3dcGtzXPEVgNPu5WuYX2xkhPMHPFeeaJqECsq/aIx/vNjtW0KL2aPMxGMpKS5Zr7z1O3m8yEE9DXlvjqMWviVCOjqr16Fp9ys1urrIrJ/CVOQf8n+VcR8TlT+0dMlGMkEZ+h/8Ar100JOE7EY6opUHK50Om3CR6SJd+wYx+NcT8QLhJJtGtoX3Rw2f2ll/uvM5bH4KEqC88QXN8o02HbBbLnzH79PmNY17ci+uprlcgSHhT2UcKPyr3Ip3ufD5njIVqapQKzZzk966/4W5k8QX9rv2Nd6XdQjLADcI/NX8f3eK5Fu30rT8NXzaZr2n3SusbR3EbFj0A3BTn22kg1rJXPnKN4zjI764ke7w8bMVKK4ZT/s5zWjpOsDUESNzvfbjd0qCULZm5tQVfyZHhEq9Dhu31rG02Q2uuGIYAYZxWR+oQq2ipLqbHiq8WOHaSdvtzWfpurWtvCFhiaZ85ZsYxVHxPdGe/FuGCKH27jwKtR2aWNm7Nlcr12nmgmpUk22jk9SujcwSW+TxctcMfUkAAfgBWfMokjB7jg06TPmM2c/MaVl3YA6VtHY/OMRJyqybF02XbHIe4PFWkm+Y4JzWbauPNYA7l7+1T7jz71RzM3bBvMuJFLdPmBFfoL/wSt1yRNQ+ImjM2ICLK6AkHygt5qMc+vyr09a/OvS5fLvogej/KTX3P/wAEzb77P8SPHUO0ndpttIeu0KJHGT64/rVNcxEdz9IFgnvvPjtJUhma2dYLxlDmBmB2tz155x04q5ptveWdjaQX19HqF1DAsMtx5aoszgfM23+HP0xVDT2H9pQyII5GaEfM4I2rg5GPT35/Crklw32jL+UoMTKAowCcnjvg9ecd6nlsWOvL7zFYF/MHlBAiqWTrzkKvGPXivwQ+ITLHrniFxhgdSuwxU5B/ftjH4V+6+q3sy2d/FFNtEdvjymU7B8pwM4/zivwe8dSeY1+WZXJvZVJXgE7zyKLNAcqJhGAgGFAxmqWoEtG2TkVPJyM1Xm/fSRRY5ZwMVZiy5Z4htRtXayDBpYJ9t9tY4DDANOVikhU9Pums+/PlsNuWAbg4rXoSbsfysR2qULnqfwqhZ3DyKpY5GOK0V55rZbCY5lGeOAetdH8P/iBqXwx1i+1fSYNNmuLiwm09v7Ws1uI1jkGGYLwA3+1jNc4cGuy+CfgdPih8YfB/hSdj9m1DUEFyvrCuXf8ANVI/Gpn7y1GfpD/wT4+BkPwn+EKeI7qFh4i8TIlw8kygSQ22P3Uf4jLH3avqqC62uQTke9ZdrDHZ6bBHAojgThFUcBccD8BipZn2qh3YJNRGGhjKV2bXkmQEFqWOxg/iRvwkI/lTbW4V419cVZ3e1VayIuItrtyYi6KeOZmIH4VzeqaOlvMSuJAxzlo0OP8Ax2urjO5BUNxbpNG3HJrONNXuzRVLHLQySxIUErL7JhR+gFE0hfI6nHXOauXli8PzAZFZ0jdSeK2UV0Fz3Kd18qAD7xNWNKgEMnHU8n39qVIPMOTye1TYWzieU/MQRnPvWr2EbbTNFps8uO20exPFcV8SvBNr8S/AGv8AhrUMGDUtPkt2Y/wkjg/gQD+FdVdOy6XAveZ9x+mKbND5mn3fGcwsBgdyDWSRtzI/nu8ZeFb3wN4y1TQtRXbe6fdPby8YyVPX8etXUztT1xX0V/wUi8CJ4V+OkGu28TJDrlqk8noZkwrfiQBXzVZzF4Uz1xiuS1pO5d9LnT2N4unabd3D8bVrm9Flkurh5nPzsSxP9Kl8Q3Bh0uC3U8yvk/QU3QVyWfpVwepLNq4Xz7dotn3hwaRbyZtNUglLmzdZUk9SpBH8qk3dD1qK8+a3cqM7/lx9a6kZSO/+I/j6bxxqNldzc21pZJBbpnOOrOfxJ/SuI0+Mq0sx6saleBY4ljU5CqBx9KdD8qgVrHYgu4OPSq91B59jKhbJ4ZfqDkfyqUtu56UZOxgBkkEcfTFW9gNq3jWa4WSP90VO45wQ3AJq3p7tdLPIemeKyLeRl09ZEbMnlAnP5f0rV0iZW01pU4LcMPQ1zsqJX1C4Ed1GCuThh+lebePZFE0aqOmK7a+umfVIY+igEtmuA8bsJL/crZTPGKwqP3TSK1KOk3Cwq3mcGtD+1oBIQAXNYq2spVXx8rcDBrQj0tI0WS6mKowwscQyzVzI1eh698KfiUmh3MqRwMEv4Tp07GQqFR2ByMDkgivsPS4pdCS1ntSREUDDB7H8f85r85bfVrjS5opYITDFEQU+oPU+9fphotrPe/DjSNVMZIntY2OeoJUVzVNGXAZ4kvjra2oVeWYKzdznFe16bpIh0u2CjChBj3rwrSZ47nULSHeA5lHXpxX0Xpqn+yoFbjaM1gzUpx2MbyEFeTV9dHEgBEbHHHtirVvCgYHvW3bzFU4xgVm79AMG18HxXshLwxZxgb1FYHiD4KoNRt723tFk2sGdNyqD+dd8t2F6naauw6wlwBCxBbovFUB8sf8ABQDQRJ+zPNcXEX2Way1C2kiTIbq20jj2Nfmb4bmez1Swu4lIa3nidWGTgqykV+h//BRb4iyW/h/w/wCDI5YQl/MLu4hZ13MiHCj8yT+FfFN/qlmtnBCjxjyX83ydoP3c4yB+HWqc5RXKiWfsz8OdSN94VsJ2cM0ttE/B7lQc1z91ImofFi7u0i85tG03cix4JMjMdq+x6/nXL/s2+MG8SfBnwtfOyyTzafEJHQYG4DBGPYiq3hTxw3hn4gaqdbhC22qOFW+XcRHtJK7uwFT5DR7UzbtQit2hCKtsrBeDtJ428VmeKLcRWcjKBjbjG0VYs9Ugvri0uLWQSQzIypIOQQOev41P4gH/ABKJt2CcdaBnnWjaObe8ZzyznJ+v+FdR4+ZoPhdrDo211SPB/wCBrxVKyj/fAgd6n+JoP/CsdRj/AL0sP/o1ahJ3Ad4ZuPMs4An3SoPIx1rpre/FvkYLHPr0rjfDrMtpCQc5HWtuNd7ZZsc1TEzfk8QXBXCnjoK84+N9uNQ+Ht/cXBDPbYlRiPu+v6V2sK+ewT+EVyfx0VofhP4k8gZlWylYD6Ln+lceKpe1oyg+qZth5ctWLPjXwj4m8nVFt2I3I5TGemO1egeHpH1PUpZt2I1+VM+9fNGm+ITb69YXWf8AR70hg54+f0/Gvam8Uan4e0lBoFsl7r1/cJa2EcuPKSVycu3+6ATj2r8CxORyrYqNGGnNofcyxUY0+Z9j2KHwjcXEH2mdHhtCju0pjJ+VV3H5fp0z1rzbTfjRo158IPGfjjS/D11B/ZVytjpl1fSAtcTuNivtA2rtLqcD8TWr+yjH4m8M/Eb4taF4w1w6/LaW8FxOWJaHzHVyxUHoMADjivNri3Zf2QbZAoWPVfFmYo41wChucgAf8Br9TyfhbBZVHnfvT7v9D5LEY6rXdtkTeJ/2PNb/AOFb3vjO48X61r3jS1t4NRWxMJlAd2BEaPuLlhuzkDtXqn7SGinxF+yX4VufElrInihn09/9JzG0c0jiNmccc7AeK9w1A3dnqQhsFuEMUMSEWxYEYRQAcc9/pxXgv7ZFxrsnww0nSYjMt5qWuWscUM2RNMVViNue3Q1eDz51sbLB+wat9roRPDctNT5tTN8da74b8BfD/wCItvL9n1O4163h0Sx0+0dg0s3lZJXHOBkdPQCuh/ZV/Z9tvgnc2+teIHmn8YatatDJbwuFj0+BxkKeDl+56Yry/wCDvg648K/HTwxaeO9EuLZpLaWDSZ9QQCD+0AobJ9WxnFfRWpXUug/2q+XD2dpczOJCc7ljbJJruzDNa2FlTpQjfndr9iKVKFRNvoeXfsS+DrCw8W+PfF9vfXEiNqdxo1gr8jLfOZWbPPp7V5z4a+L3xo0nVvFqW1g3xP8AD+h38tveLcWxlkUF2wYnXEmB04Bxjp3r1H9jS6Gk/AnR7xsK91qF/fSNzk7FPJ/KvJPgX+0R4U+HXw38bwahqd3aeJ9Yv5Lu3hhs5JxKDkr8wBHU9+le/wAtKtFxqR5jl5nF6Ox1f7N2mt4qj8b+NTZyWF5daisA0/Jk8sFc7QWAOee9e6x77NzFcW8tvKOqSKVP157V4J4b8Van8Nf2T/EesafKLHxFfv8Aaze5JfdM+N2COGC5xx2rO8Ga98WPgl4d8Ka14w1G28QfD/XZYklgup/Pns1l5VtxG5Tg9c4r824g4JoZu5YmjJxn0XQ9XC5hOiuWR7nrt4Lcudw6cc15xdeIkYSsH3M3C49ema1vjTrQ8P2195T5j4MLK2QVb7p968m0bU1nu0SWTAjXzJCfbGa/IaOR1cLKUKm6dj6qFZTjzROe/ak8ff8ACL/DaHw3ZSiO51JgsrKcHb/ETXxSuCp7elej/tBeLJPFXxCvW3hoLVjDFt6Y9a84+tf0hw7gI4HBQilZvVnyOPr+2reSF/hNSQ52+1Qr8ykVat4z5fHNfUnlE9kpDkYq4F2mu2+HfwZ1nx14L8U+J7RSmnaJDub5f9a+MlQfYVxX933raLuZWaZNjK8UcqCRjOO9LnbSMw8tjVAfSH7Pfxq0PzLXSNZkXTL1QsaSy8QyYwB8x4Br7U068R7WJo3V0KghlPB9x61+R0d0JGKdRnkdvSvYvhr+0J4y+HtvHZwXKarpijC2l5n5P91hyPxzXl1sN7TVHoUcV7PRn6Nx3O/iq+pahb6VayXF1cRW0KjLSTOEA/OvjTV/21vE91Z+RoWhW+n3AHzXlzmfaf8AYXjn3Oa8P8YeL/FXjm8+1eJtXvtWkP3ROxWJB6CNcL+YNckcHJvVnW8dT7H1P8cv2ltG03T7nSvDV6mqarIPL823y0USkfe3j5Sfoa+QbmaSeaSaVzJLIcu7dWPcmmbRHHtXG0dAOMUxm6V6dGgqa0OGriJVNyNsluetIOCQacx3exqbS9Pk1TU4LCEFp522oqjJJrqlJRV5GC95pIn0nSbrVpmito3cr99lGQv419OfAX4et4cspL+eFRPNwHYYJFb/AMGfgpb+HvD+/UIczyjeYz+ma9Hk8u1g2hNgQcBfavzvMs39tJ0qex9ll+W+zSnPc+Fvi5bxWfxD1lYicPKSc9M+1cW3c5rp/ihdfbPHGrTA/L57j9a5RnHTHXvX22A5nh4c3Y+Vx38eQK3zE1EzGRyaWRtkbHPaq8cm7jPFegcJZ3EUu01GrAKBQsmWFPmQuVluHqCOOeldZpNw6iKRT80ZBX65rko2C10OjXAkwnaqjJCcObc/RL9nzxW/irwHAJGBmtxsJ9sV6bGc18nfsheKCurahpDybVZFkjXPvyK+skzjaw561yPcUSRVNSL94HtTE+UU+g01PJf2z5Xkh0mI8owcfiMV8X6qq2akKMDuc19v/tgWZ/snTrkjgOQM9q+A/Gd5cXV08Vq20dOTxX1FOXJTueBKHNVaOY8ReID5xijHHTNc7JeMxOTxmteTw/tctczgnqdpqSz03TJJhGUeeRjgBTXlVHKcj04csVY5u4unZcBuKgW7ZflIwPWvQL/w/pNrCu6Pa+M7Sa4C/ugszxtb+WASFOO1ZNNGl0yrdyDcuDkVo6bABHuxnNY0rhl2jnHfFW7G/kjwpPFENJamjXu2N+OXyOgp6zGZx69Kktbe3uEBM2WPYGtrTdGiZvu59M8813RtsjjltqX9Lt1jSMEVoLGPOBUAYPXFWNP0qWNlLgFK049Pi3dMD6V0qHc5nUQGOPYJFQKx6kd6y7hdu8Z6nitua3KqADwPSsjUIyjhQMkilKFhxakclqXyzV0/w31YquqaYwGZoC8eR/EuDXOahC7SE7D+VXPBTC38UWcpwSzeWVY9jxXmSgzri7uxFfMTdyDn73U1XZgsgWur8R+HWt7yZ3aOJWlKxqxwWPoK5q6spbWQLLEyP06g/wAqOZSFyu5TibDOD1pPoBROy28371hHn+8MU5WUsFKkA8+YwIX88Ux2MvU32xkY7HIrkZLd/MOzkda9CXw3qOsZjsNN1C+lbPlx21lJKZPphefwq14f/Z6+KesXANt8OfFUsbc7v7ImwAe/IFYys+p0U0+x5l5c8fsK9f8ABE2o2/he1+yRuYlJLuvvWR4t+GfiD4e6sum+KdFutDviokS3voShZfUZ/wAa7j4Q+KLGzn/smfagf7m05Bz7VzYmD5NDpw8lGbTLWn+OtQtVMcyNMg6gHBAqzetZapb+dYXzW1yeWhvVwfwIrudU8D2GpL5pEIY9NmBXPXXw9urH5o8sg6HOa8SNup67kzirp7y3hLTwMVXhpI23p+YFZGk+NJ/DevWOq6aJ7pkcKywRlty5wen+eK7RvDupCRiiynB9DXr3/C7viR8LvhH4VTQdZl0az3ywSslpEylwwK5ZkODg16GFw6xE7XsY1JuCueheB/FEOu2tlLDDdBZog+Gt5Mjj6Vv67b6lNaH7No2qXORjMNhM3/stcV8M/wBoj4h+KtLE+q/EO6jyzI0axQoYwD1OFrpbvxl4n1yaZLP4r+ICyNhkgmSNR/unbzXoVMtjT1bOdYmZwF94J8WateMsHhTXpOeP+JXMP/Za6/wb8KPFzFmufCWsW7J/DJaOp/UVm+JbDx5aJFNP8XPG8aM33f7QIB9uF4rEuLDxJ5BE3xJ8ZG6IOyFtfuCje5ZTx9K4pYWktzrhWqS3Z6zqvw28ZNaBbXwpqtwx/uwYH6kVyMnwZ+ItzdADwbqYUH70nlL/AOz1wY8N3GtWrRar4k8T3U0Y2tHcazdSK3vy+K848WeHdA0W3kgtbq4e4hkBaS5upSWT+LILY46VzfVqV9j0adGpLeSSPrnRfhN4ts7UpPob20qj/lrd268/9/Kyde+GPiksWNpp8IXkmfWLVP8A2evl/wAD/BPxH8TGZ/DXgu91e3BG+8kjENsBgf8ALaQgH8CfpXr2l/sIeOrpUae28M2B7xmaS4YD6pFt/Wq+qw2sdHs6FN/va5rN4P1eGT99qPhWJB1WTxPZqf0c1YbTbOODy5vFngy1k6lX8Rwvj/vkGqNx+wz46s4GMU2iS/7MaTL/ACQmvO/Hnwa8YfDW3a513QPN09SEa909RPGvoWGdyD/eFNYWN9ImtOng6rt9Y/Au/GvwDqWg+H9H8Rtf6Rqui6hI8Nvc6TdNON6gZBJRR69K8J8UXHlaPcS7tgwRj8K+iPHzx3n7KXgCWABx/asxV+2Dnp+R/Kvmbx1L5ltHbA8tzgDk03RVKqktDxaslGUoxlzWPdvgvb3mvfBHSE0+dWhtnkSaHadxbPPNXpJX06TZIjI/Qrj9c1nfsdyyR6H4g0meQbYrhZETsAy9a9T8VaTaW9ncTXcInjUfKo/zxX6xgZKVGLXY/PsU3Gq7nn11qQaFxvJBGMGtX4G6oJtL1PR3OHs5y6D/AGG5/ma8p1LxPayXklrZ3aW9wGI+z3j7G+gPQ0ngPxjd+DfGkNzfQPBp98ht5HyCu7OVOfwNepKUYq0tDBJyTsj7A0W6Cx7M421S1S48y4YE8VR8L6rBqlvHcW8qyRv0x1rO8SeIrfS7iQPIpfuOuD71hKdPbmRhyz7E80fmZJPTpVOS6u7WM+XGJ17qeoqvpXiAahGhMMhaTkeWjMfbgV1+j+CfEOtTD7JoOrSf7thKM/mvvWEqtKO8l95pGnVuvdPNfFen23jvwvqeh3sbxi7iKLujOFccq2fY15B8K/hy3w5sbq+1PZdarI7Q7oCGWKNenPqe9fbEnwj8Z3Fj9lh8P3A8wEGS4KRgfiz5H5VxL/Am90e2mt9Z1Lw54dkyZVN3rltC6Z7lQec15dathHPmlLU9SjQxXK4xg3c8Yk8QWFwwa6km2YwFVc4FVL7WNN3BbXzZGx/EMV6i/hnwVars1D4p+C5JR/FpxuL1se/lKRn8ayZtN+ELsTeeONcv/RNG8NugP/Apn/XFTLMsLH7R308nx1XSNJni/i5vNWN1G8d+ORXnVzo8+ramlwHjttNt2PnSyvg54yBxzxmvqq2m+BkcqW8/h/xxrkEjBWe8v7e1RASBn93zj2rxn9oL4daT8Kvjb4s8P6RZ2r+Ho5ori1tNTEjlFkhRuJsHuT972rGnjIYiahBGuJyrF4GCeIhy3PA/i5fRaprNpcW+DbxxiFGHU49a4iTnPtXr3jLwTZ33hW51a1MNk1uvmGOOcSxP7A4zmvIGYHGOBXgZhT9lWbfUeHkpRsiMsTUq/LGDUTfep/O3FecdRYg5YU1mLNn3oj6jHpSp94nrzxQZE/NXGwuixcDd5pqn71cfjR7dD8z72bP+NFgKh5waYzEGnc/hTJAV5I/GiwDJP9W/1qhN3+lX3XCsOoIqjIu7AznccCsahtD3nZHt3h2M2+h2SZz+6U/pWizFRVXSIylhbpt5Ea5/IVPdMI14DH6V89L4mfrGHi44eC7IwPEFw21lBxkVS8NzeXC58pl3NkOf4qZrEhk3DOcjHWrumwrFYxLgJgdM1rpaxyOTlLToWpr51jZlXJA49q+uPg7rsVj4F8H2cHhXwnem5077VNd6loNvdzyyGaRSfMcE9FH0r47uoywZVkZSRggDPFfp5+zLZ+AdW+A/gTRfE8iWt8NOMkctyhjEamWQApMPuk9cHgivTy+UKU7yjdHh5u5zpxSZYbw/aR26yTeG/AMQYgZPhm17+ny/5xWTMLBdPN2PDfw9jXHHn+F7VeckBckdcj0r0fWPgTqjWqt4V8WabqNgAfLW5lUMPTDqGU/kK8c8aeAfGugLLHe+IvCtjtbd5c2pwqdx7kbc8+wr6S+HnDTf0Pjo+25krM4/xJrWv2/mTWfhv4ZJsGfsp8KWxmYfLllXjcoycnj7vFVv7X159NF/Fo/w2ubVk85pV8GWsQRMAkYOfm5JA9Ae9cvc6Drt9rUNpaeLY9Q1RvkWz8O6VJfSY54UmOMdz/ERz716j4X/AGLviJ46t4/7auP+EW0mQgyy600Ut4655AhiQKgPozk+teLKL5tNj2Y1qVOK59zzC6+LOq6beXcM/h/wCkdu21p08I2cYPvgp6Y4rT0L4ieKPE3zaN4O8OaqnQNp/ge2m/8AQYyP1FfZvw9/Yx+GvgeG1eTRx4gvojv+262BNlvVYeEX8jXt0em2sNutvFD5cCjasKsQgA7ADAArRR8jeWbYeKtTop+bbPzc1Tx18QPC9qZtV8HabpFqox59z4HgijH/AAIxlR+f40zwz8fvE3/CQaQqDw69lcXkUEyw+H7RfMjZ1VlBEYxwfWv0dPh3S/NaZbGGKZhhpYlKSH/gQOa+dfjZ+yXo+tXdr4i8I2kek67b30dzNHbjYl0odS6uoG0nHIfGc9zTUO6NaWc4fVVaCd+3Q/OT4sRx23xo+IdtDGkMcOv3ipDGoREXzDhQBwAK8t+JUJms9PuMYCTMp/FeP/Qa9N+NE8Nr8dviKHXYT4gvD7/61sZ/DFcD42kgvPCd46nLQ4dcDjd06/jXgP8Ai+Vz31aeBdux5U14ZP8AV9JDl3PU+gHtUwkK9T71n2y/MGY4x61dyCvY17cNj89m3JscW3c04KZl8sfebaB+JqPirOn3cdpeW880YmiikV3jPG5QwJGfpWgo6WPRVvGa3csMuHbPvyf8Kz5m26jby4wzZ/DitzxJp8Fj4m1i3tH22kd5K1uFO4eU7b0GepwrLWJdsGmt2PHzYrnP0ii06UX5GP4uuf8ATo0b7of+lW4fEQn082c8jKWXCs3QYqrq8Sy6p5l1E72oUKXU/dJ703Uv7MsU2SwXCSsuV87p+HrTRw1JSjzS6GXGDtZGO7k/MOlL/CV7Coo+zM2B257VI0ydvTvWqPiKj5ptlO3XbcSgNgdas7ix46VnQsfts5JwCwxWjHxyKowbJ1kEaxv/ABKwb8q+3/8Agm9IJPiZ40cQxun9k2+1mHOTI3BPpXw83zRkbc8YwBX2n/wTNzeeOvGauuQun2aN6bfNYkH6gcfQ1aYo7n6YtcG3NxPHbHUJbe1Mjwo4BO1SwVVz1PbhOT171d0zUm1PTbS8kszYvcwh1tphhlyudjYJwwPXmo9N23DITEjvjCDd8g4zkAE4PuOtWJpsXCySRIu2M4IcYxnAAOeoz2NVqWYN/cK/9pjejbR5QULlSQvBJPQZr8OfjFYrpPijVrRCrBdRmAKdB85OB7V+0098smizSOYytw7sIgR8qg4HzHr0r82Pih+yP47+JPizVPEGlSeHbXR7y5lMZ1LXILJlIcoSVY56g4OO1Jq+hMnofIkn+r56VXWT/iYQsOqnP4V9H3X7DvjGxhLXvjb4b2KgZJuPFtucfkPY/lWfa/sliz3SX/xl+FFm/TaddMx+nyKan1JUXI8Quvug+vNZ10xZVUHjOK+iYP2cvCnKXnx48Art6i1tr+4x7DbFUA/Zp8CXN0Yv+F12s5yTt03wpfze/G7bkYrVygo7lxo1Ju0UeF2ciqqj0rQFxjgHivdLX9nT4WW7bJ/i14huQuC32PwcVyD6F5x/KtlvgL8F7WQbvFvxCvwBy0GlWUAP/fUppqasd8crxcldQZ85yXG1SRXt37DsK3/7UHhZi2DDFdOOP+mDV0Fx8KfgZaxrsX4nagO/mXOnw8/QKa9o/ZC8HfCyL4tXU/hfw54k0zWtL02S4W51jVYrhGR2WNhsRAARnrmiVRPRBVyrF0qTqzg1FdT75Vwulr7AEt68D/CnXHzRRnrgDFVYmY6O6se2OKfdSbYYuewGa2W1j5+T1L1jcspxnFcp4i+LqaD8WNB8K4to7CfSrrVtQuLhsNFHHtCBTnGSd3B7CtpblYQCT8zdOev+ea+evjN8NbrxnrHxP1678MjW7kaJBp3h4NEJnaQhjJJEM5BBf9KTTKVup3+l/H/xR4i0zwUug+HNNvNZ8Tm8u47W4vJIY4bGE/LIzBGOWBXtjmt3XPj+PB+q6zpOvaJ5WpWWn2dzBHZ3QlF5PcO0awx5UHIdcZI6c14HDo1noHxc8H2PiHRdcj0TRfDNnp+m3Wn2l00K3jMvmDfARt4XBycV33jm10K4/aUsvEWtJJ9i8J+GH1KWbazRhxK5RsD7zIPMIHXLZpWK5on0VDNJcW8TTxeTKyBnhznYT/DnvVK+s0ClvujrVOz8QW+oWtvc2zF4Z4lkjOMZU9D7Ut1qAlAVuhraMGjMjtwFbPbtVXVJN0Ma/wDPaUfkO9O8zoq5qtetv1Czjxwq8j33VbjcSkbk7NJd2luBu2w7mPZcn/CrNxMkNjPHGxbcpXfVCW88zUriNRgLiPPrx/jVi4UQwLGcE4yayLPzk/4KjeHXh8O6Hqcih1NzGkT/AMS5Rww/HaK+BNMk3KA3UGv1A/4Kg+HZb/8AZ/0O/Rcpbasiyt/dV1cL/wCPZ/Ovy1tyY7gjPJP0rkqqzubx1iT+IZTJcWvosfH51peHfmjcH0rN1JFkhRuS64x9Ce/44/OtPw+cK/YVFPcqWxshDjim+W7NGFXedwIX19qk3bc4OfanKw86EZHyvyc8V3o536EzRt9su1gImt1ZRFuBWQfKCcjHqSKesbbhkYNXWnVflOAajYjqTzWyVkRzeQz7q89qEkHXtSMRRgEbQBz6UykNh1CJbCIyN5SqSpJ74c8VY0/WreaS4+yzZVjuKgcUeDtFj8RabdHerm3upAYm7gjj9c1evNFtdFscRIkcjD5lAAIrkb5mXsY1xMZLxjnnnmuC8RTtNqDDdwD0rr5JSrvJnIA61wt9Ibi+cDkk1zVJaWNorqPs7sQMN6709K7zwcnh/UWKNEY7wDKbWPPqMHpXJ2Ph15PnlY7euK2tItLXT9Qhn8lmZGycEnjFZ9QlqWPE1rDbxTQRDOTuBY598V+k3wf1iHxF8D9FuFdXX7JGCo5xhQP6V+Z/ihtzHyS2GOQc+tfd/wCyjq62/wAOYNHkb5UjAUY9jXNW3HTudB4VjjbxdCoIaIMz4PPIr6H0lytsgB4x3rwDwdYj/hYRRCQsayE5HXpXv1j8tuoxjj1zmuU6S7HIqzlmOOwzWnGSV69fQVjKGkkB3KPx5rSt1kYf8fMh5x8vb8KAK+qXD26jHI/Go9NuxM5DMT9Ota15ocl+rPBdMj4/1czHYfxxkflWZpOh6pZ3Uhu7CGO3UZEiXIkDD1xgEfSqSuGh8E/tySTyfFyHV7n97pWk+TAIuMhsMzY/ErXzRqAhvNRu72FXQTsWIY56ivRv2h9Ufxh8ZvFiJdtcWY1V0SED5flAXgg89K4B7JrS68ktgjhhmvS9kuRNoxaW6P0P/Ya1STUvgDo9vllS3lmgLd8hzyPzr6Bh8LwSzpLOqzHP/LRc/wD1q+b/ANhvUIrH4GszK3+j3dx26/OT/hXuEeqS3F5bTWrSA3C4SUyFlXnn5c4z+FedKNmaKR380/kzWEKx4GZPu4AAwKi8TXn/ABLzbox3McfSqMNw9xfWAk+bZG53Nx3A/wAaqak0lxNGFYx7WBPPUVA7l/TowOvrmqvxamaPwFtUZD3duDz1G8H+laliRGQMAnFc/wDG6/isfAUbzAhGvIV+UdDuoGP0ObdaoVHAA7YxwK6KNd0eT0NefeH/ABUL6OFI9qIvG5V9K7SzuvtC8T7z1weKBM3LORIV64rB+I1mdX8Fa3bKDmWzlUfihFadv94bhn61d1LS/wC0NJuYgobfGy5zxyO1G6dxLRqx+Q2m+ZcaLJayZFxZSsIxkdUY16r4X+ItpNo+j6oB5k+j6tbXl3EOqxglGP0G7JrzrU9Hk0Lxd4isGjEbQ38qsrD1YkfoRTvh95eneOmWWFLjTr6B4J4SflYHgg/UV8BzU6eKlKX2WfTSTnQSPrHwXrMVj8aPjFcAB4tU0SC+tmVs+cvlspKnvjH615/42vI9F/ZB+FM/lym1j1a3uZpIxkgBnck/jiud8P8Aj7TPCPiTw7pGo38cetWN2dE/eH5rjT50JiJ9QrAD8D616b8O7Bfhv8K7zwd41lsfEuj3F1P5FlJKWVIC37pQf4WBBxjkE19XXx9HC0Y1aj0Z4caE5S5UVPjh+1ZoHj7wy3hP4Y6xqVx4n8Q3tuvn2ay2nlAHJTzDjOTwQM4wa6n4u2etap8Rvgn4c/szUdYj0aW3fU9RSCWWFJQgjIMoUgn73JqTwN4N8PWU1vqHhrwfougNDgwXdtbLPcKcdRI4Zh9QR1rqW1K7t9PVU1O62+buby52Ab5sk4B+tfDYzjPBYKXs4U213asd0cBOe8tTzL9ufVE8P+D/AAWLQX39pHV7rUYbxJCfswXI5+u4enQ1f8efHLTdQ/ZeufHEkdxbahr1qdHjZlUiWYja8qkE4X5T154Nd54d8RanY6LaqmoXJQIfkkl3gDcT0I96z/GFxH4n0ldP13TNL13To3Mq2mo2KPGj85ZcYweTyOeTWNPjrLq0lCpRenZXNP7MqxTaZzvw01bSvDH7JFj4ht722isLHRryBpJH2brt1YbRnGTnI4r4WuPEmkzeDdD0w6HaSa2Lh559VkHmSurH5Ylz/CP6V9h/F6XQJvgBqfg8aOdI0e1l+2W8GjyYBmDbgCJM4XPJA/OviLQ/DXiHxBcRnSoJpbsPuQR8vuHQgHqf8a/RMszLCY6j7WlLfvoeRWoVKb1R9feEbHWPit8A/EOgTWzQ6g1srWarFtWR4hlYwB1yO1avhP4m+Df2gPhzB8K/EX2/wz4nt7aGIwyJtLPCMKUJyDgj7vBqr4s8aeLvg78B/AWtwQjTtT+1xR6z5luA5ByBvjOMZ9QRjrVP9qC+tl1r4beK9KWA6vdaui21wuA9xbsq8MRyw649812x92D5XcztrZh8f9SS2tdJsILk3EFusVsZjwX8teuPwrzWbWY9K8J6lfyHD7G25PUf5NdL+0BIo8hUGFa6PCk8ZAB/WvD/AIzax/ZvhC10tZNk1wo4zzgdeK/Mvq/1rFpNbs+njU9jQ+R4jqF42oXstw/35GLGqu6hm+9zzUXzba/U6cVTSitj5ly5ndkkfQ571r2Nu0q4jXdI2FVfUngDFZFuCxwa9i/Z1+HNz8UPipomgWsxtwZPPluFbBiVOdw/2vTNb3tqzN7H6T/AH4JWHh39lnT9AG2V9Ugee8fbt3vKOQc88dPwr8q/FWiy+G/EOo6VMjJLZTvAyt1BU4r9w0mh0/QLax3NIscSwCRxudiABn3Jr8g/2tLO0034/eKobUgiSYTSBTnDsAWPtmppzi5NIT1R5Ish702WTcjAelM3D1pQu/5R3711GdyDTYwbg7uPw611ul26KoLrkHpmsrT9PCYYHNa8eYl68Cko6k8x0lldWlioYhVx3Peue1vVjqt0fLO1AcBR0rPvLzzmwCNvYE1Wjk2HPAPqKvliBIrbcjtSBgy1H5mQKY8pjUhQCx45qXY0bFklKDj7x6V7N+yn4bh1L4gSXtxc6UbyCPEFne3YilmJ5/d5XGR7mvFlQ43MdzVt+G3ZRcSYI3Hhs45H9auOHWKTovZgqrpPnXQ/Rb+0raG7ezuEksbxeGgmG1hnofce4615l48+Imm6bNeWq+INE0yWNSNl1PLNOT7RQRuR/wACK/j2f8CV1Dx18O4ItTubm92M0VtLK2+WEdMoepHtzXzf8cvCer+AfHmpaVqssc0jfvY54HysiHp9D7Gvl6PC9OjipOTvFbH0NTO6tSguXRnmPiK8W/1m8nWQSI0rNvAIDEnqAeR+NZBkDcYqeZgxP54qtI3l+9fRKMaa5I7I8Cc5VHzy3ZBcybYyD0qG3bOajvJdzAVJbrtAOe1O6Elcl3GpFY5qHcPWnhvQ1BZZjY1saHceXchSM5rCjbGe9aWjykXinpVrQT2PcvgbrZ0b4kadIJNol/d9cZ5Ga/Qm3cOgI5461+X3h/URp/iDTrpP9ZHKNp9MkV+lHg/Uv7W8O2F3uz5kKsefas5K2phHexvrT1qusmDU27dUm62OU/a70ua6+GxuY03Lbvl9q5IBIxX5l+JLwrcFQ+4nupr9g/iBoo8ReENV0/YHaaFgFPPOK/JnWvAsmn+IL231J1ieCZlaE8MBmvfhdx5UeJKPLU531OJstKudWk5ZvKH8WTWu0kXh23KogkmA4J61vtMlouyFcRrwABWbcR21wzPLGCx75pezUfUqTbaOO1K8udSuDIdzA9vSqX9mzsytIGCZ6NXcQLaWbF0RffvUOo3lteqfLCsF6qBXN7N9TbnaPOdRjSO6PlDgjkY4qvGwXHf6V2i2NtLIzCAr26VTvtFtJJCEXymx94etR7M6FV7oxtPV7i4RQzDn1rsNNnl098CUufT0rlra3fT7rBBZf7wFbEjbmRlPPsaUYyTCVrH0x8P7HwDqnw9fxH4v1TxNYSRSi3a30O2gkA44Y7wCM/WtK1vPgVNIfs9x8SdQkUZPl2lkCPzP9K5v9nHSbX4pWWv+Bp7g2dxcW3nwSBS/zKeuB1wMVoX3wO+JHwk1C5mg8P8A/CRaU3DXlh+9O0d2jwWU10SxFGPuSl7wRw99bGzFp/whus+RovxSvSxyd8dpGB+Oyuh0fwj8Irx0kk8D+PLhVIG6fVIYgM+uwf0rzTVPitZw3EMEhvtPmXiS3a2Ckn0JJz+QFa3hv43aXoYXes11tyBkKPzOeawlUk07fmdEKELn0DpnwT+CU9utw3w01idm5H27xBKT+hqw3wz+FGmXcYtfg/bzSL8yNca/cDH4V4wf2rLeOQILaVj0jAlQMPoMVs2Hxk1/VoTc2/hDU7uAHP264IhjUf7xGMfjXDKpUR2Rw0Zao9K1CPwpZ3iyW/wZ8KYU/NJeXk0mz6nA/rXOat8aPDmiN9kj+DngWOZWxzaPIp98lh/SuNbxx4o8bXr6ZoGhXOq6k3H2fTm+0KP998BRXpXgP9iXxh4scan8QNcGghsbdM0xRJc7f9qT7q/TrUxlLsdlP6tTa9ornC6p+0FNCMWPgzwDo6/wLHoKsR7qXY5qla/tCfE7Um8nR9RiHGBHpHhi3YL/AN8xN+pr7W+H37Mvw8+Htun9n+GrKS7HJvtQjFzcMfXLcA/QV6Qui2kabdm5R/B0X/vkYH6Vq6c5am/9o4Wnf2dFP1Pzjv8A4tfGNLYyX2veKrWNOrnT3tEH/fESY/OuMuvib4t1hXil8a65cFT8yf2nONrHocBx0/H3r9S5NE0+RcNZxfUIAfzAzXB/EL4B+C/iPp8ltq+kQTSEHbNgJNGcdVkA3D6Zx7VPsZnVRzynFWnRjY+E/wBrJv8AhPPg58MfGJ33EyxPp93MzEuGXH3iTzkhuvpXyGto2h61aXtvITtcHafSv0f+LX7PNx4J/Zp8ZeHY55tS0/TpG1LTjJzJEM5ZSe/f86/OvU4ZEkG7lT0rpmnGKTPl69VVqznTVkz2LT/FUvloLePfLIASQcY/GvQPB8M0sjz3MrO7L90n5RXj/wALfE1tfQ/2WwH2lW9PmI9q3/GPjK6FzB4Z0h9kszfvZ06jPBrw6lNqTR6VOfMtTpvGfxE0jw7K0EcpvLo8G3tl3tnPtXtv7OfxI8MS/CW/bx9ZyWWknVPJT7RZmeNVdQf3i84HB5ry/wAD/Dqw8J6egSFLi7lXdLPKNzFvqa90/Zv8G6N4y1LxD4W1uxNzp95CLnaJZI/nVgB9wg4pwjdpI0vHeWxHrn7Lvwj+IMx1L4f/ABEsfDt7KN2ywu45ITnnBgdgy/TIIri7z9i/xrZs5svjFoYjPO6S4e3J+u3j881pftH/AAA8N/C/ULSTTLO+NldgDyYF+1MWJ/hVyG/WvJv+EU8OWsc7ahpnjGGCGMSSmz8OjMY9S5OPyzXYpVqekXc6IUsFUjzc7XyO4g8M+IvhrOF1r43eEr2NQM20l7NcPt9gq5rR0+Pw58QdRFtpt74i1y7cqh/sPS5go990hLDJ/wBmvY/2WPhn4A8TeHTf6F4W0+8lhId77xRarLcc9MKowOnTNfUun6JJZ26xfaIoIVGBFYWwhQe3U4/A1olVq/EefVlRg7U3c+QtH/Ye1jxEFkd08J2v/Pe+u2v74/RQQifma9o+G37IvgD4dxxSnSv+Ek1VOX1LWgJmZv7wQ/Iv5V7PDbxW+DGp3Yxudi5/Mk1OHPPzYrsjSS6HFPEz25ihDpsNrAsSIoVeFG0YX6DpSTKB0yKusue+aqXztbQb0gkuG6BIioP/AI8RW6iuxySk5O71KvPbisrV7G31KF4biJZEYYIYDmrTX+obTjR5c+klxEv9TVeOa7nZvtFktugHGJ1Y/oK09mlqPnd7nxt+2P4F03wH8LdAtNNj8izOtGRYUGFQsrZA9sk18OXVm+p+IxkbbdDgdyTX6Ift/Rk/CnRZSuUi1VWY+g2Mf51+dmi3V9cXUjQMu1m+T5MnNeJi/wCKz0sPJcp6p+z3Dc2vxfvtPt5PKW8szOA54yhA/rXsnxS8RR29x/ZmxbiTaN/lnq34V5L8KfBfiCy1KbxBaLJdanJA1pE0mEjhBILM2fpXW6b4Za88bJo/2w3NzIhkvb5jwenyKOwr9CyVP6tFSPmcdb2jkJbeAVfTV1ue5tdNSIgYFurswPVd7Z5PtXQfFH4+XfgXxMPD1h8P/AV3ZxwQPDcajorSzMzKDuJ80A4OOSvrXXXHhGLUtSgjuGL2lmoEVqpwgI7t6169428C/B/4kR6doni/WNN0rXks0aAXM5tJ41PClHI2OOOhzj9ajNsQsNyueqZrl8HiG1FaoyPgD4m8T61r8MOo2Pg61siBvTTdFgRmyAflJZuOeuBW3+0ddeN9D1jZ4T8S2vhqCNkWQrotnIFU5+Yl06D2NTfBf9l2b4d+Iorvw348tNZ0rcSbe7KOwHtKhYfoK6b9qD4c+IvEPht3tvEmieH5Nn/H1dak0O33yEJI+gNfK1q1Op70JWPVVKUaiU0fItx48+JF5I6T/HXW5bfzGE39lQwWvkJjghFXJJPHGQAaqwWus3uoMupfEHxvrunsGKXX9t3BMYAHDIijkn+GuJ1T4V232yWDUPjJe65fbsf2X4Rtr3UnJPYFzEmc+xr0r4W/sS+LPGF1DcyeF7jw/pqNkan45vhJLz/FHaQhTnGflkY/jXlvmk9JHvwnQpq8onBeLl8PaQAdTuL26uriJt0l/e3EnksB8rKHfgnvkVf+EPwJ8X/FZYpvDvhQCwBG7WtTjNraZ77XIzI3sgJr7j+FH7Efw9+H2oR6xf27eMdeX7l5qSKLWL/rnbr8gx6nJ96+g4rdIVRUUKEGFAGAo9B7V0wg4or+2HRTWHgl5nxXof8AwT7u51R9d8ZTdPmg0azSFR7CSbzCfwQV0jf8E+fDTQbV8S+IonA4kbUIGP5G1x+lfWbfL0qFvl74Jq/ZXOGWcY2T/iM/PT4o/saeMfAOl3WpaHqP/CU28A837JdQiO52j+46YWQ98FV9j2rkPjxp8/iT4laBfyx7bPUPD1heTLIvz7vJVCAR3yvPvX6XXS7kdWXKkcgjg18c/thabbaR4u0C98oW0EmntD5iLhFAk6HH1/WvYwPuVIpnn47MMTiaVqs3K3c+B/jx4aHh3T47mGQi0ut0UkbHGD2NfO8w+U9+a+k/2q75v7B0dY3DxSTEOVOQeM180ySMynjvWGaSTrWRw4NS5bsG7H1qVVJbvxX0Rp37MvgTR7TSv+Ew+Jl3HrV5DDO3h/w94flu7iPzUDIhld0iDcjvXd2f7PPw802dT/wiviPVIw5SNvEGvW1ikrcnaIbaKR93HTcPrXnqlUtdo77rY+Q4dquJJGCxqfmOe3SrNrptxfzmO0t5rnBO0QIZD+S5NfdHhuz8JeGdJjvNH8CeAdEVohJHcahpF1qswYkjrdT4yMc/IAK07z4pXk0zaWvxVu7CeZD5Ft4Ws7OyijBHQpaxLMT16ZIBHNcs5ODtY3hh3LqfIfh39nf4o+LEWXSfh94ju4GAbz/7OkjiwTwd7gLj3zXb2/7HPj6O1jfW7jwt4QGfm/4SHxHaQsv/AABHZv0r6Ft9Dk8eb7fRvD3iDxp4i2AeXdT3t3GJCAN2Z2IT1+dQD3PavZvh9/wT913xRImq+Nb2z8J+eF36XoqLJKoA7vgRqfZVNKNRs7Pq+Hprmqz+4+JF/ZZ8PafbrJq3xZ0Hew5Gg6Ze6jz7SbEQ/nWjp37Pvw1twzz694019WwQ1nY2dip/4EzzMP8Avmv1k8C/sm/DDwDGptfDkGqXijBvtWJu5z75fIX6KBXpVr4X0ixjWOHTreNFGFVU4FXZy1Mo18LTd4wcl6n496V4X+EXhlQLP4XwaxeRgYfxN4hnuWOOeYYhCp+mCK4T9vTwX4c8J/ETwU/hjw7p/hqz1bwxZ6hJZabGUiErl9xAyfbrzxX7NeN/g94P8eabNZ63oFlfxyAjdLCrMuRjKkj5T7rg1+U3/BUzwfb+C/it4B0yy8w2Vp4YhtYGkOW2xyyAAnvgGpnF8tzepjKFdRhSp8rW77njmhyfatNgcDBCjNS6pbnySVOAOazPBt4smkxKeuOa3bplMBGclhzXz09Js/SMO1KhG3Y8u1m7+YBW6vj9a6PTV/0JGJJbHNc14gt/KvFABIDevvXV6YubKPIxxWnQ8ynJyqNMRY1XLEk/Wv1D+CPw/wBH1D9kfQPEc1qzalb6JMVlEsinajSMo2qwU/iDnvX5hOo2sPbiv1i/Z31Q2v7GfhEZhV7q1FkvnMQuZJinbv8AN2r08E9Gzxc5k4RhynzNp9vZ6t5DXkmuv9pd9kttoqSo20nKqVb5iMH1HFfRH7N/w18E+MNJvL630ca95ZGZvEEcalCSRhYowVHT+KveNJ+Hfh/wxp8Gnw6bbzwyD/Sbi8jMskuf9onjnkDovYCtzwP4N0/wz/aBtQymRwhGRjaBkDgc/e6nmvSqPmW1vmfJ1MVUcbXGaP4Pj0OLyLRbHS4V48nSbJIAcepOc/lWwLeKPgLlv7z/ADH9a1HVOTgc80xli64FRHQ89yctWUNv5+9RXV3FYW7TTvsjXqwUt+gBrTCxN1RTTljh67FFac5JzDeKdM2lvOkKg4z9ml/+JoXUINRiL27M6Zxlo2X9GArp/JhbrEuemcn/ABrH8UNHaw2bIoRnuAmRnJBGTTjUu7WLi+jPxx+N2l2s3xq+IjvEpY6/d8lR/frxj4nLHpHhdok+U3EioAoxnua9x+Nv7v40fEJTyP7fuzx7vXzN8V9cGpaxBZxtuitVycH+In/DFfNKDeIZ+m1K0KOWRaerRxaVODtqCOpa92J+f631JMe5pzrujYe2KYvIpVbbuqwPWLy3jupNBuIpjcLqGmW05ORkME2OD7gxnP4VX8UQLbtC8aBUib5vfOKy/A9wfsNozZzCJoos9ApfOP1rf13/AE6EKh+XGWB9Riuc/Q8D72Gi2Y9i0Nxr0unXEYlt7qP2yrDoaseJvDJ0nw7Mr3iyQr8yRyDnPsaZ4f8AKu/FjAoCqxcE9iDXSePJY4PDtwHAkaRSoJ7UdTSUVKhNs8fWOORVIhkGR69aWYeXGSsaH2Yc1at4828eSfu8/wCfwqOeNIY2IJJx0NdKPziT1Mu1kLNIWTBDdhWnF8sYPrWbayGSbAGOea1VjHWkZDtx2kDk44Ffc3/BMW3P9veNLo4klaC0jVHB2Er5h5x/vV8NyKdmAP8AOK+/f+CZulmPT/FmpCNpMzR23LYXhQcn/voj8K0itSo7n39BI636RGESDkjn92vHp2IPrxUGuXptLLULgWxGLQtw2NvBwQcck59TWVqUMOqWl9p0scxguYXhcQuQVDKVJDjkNz+HWua1m3HhTwTbaNawFbdY4bSFJWMrFQ2SS5+Y57kmtOXsWHiW+ittPsbRQgwFj2RsSeh5b8TXyT8XfgD4j+I2nxeKvDlimsy2M11ZS2duGM2FuHO5B/HgtyqndjtX0Vq+qrfa5p0MkSoTPu3QSex4Y5HFcJ4N8ZfFfw74RutX8E6fDq2iQ61rCahZXEMcihkmyHwzq33S33Cc+lWq06LUomlOj7afJe1+p85P4s8MaRZx293omn6PqLSss9vfadJJNHHzkDagAI7buev1qnpXxA8GWmk2kJtLGa7jWNLiZ9Mdlm2AfNgFSpLZbI7gcGvoPVv2srzxayRa78JdA8R3K5Gy406d8H2DRMf/AB78BWp4R8G+I/iRM15ZfDP4a/DmwYgLdatoymZ85+aKN1y2PoBnsaxniYS+KJ6MsFLDx5pSVvVHzPcfETRNajisNI0zUpZ7dx9juLPTjNcJJjkuVlBYZLH5gAOPStyHxF4n8YazbaP4Z8M3mra7NIWeyjt8zQjaAFJSRliQ4y3mEHOeg4r7Q8P/ALI2leIJIW8WeKNa8YQoebCwjGl6Yeh5jiChhX0J4X8D6L4F0ePTNC0qz0TT4wALaxhCA4/vEDJrk92TujD68qOkFqfCfw7/AOCeviPVra1l8Y+I18PQsAz6XoapLcqOOHmcFVPX7qHHrXvVj+xb8MdBs0ht9AhupQvz3GqTT3kjH1+Z1UH6LivoZgF4AwPqap3SlgcZOOnBrqjFPc5q2ZYms/em7HzB4y/Yl8Ba3pUkdtbjS7zB8u605pLaRCfbe0RHs0Z9814z8Evgh4h+Cv7Q1zaX039qaZfaHPFaX4jEbSsJI2KOBxuGM8cEEdK+5dXXZGM5AP8AF/k1wmraodNu474W/wBtkg+YKMA4yM4Pb/61dSpKKujOOMryi6bk2n0uxZPFWix77L+29OW4jk2SRfa49yMOCCN2eoqzqOtWM1rGsN7bTtnA8mZG/ka+LPiZ+y3Z+G/ipr994l0+O6ttWvJpoZ9qeT88gccucE4JU+npXN3/AOzj4V1DVljhsdJ0+x86RNyzFZGQxgRn5WHAfOQPao5r/Dqcvsle7PrL4yat4vsdN0mfwjf2VvL9st4Llbiya5DRySBC3DjBXOa5bWvjB4o0LS/F9zHokN9Jo+v2+lW6tDKizxSGMNIcEcguTkccYrwrT/2SPDN1cPLa38UMSvjEeuSBnXLYCDfw/wAwPzZ+7WrZ/sp3EN1dlfE+pRROqta+TrcrbcgZVwZOqkDJGOvFYSqTW6OmnhoSdmz3Dw/8WvFuseKvGMA8OWEXhnw5dy25vvtjrcvsiEgKx7CGByAfm45rD8N/tFXXie2sovE3gg6ZpuuaJc6pYbb5LlJ4YVJdJE2qUypOOo9a8tvfhH4p0K2zpnjbXWgMzRs0mtzxrIm0bXIDcHlh74qtpHhn4pMqLo83izVTChhV7WVrhAh4ZQ7E/KehHTio9tLsezTymhUjd14x9T2nQ/2hDdfDWTxjqXg3WNB0SMQC0zLC5ulldUUoqvkAbgfmA4Br2+Fi8SON3Kgle+SAcEDuM4/Gvjy50/4y6bo8NrfWviX+zoim21utKt7iJdv3RsaMjjtjpR/wvL4o2tzJC/iBWmXINvdaVZh146FfKDDpWqxXL8SNqfDbxGlCvGT9T7KjYGQDPNVYZhN4qjjJ4UZx6YrmvhD4k1Txb8O9I1XWxG2o3Nxcq0kMSxgokgVOF46Gr+iagknizVZN24Qw5PtXowkqkeZHyWIoyw1aVKW6djq9OUXFw79Szlifx/8ArVZvpdwZ+wqnp5eHT4gkbPJJ02jt1yar+INW07w3pZvNY1O10y1B+aa5lVF6+55P0zWMrX3El5HmP7Yngd/HH7LfjOwjjaW7tLM38CIu5i0JWQAe5wR+Jr8V9W0a4sbe0v2QC3mGVdTkfQ1+nnxo/wCCl3hfQb/VPDHhHwrceK3QPaT391OLe2JI2naMFmHJ6gZr4TuDu0H7LdpbpasvESj7uT90HvgVzT992RtH3VqeWsoms5CQN+04A+le4/BfT/hho/w3i1Hx94S1fxFf6pdTG2uNL1U2b2kEeFyFwVcltw59K8T1uzh0ab/R1keFx8pbjDHt9K/QrS/2L/8AhOv2ePBf9i3cEHiXT9KTftk3RPLJ++aKXHKnLnntnmsoVKdOa9oro6FBzXunhS/Dn4C+IreGXTPHfjnwSsx+VvEWipf2+SOP30ABx/wGkuP2RNa16Nbv4f8AjrwV8SIEO7ydO1RLa6HsYZTnPtmn6trGrfDBLjw14v05tA1qKNYYFns2EbKgwrCRCCeDjKk+vFYMzaR4l1q/F8thfrJJGYpLMpHKEKkOIzlWD7sHknAHfpXbUlH4qexMafNozjPGXw/8W/D+6Ft4m8K6z4fmydv26zdEf3D42ke4JFc2l+txGGSRXA6lTn+VfRvgvxZ458FyJF4b8e6tptmSwew12UXFkCoHytFcBtwPzfMoA6VJ4g8Wad46e7HjD4QeHNbvLQbZtU8KTzaHenj/AF20ZiZc5xuGDjpXOsWvtIt4ScvhPnVZC3fnvk4//XRJMY42OccYr2t/g/8ACzxDC40Xx1q/gTVBwNP8dWB+z7sAhRdwfuxnI5K1yniL9nH4h6DZz3kGhf8ACTaUo3LqnhmdNRt2X+8fLJdfoyg1vHEQnsZPC1Yv4Ty7wVq0+mz6ksDKvmMmec85PNampXct4weSTJ7471i+GrKaPWb+0uIZLa4UAvFMhRhz6HnP1FdBqlqkMioFIKjBPrWKd7tMzcXezRz+psEtZG3FRjoK5zwvpbaxrEcOT97JPtWv4mvP3JjUY3UngFms7/zgDxxu9K537zsyuh1d5pyWUzQjoo4qXSLNJ7pUKoy9WVh1qfVW+1/MAQ6/f9/pTtLKWtvPcN1jXkmqa1IuJ4e8Ey/EbxhZaPZnyjJJl325Eag88fhX298OfBNt8PbGUm4Yt5fPmHAz7CvlD9nvxVY+G/H8c2oMqRzDy1lJI55PpX0z4ymub6OKawuoryFv4d+1sdsetcVXVm0DqvAcyXXjaSYN96FsbemSwr3G3chUAIzj7uRn8q+W/APjmz8Epr2s6zo0+sx2scKR2MN8bV2d5MZ8xemMZrrNK/aw0C/kJi+HHiNFxtdrHX45AhPQZeIAk+mTW8MHUqQ9pFaD9qk7H0Np6iaTJDDHqMVuRqEUYGPevCbH9ojwztEr+FvHtmuf79q5Hpkcda15v2rPh3psKyXsXje0AAGJdIhcZJwBkSY65H4Vm8LUWti+ZvZHsocqBhv1rC8deJP+EX8E65qxKqlrZSzbieAVUkd/XFeeyftZfCTzNj+Idds8j/l68OXHX0O3P6Vi/FD4pfCj4qfDvV/D8PxattBOp25gM11ot2CikjJ29OgPfvSVF33Fyy7H5eSeIry51S9v7h3a4u5nuGdW28sxJ9+9aVndPeSCVuSxyO9fQVx+xl4LusTaZ+0N4RmjbkfbNPngP/oRp9v+xzbRqv8AZ/xp+HN4F6+deSQfzU13Rb2NPZ1GtE38j3j9hGTzvhddxkk7NQmXrwc4/wAa+jbPwXpUWpLdpDNBKDnEE7xxsfdAcGvGv2W/hnL8K/D99pl54x8E6ss9wZ1k07X0IGcdmUelfQFvdW7SeXb3el3b4yPI1a2fP4b68+cZNlRpT/lYkkgh1AKFwPIJH1yeKYipIwLHkVLJaXdzduUs/NKqNrQ3MDrn0yJKX7DqNkhlu9PntYdwUSOAVyTgDIOOvvWDiwlTcVeSaLthGIzuAx+Ncr8ZbWe/8N6fDEgnJv4iU7YGef5V2Vv8qn6V538YPFEOjz6DZzvtS6uGJKnBAVc5FQySbT2t7ONFbycqBlYuue/P1rdguYph8kXy4xkmuc0e30HUJF3XV/F0y3mqR+Vd5pPhzTGUCDU3kHow5qeZgZ0M01qwKI5T07V02g6kZCkTcZ45qX+w5Ldf3Z8xcHB2+1cT48+NHw++D9/bWfjDxNbaJf3EZmiikhlfcoOM5RGqoqUtET1Pz3/absm8N/H3xdEqjbLIk4UcdUH+Brz3whqT3WuR7lAOMnB5GfSvQ/2gPEXhb4nfFzWvEmnfEbwjBYXWxIlu5rxJAEQKSQLU9TnoTXnfgrStF8P6xNd33xO8ETRknasUt8zc/wDbrxXzGMyqtKU5U0rs9ylioRgotnunw9+G+m6h42PjjUMX13Dbx29rayqNsTqCN/ua9b1rwf4o/wCEdm1Dwt/Yr+Jrmfy1uNYuEQWEJXmWJHIDvnPB9K838L/Fj4VaPpsEF78S9CSYDL+RFeOpP1MCn9K0/FHx88BSPZWPhX4uaL4ejlQ/bNbexu7i7g7BII2g2DOeXzn8q+ZwODzapj4/WYJU492VWqUZU3yPUxfilJ48+Ac3h7xIPi/rniy/lvfIGmzxiO0kUJuYugYhl7cAc+le8+PNQtrqz027is1sbjUbCO+mhhBCKzpltoPIAP8AOvnmdvg94z1a1v8Ax1+0Pq3j2Cw/49bKTTbiEK2QSC/ltgHHOBnmvRPGXx5+HPiq6SaHxtpNvElutvGq214NqDAAP+j9gBXrcT5bPG4RUqFNOdzPL1OFTnlex3GnWy2+i3Vz5F1enT7L7QbGxGZ7nAHyJ/tH17V5ZpvjL46ePI7vUND8CeD/AAfoMLiBLHxdDNHck4zku2C59SMda2tL+Nnw8aXZP4/sLeDbz9lsr1pWx0GfIGB781g6h8dtJ+1Sm31bw29pu/d/abnVHf6n9xtyfYV5fDWT1cFRaxNCKk3u7M7MZTrVJKVO7RyUnxI1n/hYw+HXxH8M6JperXrRi3vfCxcwEyLlRIjswZT68Ee9dVovguz8N3V2sNtGsu8qWjGACO4rzKL+wPEHx5s/iF4i8d6DBawSRyfY7O1v5CPLXaigvAK9Suvih4FuLiVl8ZWQjZyR/od3nn/tjXTxFlmJqxhLL4+ttPwLwdGrr7WLa9CLWI7fxFo+o6FrkUl3p10gRgZCHXHIZWOcEHGPqa8SPwQsPAfi7S9cl8YG88OabN58VrNGxulfOREq5KYJ6kY+ler6j418FzvmLxpYMP8AbtLxf/aJrNvPE3gTUImhuPF2lzxtgmNra6YZHQ/6kGvNy+Od4WHs5xvF+ZvWwUajuotM5P4watHqh0yeMbo5pDMpbjqa+afi94g/tvxU8YH7qzXyV5796+mfGfh+z8UeHbzWPDfiDTdTstDh8+8iCTxOif7O+MD9a+NtdvFvtXu7iP7ssrOOc8E19flGCqUqnta0bHlY2XLD2fYrM4WmLIuc5plHsOfwr6w8Mt2mPM59v519U/sr/DOfVrPT/EdpNNLcT3zWkohmktzboMEsJE5z6CvlKFtuM8+1fZf7DXxEv9GaXw15SSadeXDSlimSjKB/FWGKqezp3KguY+7dDm/s2zjtjeXF+6Ljz7tg8pXrgkAdB7V+Rvxo8RP4m+MHjDUpG3CTUZVH+6rbRj8q/VHXNdTRfC+samW2+RaSSbj/ALp/wr8dLq8a8uri4d9zzSvIzHuSxNedl8/ayc2XJcqLccgyDzU0Um1iKzo5e1SJLwea9/mZz8qepqrdbVA34Xvio7i+PIV2P41mrNtzn14prSbuppXZXKi1HeFTg1I94OgBrP75zTvMpEuKRcN4CoA6/Wpoiev9azlALE9Ktwt6mtotJakltpCin+LvycD35r1nwP4Nl8aaFBY+G/Buta7qz5Y3VqrGJeccYXke+cfSvKtJUT6paxMokV5VBQ/xc9Pav16+BmveL9Q8H6WItD0zwn4Zt4Y0iHkl7i4AA+6DgKD64p+3dJ3iChzLU+ZfAP7M/wC0LfWNrpkd9b+BNKUbAzTxrcBSM9FDN+orwz9qP4L3nwX8Wx2NzrF34hvLi2We5vrjJG7IBAJz69zX6oa94yfTV2iOYsR/x8eU2wH6gY/Svj/9uD4hWNn8PbvTnuYW1S8mjSODd85XqTx1HX6VEsZNytbc1p0kfnm8xzmoJZNzj+72qRwNzDPeozlsCk11FuijcHEw71LG4VcGopm/0jGOlPyG68UDHqwDfWpY+M1X6MPTFSq3ymgCfd6VoaOcXSnqfSshe5zitbRX8uTdjknFakXOtWQq8ZA53A1+gf7POrDVPh7Z7jhoxsxnPFfnxG3zAEbieK+0P2QdQaTwvd2srZEUg25qJaowjpI+iF4Jz0qaP7ozUCsW61Iq5OM1z3OpHo0nzE+9fC37WXwoW68VXGtaYMXJwZIVX79fdp4/lXhPxjs4zrzDaPuZ5FezUm4K8Tz3Tufm7dRTLOVCMrKcHcMHNSQ2YZkMz8k8qte+fFj4TteW76rpQCSr80kJ6OPUGvCW3wyFXXDqeV+lbUayrLzOeUXF6mfqNuNuI+FJ70zTrWNFPyjNSSXfnSMgBBJ9KdCdjAdcGt+upNyTUdNiMLNFnf8A3R9OtYDQ/KT3PWurdjMoIOPUVJa+GEuGDTfIf0qZw6oOdo5FtIdLcsUGG74rN8vyWwDxmu4vrURbozxjgVz95YqMFWArGUbIuM9Tvv2c/FJ8I/FfRL22l8meRza7gRnDgjp35xX1ReftOfFnwBqF1Za/4Th1uxt5CEu7nTJrd9gPB8yMbe45218D29/PoOuWl/GTm2mSYf8AASD/AEr9kdHntvif8I9P1IEyPfaYrZVmxuKegODyT27V5dagqjuz38JiI042lHmPmfUv2yND8RRhPEPwp0bVwADtvLyK4H12yQcfrXKXPxw8I+K7+O10H4G+Dft8jbFaS3jmIY8DKrGvH1NZWh/BD4o694o1Wy0jR9LCwk/Z2nsEmaTp9/GdoPXJ9a9n8K/sx/H/AElrLytf8M6TaMQbiGK0ETqvXAKDn9K5Y4eS2eh6VTEYW2kNSDwz8G/jDrCx3ENn4G+Genyf8tbPTLZZR7hUVufq1ei6D+yL4X1maKbxl4k1j4h3cbZeMymG13DttU9Pxr37wz4Fs9P0mxGsW9tqWrxxgS3JjLAt3KhicfQAV1MapDGI41CovQAYA/AV0ww0t2eNLFdIqxzfhbwrpvg/So9P0TSLPRrFF2rHbxqpx7nv9TmtaO32rjv781eYio2kA713xikrHDKTkyL7P3PAo8lfU/hR52Oaa14MdaszYPCiqeefesi41S1gba9xErZxhmGauyXmcjsaxZrW3huJJFtFMmc7lRQT+NaaWHEr+KNJi8TeGdV0yUeZHe2ksO1T13KRX4n+JtNl0nVtV06YMGsruW3+bqNrEc1+4cTDarAFD0AOD/Kvyf8A22PAo8E/H7xAbaQRRakFvoY2xzuHzdPeuav8KZcdzx74TRBfEl1dEEyQwkJ6c12nh3S7i+8WC7KMxjkLbiTzk1xnw71D7H4n8ktxdKY9vqfWvfPBtmJJmVtqhe5rwcVJxketho80T0jSsTWaNKNqheWzjAFWvgP8aLSz/aT8P6FZKwt7tJbeSRv4zjIxXk3jz4mKUbRdK3iTOx5GGATXdfA3wjH4PvtK16bEt8s6XBlIyV5xgfrWVCTc0dE6ejR+iGteFI/FGt2VtcwAWKKZDIhwSwPQY6fhzUs3gnRtOv7aKHQNNaBCB5slsjSZ9SxGT+dSa5qQ/sW21KF9s0JSRWzxgkcGsrxB42sLyG2a9trjzEdWWWCRPLBOMMcsD/Ovbj8ep5v7xx9zY7Sy0XTdJMo0/T7WxEhBf7LAse767QM1M3Tp709WDIrDoQDkdOlNkfbXWjz5NuQmBgVPbxq3UZqCOTdH7VZtetVcROsEYH3BTvLVeigfQYpwU+lM/iNQUJtVf4VA68AVzvjG4WxaCcrIyMSCsQHPT1I/nXQfxVgeNrRLzTYgwHyyDnYrEZ9mBFUtHqB8rft7WP8AaX7Ps1zEr7Yb2CQ4BJ6kEADrkH86+RvAPwn1PS9Ij1O80O9gjxuQ3SCM7ezbSSa/R3xxcaTY+HRZX0kc0cbiUeYFO0qQQeOAeK+T/iv8VItSmmi01i6gYLEACvExdaHtvdPfweDlUg29Dwq68dP4F1o3iSSPYsQt1b5zle5A6ZHX8K67wrrEMnjiy1qxnW5sr4bY5VPY9j+XSvB9eurXxF4wXTrydoxLJsYRsAR34PT/APXXuXgnwHb6DeaNpulJttY5Q8pkfc2OuR719NkuPlGfsp7HjZhhrRckfQMlxDpoZhhpCN24Dkmuz1z4B6D8YfBNn4rmW5XUmsCn7q7CodhYjIMRzz7jNeZTXKWdrqEsimRlUlV/vHsK+nfhXcS6b8E4Z7sfa5YbSWR40Iw3BJQHtxx7Zr2M6UZUkzzMrlOjVvF2Z8TfCgaF4f8AEE//ABNZhDay+TMP7BllCP8A3fMD7ck9sDNfY19F4Y8TabpenanbXV40ksY+xywLaRvkgfOAS2Oexrb+G/wh0fwxoH2+fToZNSvj57wwu0cSlgMDC43HGOTmu18UeD9Ki8PyX0MRVoVDmENkAqQTy3IxXxyirK59LXxM6rvJ3YnhX4c2/hNY4tMtNE8PRkYaHRdPVHPu0p5Y/Uc+tdfDo8MTFiZJ5QMeZcNuP5dF/AVBptwLy5SReUZN4Oc9a16XIovQ8yc5yfvFQ255PfvUbW7joM1daoz161rcyM68t7homELLHL/C0ilgPwBFZq6bqLL+91Ak4/5YwKv8ya6BmDdKbuK9DiqUwOShVLW6KPqMlzK3AilZB+gAr53/AGyvIt4PC19cxb7JjcQTP2VTtPI6V9ZszMME7h71heK/D+ieINFni17SrLVLKJHkMN7CsicA54I9O9b06zhJS7ClHnVj8J/2jMWc9npqSZjjmeREDZG0jivGLWza6vYLdOTNIsePXLAV6j+0HJHdeLIpYZFCgzRC2VQvkhZDhcDttK4+lcn8LbH+1PiZ4Tsm5Fxq9pEQRkHMqisq0/rE+Y66K5YWP0i8WaV+zfqmqPaeJLvW9J8TWEMVrc3dhFcRsGjjVMgjchPy8ZAPpXMX2lfA65j+y6Z4w+LGvsv+rstKiVpD1xlmQHHP944r7K/aF+G//CwvDemeFNGnj0zWL65EvnQwIzCJEIZiCNuAWXkg1xmnfsV6UumXGnz+J9ZF6Iwh+y3stvahiOciN1Jc92G0e1cspVFpGTPQhOgo2cdT5+8G/saad8RJkvLfwK2k2XmYFx411e7v75lHI3W9sEC/R5OK+nvAP7G3hHw7bRW94jtCAPNgtVj0y3mPpJHb4llHTiaRuBXa/A3wVD8N/Bep+GIMlLO/dDulaRuUQ5ZmJJJ68813kMKK3CKB7CnGk5+82cdaq9o6IvaD4d0TwtpcenaVY2OmWMf3baygSKLPrtUAVp+dEuMOo9u1ZUe1eq0/cvYYrX2Njj5n3L0k4VSY2j3n+9nFU917I5JvLdE7LHbsx/MsP5UKw9adkU/Ziu73FjhePmS6e4/2diqP0r8zv+CwXgmSPVvh74r+0IYJI59JMRB3lgxlDDtjBI/Cv0wyK+EP+CuVmt18GfBM2Czpr4UNjput5P8ACs6kfdZ00/iR+bng2+WFRETkKMD2rspDuUe9eV+HZGt77DZGABXpsM2+3DA5FfOVo2lc/TMrrOVLlZxniiEx3GTxznFdFYqBYpgdhWD4yD+UzIcHHU0nhnU7g2SRspIXviqSvEaqRhXcWdIsKyMuemeRnHav1c/Z1tba8/Yr0cToHii0y5mTOMqyFipBPQgjrX5LNdHaR3z0r9Y/2Y7iZv2J9MktEiMo0i8ws5IUgNLnP513YNPVHk5vFS5O1zZg/aS0QWMK6vYm4v8ATwrJLbyhY5Dt6lWKtkc5wr4xXqXwT8fTfETw7qWsSiEI9+Ui8hiybBGhGCQCep7V+dmsah9lk06SCTfNbs0sp5G5j8oUeoxkH2Jr7M/YjvPtXwo1Q4KKurSqqsclR5cfFdsb63ZGb5VQwuEjWp7s+hZJqiaTBx3rO17WItD0q7vnhnult4zI0NqgeRgOyqeprzjxP8SIPFnw7vdR8Najc2t1Eq3CMmFkIQ5ZT1/ukfjWzlGK1Ph40ZSfunrSMee9SqxxXB/DPxq/irw/DLMV+1ADPIJZSMg5Fdn9oZVGQR+FNNS2FODjKzLsTjcBWB4wX/Q7Bzz5dwD/AOOmtA3o2kg5x2HJ/Ks3xLdJcaeoDbmSdcgetCi0ybO9j8S/2oPGiaD8aviVaxnddNr93tHoN3WvmsyPPJJJIdzsSxJ969g/bCbb+0t8S0AzJ/b1wQmMtzjtXnugeAfFfijYNG8La1q2TjNjp0swz6ZVTXHyKMmz2KledSEYPZGCvFPya9a0/wDZP+K93bi5l8INpNpjd52s3lvYgDOMkSupA+oqSb9nV9OkVdY+JXgPTZM4aKLVXv5VPutvG9ac3Kc9m2eSK3HLYp6MvPzDdXvOg/AXwBbXUMusePNe1m1C+ZPH4b8MyoAue01wygD3KEV6pY+Hv2dvCtustl8NfEXiwr1uPEWupbR++fIBU/TFUqiex108DXrfCtPM+Y/BtxDa6G87t8tveGORs8bXXIOe3zKa2bjVFvkEGnTNLPJwq2ymRz+A5r6m0H4hWrNLH8Ovgp4Rs7fbjzINBuNdlyOh8xgFBH+6aj174zfErREMN9quoeD5ZF8tFh0ddHUkjACgRKe/QMevao06H02E9rSpOk5x080fK3h23vtP16+iv7O50+8hRS8F5C0cgyCRlWAIyMGpPiZrH2pLa1gYMi/6zHTNeu/tPTXOrfE7SNVecfaNX8J6XczXDks0z7XVnzzk/JXjGu6PFpuiteKglupGVDI/8I7kfWp6l+0nLCuz16nMruWMc4FNuJFWP7sshI7CphhfkOc45J6UjE7SD90dK6NT4l7mRpyiS+mIGAByK1F+7VKwUM0jlRu3cN3q7RqYinLsEB5P/wCr+tfpb/wT201dP+EMtwsMkhvL2aV8Hrt+UEcew71+aKsqspbpmv1E/Y4jOi/CDQInVlNzC0xXpks5Yn9a1juVHc+k76/8i8MHlsFTkKoHQDIBbjP0JxXJ+LNRW9u7K127WQtI4Qo2wgAAE9fm3Z4Axj3qvrV9dNqUoskMl49nJ9nhdsQ+YoJUu2OATj1rirHWtZ1lon1kRR3lrbrC8diS0RkK75PmPbLAA5HA/Ct20WWlhX/hMNMt3jB2uXEeS2WAzkk5xXcfsoyLN8HfHtvcOsMf9s6mZJHcAAOMkk+nNeWWusSWurXF9Lbkx2FrJLsj6bjhVBOQepH5V6B+yvpd3q/w5+J/h9CIL2e/kAaRNwDy26nkd8kmsqnwsetjiPA/7Fs2p6dDqV1441+wjvpXltI11i6txcK4IVfLVzsXAyCMk559K9k/ZW+F178JbrxFpGr319ql8yRTfa9TcyykF5BgSEksuAMHj6CvQPC/iqPxF4R0lrR7VNStYkjubWSUq1uwGxhjr1U4z1qfQ/Fem+KvH2p2+n3S3I0+w8iaSMjY7l+QPUDjn/arh5ubdmlRVOTVaHoPBbOc/wAqjkTIxuxQzHcd3Bpkh71cTzXcrzQ7ed4rG1rR7XVY0W53OqHcAsjLz/wEjNa0khPSs+8k/nXVTuQcfqPgjRGjCtbKQDn5tx/m1UBoNnBe26xF2AbakMaquT1A6+1auo3RWZ8dOlVPDG+98XWMbDeiM8pH0U4/VsV0zbUXcqm9T56m/aWvrcT+HPi34CsrrziTPEFSGTaeQTFIdp6n5lYZxxXKMP2dNQnMdlo2vWN1MdyafaWMF27MeMR7g5B6chq6X43/ALPPjb4xfF3xBqXhe50230u1Ty4o7rTYLqM3ChVCt5qYVcA525PtVf4H/Cn4geCfjZpeieIIPDMOmMpk+2aXoNtY3mVjZiPlyQNygbgSCMdOleA3UUvc2Pp5VsHOilKn73e/6GF/wovSNVdk8OfB/wATa9Fnc0niSY6QhJ/3BuYfitdZ4F/YjutQupJ/Enh3wr4VtZAB5Om3V/fXm36vPsH+9zz2r7Ej8O2sZDPJcz/9dZ3b/wBmq7DCkA2RoqL6KMV0x5mtWeLPEaWgrHjng39k/wCG/gu+iv7bRG1G5UZRtYu5btUP+zE7FB27Zr1ZNNtkXZ5YKYwEz8mPTb0x7YrRVTjGM4pJJobOF5pvlRRuYgEnH0HNa3sjm9pKW7MebQdMlXEmm2jjH8UCH+leW/GT9nHw58VNDZQv9ma3bqWstVtx+/tX6ja/UpnqhOD6cCvYF8XaI0e77fCowDiSQKefY4qe31DS9SDG2lt7rHXypA2Prgmo5vI2jUlTd4ux84fBjw7qvgv4Z+H9C1vadUsRcmdlGAzG4f5gPfANYLeK7Pw7a+MNav5ltrOF0tzIwJ5LBcYHuwr2HxxdrH4jumVQFitolAHTOGb+tfLnibT5PGnh1NDWVRBe6l/aF7Iv3vKjcFUHuxUD6V6HtPY0XUZMIuvVs9bnbXHxn1rWLOR9FgXRbDgJNcIJriQY+9tPyqPYgmvlL9qTXprjwfqt/qN3NfX0aErcXTeZJk4ACnogyeigDivpS+s4dL0kRRx+UqjjH09a+I/2wPEx/shtOiduxf8AOvko4ytWqbn1UsLSo0r2Pm7SbpVtolVAW4ZpJOWPrz1zmvpn4V/B3RvGmhpqnio3DQyY+z2UchTKkZDsRzk+ntXzV4RtY9S1jRrKaPfHc3KpIvqvVs/UAV9h6frDrNGGHlwrhQi9APau2tXnS904cHhadduU9kc340/Y/wBL1O80m+8I3nkW7XcX26wvZ8hYy4DPGzHqB2Pqa9p+J3w78c/s+eMrrxn4P8WzG11m4c/ZLS1YmReoV4STHKgAA6BsCuFvvGN94Im/4mJ/0GX7l3EQ8QHYP6Vo+KbX/hemg6XpY1q4tBp770w2FaNmUsEfI2E7F+YZx6VNOspK0z0/qrw8uemkzR1L9sax8XaMND+Kvw90nxTa5w8mDaTpkYyqupwf91kryvxN4f8A2fPEyu+jnxv4OLNvVWhh1G3XI6YZy3bj5vevWPF37OvxJ8D+HW1nRfFDaxasU+y6bqQhvoFU8MjzSrktnplVHPJ719N/s0+D9b/4VTa39zqEOhaheTyCS0sdNt0tv3Z8skoiruOVbnPTFdsFU+w9Dz8RiKGr5LPyPzQk8N6ZoMzLoXxPF1AekN/pN5ApHoyASp+taul6xrCyTJAltr5fHmf2VY30czDBAyyw47njAHNfrPa+DdQhuBLLqWlTNnlv7FVW/wC+hL/Sujiju4Ywv20jH92MAfzrdYecneRxLMFT2R+SUnw9+JfjSG42eBfEl8l1IhWRtNlij2rnA+dQp69eOnarOi/AP4v+Fr/+0tJ8H+KdEvlwwutOkED8euyQE/Tmv1duLVZm3Tu0ze+BVO60+128wRuOmCoP61t9Vlsi/wC16i+yj8vPFnxO8VM8Nj8U/B9n4jB+UP4p0l7G8P8Au3UaI2fruzXO6t4I+GnjKz36HqmpfD7WSM/YfEIN7pz+gW5jG+MH1dePQ9a/UjWfC+laxYyWd1bA2snDw/ejYehUjB/Hivlz42fsb6fdaXc6h4NSHTbxVLC0VcW8/wDsMg4TP95B9R3rnlRq09jeOKw+JtGtC3mj85/i18L/ABT4Bkt5NX0lk024+aDVLVxcWc4PTy5k+Vv0PtUGg2UdrpsWf9cxyfb2r6M+Es2oaRr3izw1qcc9ppseiajJqGiTcwCRIiwYxcqSGKkMAOteJ6Ta29vGG2htyggY6daqmpS+I8zHU6dGVqUroVoTtR2+9iodQgZ9LnWLgkZP54/nWtqTCTT5TGBuVcjFc34Rt77xR4ksrRct8+8ruwMD1rolojzz60+CPwv8KX3hHTI9U0WzN0qZMjAK7secn1r0XWvBvhbwrosl8ifYoYjjltyg1gfD3wPqTaPuDJ83/LNnC8gV0baRfzaHf6Tq1rb3ViV3DdcIzKR+PvXm77nbFaEHwD8D6J+0Fa+NdKSOS5gt5LRWmjfZJE2ZGV1HfB2nHcVieK/gD49+CNxePb6bca14faVbiS80uJnddvIZ48grj0IINWPhZ8F/FGteEdW1HwFfxabdW2uqzOt4bVzttwFAdQc4Lnrgc10Onftc/EzwDqTab4gv9P1J7eQxSLrEILttJBCzRFQeQRuIb6V1U61amrRenY7KOFWIjzRaTR89658Rre+uJWa71C1kWWOdIZLVZAJI8Hld4zngnPNbi/FvTLsbUuVgdpDKYrjSkeMuW3McK3XIG0jniva/FH7S3hrxypOufCXwhrN6/BmkuQ0zcH0h3ke27+VZK/BLxJ4yjhvNH/Z78O2tvdIJorqa9ljVkPT5TMnB/CuiWJjKNpRsU8NOnvJHkLePNHuop7K/urd7KYs73GJxdKSMnMhQkZPOBwBWvpPirQ9UtrZLq4g1KW0w4khkcllXIEWGVRtwRx0yK9e0f9i/x9fMFu7PwF4bRuAYLT7S8YP+y4kBP/Aq9h8H/sX+G7WGL/hKvFGqeKZwc/ZbULY2v0CR5/UisVy1NjP6xGmz4i1LxJpupRpa2NsIZEuGCWltECQpwVUFcszZz1Fdho/7O/xC8ZWSXNj4K1GOJuUn1BUtEOfUyFT+lfov4O+GPhjwGB/Yfh2w0eXvdQxKbhvrIQXPH+1XVpBArbyiyP8A3n5P61ryy2Rp/atSCtDQ/N6P9kX4mWUIL2HhlFPXzdQeV/xZImA/M1yXiP8AZv8AG+lk/a/D2lXYBypsbuNW/DzRGTX6oysNnFZt2EnjaOWNZI2GCrAEEe4INHs5sqOc1463X3H44a7o8XhvWDpur6ZLpWpRgN9nvIWikx2K56j3HFfYv7IamH4P6lc7ji515Y03sWO1YwcDPTknpXt3xc+A3hf4meHJ9PudPhQ4Yw4UZt2I+/EeqHocLgHoRXm3wL8Aal8M/hjZeHtTfzrxdcupPOxjzYwNqPjscGsKlNxV2d+Izf63h1SnBXvutD2NJCImJORjoK+S/wBoD4kWOrfGjw94dhlWdrNJi0aZLbzj0r6ovroWtmSDukkwi49cV5rGL/wvqbrHarHHK++RoVA8w+p4zmuF6I8M53w94f8AE0jQypp8tpGRnfeTLBx/unLH8BXpXhnS59JuFub7VI2bIPlQo20H0LMBU1i+k64uy7ikt5+okVsMPoaW5+HFxOwktdZdojyPMX5/zzz9ajlvqJnYyeJIrmHZGwbA5I9K+Nv26vhH4s8f6l4b8R+H7E6vFY2E1vc20Ev79RvJBRT976DmvpJfC+raMwdJRdICCSW561ynxW+PC/CW/wDDNveeHI9as76GZnKzGOeNlK52HHJwxP4VcW46x3N6NGVaXLFan5q+HfE2k6O6abqWnC0vLeV2njvoNqTZGNshcgqVPsc1f17xZBeNqUNhc6JbRtHH9mk3Ism/5SyljkAcMMAHrX2/4y+LH7P3xbtwfF/heRrjbgXF9pxkmQeiyxfMOfc/SvG/EXwR/ZV1ppZbHxf4g0KVhxFapJNGPbEsRJ/76rN1Iyb5tz1P7NxkNPZtnh1n4s0P7P5zjTd5VP8AQ2MOyBx97HOOfYY5qaz8VaFa2sRjhsU8osRZpdRGFwzA5Zt2SR7V0eqfAf4LWcx+y/E3xRcxkcL/AGJGD+bMv8qoab8H/hvNIItIsPHnjGfosMHkWoPPBzHHK36VMuRor2NenpOKXqVodY0q8uY720ls7GXdse38+MpHHnqOeprbk1XRJFd/Lt5IlQqYoXUsWz97jpXd+Hf2QfG/ihLf+yPhtD4atm+UXHie/kmlx67Ts/8ARVe0eBf+Ce8MWyXxv4rNwBz9g8P2qWqD2MmMt+CioWFnLWLOmOYUsOrS38j421bxFZz29rEzCORGccoFypOVHuQK6Xwn8HPHnjiEXWheC9TurZh8t1cRC1gIPfzJSufwBr9IvA/7O/w6+HbRvoXhKxju0GBf3SefcD1YNJuIJ9iO3pXe3FnA2WmXzG6/NzXXTwfc5qmf1UuWkrH5u6V+xt8TL5S99d+GdEj/ALn2ua6kH18uML+tX2/Yt8XLCxPizSncdFXTZyv5lgf0r79vFQ/L5aqO20VntEitwtdv9nrucf8AbWK/nPzh8Sfsz/EDw2vmFNJ1ODHLW8s0L/8AkSML/wCPV5j4is77wdNFHr+n3GjtL/qnuB+6k/3ZFyrfgc+1frNMqBMkAgdiK8w+IXw50HxZp9zZ3umwzQTj95C6ho29yp4z7jB96TwFkdmHz/EwkuZ3Pz1g8fWfhT4V+O4ZH3XWsWsdlbqD1LOcn64/lXzTIoXp09TXrn7Rfw/tPhn8RrvQLK6knsVVZ44pCSYd2flyeoHavKmTGeN1YKHs/dPPxmJeKq+0ZWoXjpXvHwr/AGJ/il8ZvBMXivwvpthc6VO7RwfaL5IZXKnDYVuwPHar+rfsA/HnSVJ/4V7dXC/3rS8t5R+Qf9K09lJq9jz7o+fofXvnFfR/7KPjG08I6zHNfSMlk0jeZIqM23jvgHArzjVv2avix4bLf2j8N/FEIXgumlSyIPxVSK9+/Y18Iy6J4usJNVtrzTL77Uytp97ZPEWTHU7gMe3FcmLw7qw5DajKMW7n0P8AGXxlY3H7P3ivVdIv4LqCayaKOeBg6knjH161+W0ahF2gZxwTX6g/tX/Cvwtofwj1nXtL08abqTOo3WbFI3J/vxg7WP4V+XasFkaMnD56HiscJh1h4uJdWUZWsTUu40xT17fhTl+bOAT+Fd5zjpP4aQ9qRvoT9BmmjK84OPXFNgL5m3uAfekJZmB6ZpqtuyeoqRFGeSM/WhATq421YjPc9Kqw9qtdvWqM3Y9m/ZR8HW/jb42+H7O5gE9pbyfaZkblcL3Ir9cr6ZpLeKC0PlwKuDtG08cdq/If9mP4k/8ACtviZY3Rt1ltrp44JgR8wG7qPzr9dLORLu3imjP7t1BAoa00CDd9CqzXltEhRvtWD80chwcZ6Cvz6/4KMaKv/CZaJqUVuYFaKRZWZR1BXpX6KRhSzc+v8q/PT/gpV4gabxzoemRyN5cNqZtp9S2P6VCOqF7HxazBhkHPvTGbB9qTjcf6VHJIc1ZgtitI+6X3p9RdXJ70/NQMeGK9KljJ3AdqrA54HWpY/mwT1qxMsrHvYDGR3rW01QsnqBWdar1zxWrY4j5zVIzN+3mRsZOW9K+r/wBje+EkuqQMQeN6jPI4r5Cjk8tsivpz9ji6MPiSaM8eZGCOc55rT7LMHc+zN3Jp6MaZxIc09V54rhOnU9Nb7w4zXjPxmtQl/bzDgumD+deybskZryn43W7NHp7443EE+nBP9K9asrxZzJo8jkxJCQRlSPukV5N8SPg3D4iZr7TAsF6OTDxtf/DNeuOm3JzkZ4qvIoZTnvXnxm4O6LcVJanxnrekzeGb2S31XTpLaRGwCR8rD1B71St7y3kUiCLyx15r678TeD9N8UWclrewK6MCFbA3KT3Br5w8b/CLWfBM7NDEdQ0wn5Z4uq/7wr1aeKUlZnJKi46o5I3haQLtGK031CSGzwDtb1rGjj3SZPBU8g1cW5ikyGYEV2Rk5HNLoRNZT6txubPXdmq76HJZuFmHmDqATW7pbIgIQ5FaWn2J1ASMzBXU8I/ce1W4q2gHGzaL5+XlT90edo9PSv0n/Yg1wav8DbTSt259Jke2yx5x1H6Gvg2ZbcZj+XeDgCvp/wDYU8UPpfijVNDkZViv0WWNW4IdRj86wrU/cujvovWx9YfBqC0sYNRuYpI5L9rmQXDKcNnd0+gGK9VFwSo4yK+ePiRq0/wv8UW2v6aFEF8rJPBN8sTuuCOQOCcnnHavWPhr49tfiJ4TttXtlSN2LJLCkgcRsO2e9eZRn9iSPRxGHfs/bLY65pCelRmVh3pOaa1d1jzBWmYjrUckxx1pGk21WkctSAkaft/WopG96iZu9Ry3Ah5ILewFA9yReuKNWtUayinLP+74Plsw/ReTULXUawtMTjaCSvfFYmh/FVNY1GbSl0rymVdyymcHevQnHr3xSbUdy1TlLYWG1l+3RTRW+VJ5k8li2Pcs+f0r4y/4KceC/Ms/CXiyOL5kZrKdgvsduTX3csiNGBjjrjtXin7ZHg3/AITn9nvxLbRoZLizVbyFVXJ3Ieg+uadeLdP0JW9j8svhd4Pn8UeJ3njkZY7JN+5R/F2Fez+fJosmJG8p+6ucV6F8C/hbb+D/AANaNPGf7QvEE0zHqMjIBrvtS8JaRrUOzUNOt7oKONy4PT1GK+FxGKl7TyPocPFRpo+Q/FGpWraorwssk27ftFeo/D74zadNpMmmXT/Z7+FCY1kOA4APSuR/aR8D2/gvUtOn0PTltdOuImEhiyfnB4zkmvD0upWl4D+YD8vByfxrpoz5rTiXKWup+z/wk8TH4jfAzRNVijWSe6sFXymPRlGMH3yKzPCt6mqeH5dNuFSS9U7XLsfkwe3FfE/7P37WXxC+F/gO38P2Wi6LcadDK7xy6gZvOAYliPl4xk16do37QmoX8jyvZaZFdzEuyhJcAnrj5q9ieIStIeHw7nJxR996XN5ml2jcP+7AJUgjgeoNSSNu9R9a+GtH+K3ii1uFnj8Qmzt1OfsskkxgH/AfMz+td0v7U8+n2qrc6lpss4H/ACyik5/FpSa1jjoJanNUyirze4fTus63Z+HdPe7vpRDCnXux+g71o+HNUt9e0+C9tGZoZl3JuUgkfTtXwX4z+Ot340aVFvCYVOfM3ZUfQVwnjT9qz4k+G9LgtPDvif8AsmFFCRxQWMLOR65cN/Ko+vxvqKplU6cLyP1ICnaD/UVWlkSPJkdYxn+M7f51+MmsfH74q+I1cap8R/EFwkn3kguBbqfb92F49ulef6rrGsX8jfadX1K6LdfOvJG/rT+vI5Fg33P3HvPEWn2bOZry2iVPvNJcxqB7kluBXnvjj4weF9Q0DVLPSfEOlz6pCOIJrxYAx/2Xb5T+Br8idH8Zazb6U+lJc/8AEvD7xC8YJ3Hr83U/iTWnafEXxFpKJGlz9ogU5WCVB+QOKwqY6TWh208DHq9T7A1K1HjRpzr3j/w7oVugIW3tNWinnDc43c4FeM6j4fj8M+Hb2W+niuLhd224STcso7MK85k/aE1SxhdbTSYIZ3GJHGAT+OM1x+tePNb8XK6304EbHBWMHn6mvPk3UalY9SNqcbc1zmdRjS9vZbwBt0j7g2eV9DXvP7P3xFur7VF0u+VZ7iGLdFcPxvHAIJ9cYrxS4h2xgghnOAc8cV6z8BfDLWdzJq1ynlNIdkJYHO3Iz+dd9CrKlNSh0PHq/vE09j6TuY5Lz920Lxc5BYcGvqv4N6LDrHwnOnTKxt5PNt5WUkEk4yc/jXz2rBhHkfu/lJA4HNfRX7P+sLHpGo6f5ocG7Z1hJGQrKOR+OK9ipmE8SuSZxU8NGmudHOeD/jJpmi6Wnh7Xbi8jkt99rFfQxNK77DtwUXL54xnb2qfxd8ctKm0VdO0hLq4ttyxyTMwWdu5+QncMgckivkr49QtpnxD8WG4t3slikkFvDIVMrMzEjBHuSevFc78PfHH2jUdO0qdVW5ceRvVsgqBnJzXlUak5z5Hsj9GXD1GeCWJT1tc/UHwvILiETqAqNEm0DoMgGt1ulcJ4R8RGx8L6Y4s5rnzLdHJi29No9au/8LKsY8Cew1GA55byA6/+Ok16UoSvsfl9S6k7nWt92o65ofEzw7uCtfvGT/DJazKR+aYqdvH3htI2kfXdPhjXlmmuFjA/E/1xUWa6C5WbZXHemEZrFj+IHhe5C+T4k0iQMcDbfxH/ANmrM8VfF3wX4JVDrHiG0gZxlY4j5rH0+7nGfek5JbhGEpbI6zaa4/4sXb2Hw58RywttmazkiT2ZwFB/M1r+DvHGieOtFXUtHuvtNuWZWBUho2B+6w7HGDXmf7Vnjqz8D/DH7beTww2TXCtLJKwUNtDMEH1IH61MpqzsVTi+dJo/Gr9q7QofDvxo1C3iTANvGXYcbiON31OKyP2arJb/APaH+G8WAyvrtrkHp/rAay/iJ44n+KHjS+169WOETERxRqc4jBO369a+q/2R/wBku7t/FXgjx74g1FdNVdQt7uy0yKAtIw3gKZCT8oPWopS6M7ZU7t8vQ/SP4reKB8O/F2geJWk/ctBcWc8MkiRoVyr53sQAflx71yOtftXeFdLUanGt59pkXEa3M8cluv1WBnI54ycZqh+2Yt1/whujYNvBaee4luppTlTsOVCgcjAOT6CvhybWvL1a9lsyzWEieQscmcSRr918ep6/jXLVk41LJn3mR5HQzHDKrUeqZ+jfwK8YP4x8E3GqXEDw3U9/I0ods5LKjA/kR+lekR8Dmvnj9jG8Nx8KZAxyI7reVXoCyL+X3RXvDanE33XVj6Zr16fwo+DzCj9XxM6UdkzR8yjzM1mHUIwuWkRO/wAxxXM6l8YPA+jNIuo+MNCsGQ4YT6lCpU+hBbI/EVq2luzzkm+h3iyds1KrfKOCfevIo/2nfhI19DZx/Ebw7PeSv5aW8GoRyu7dgFUk/pUmsftBeHpGvLTw9rNlqF/Yspu0XcRDuHygnGCTg8DmuepVjDVs2p0Z1HaKPX44C2CM9a+bP26vgrL8bvh74Z8OpqLaXjW0lN0IfN2bYZf4c1r6h8VNR1y/vLcXcscKbH3QHaFJGeO9eBftdft5Wfw/vrPSdPs5r/UVUH7HIUULxzI5OSpOePrXDOupRfKd0cHOlNOZ+evxc+H6/CP4rat4UGoHU/sQTNyYfKLFlDfdz71e8Or9osSS2cHpXD/EX4kXvxK+IOoeKb+GO3ub6QMYYySqAAKBnvwBXW+E5Stv1+U15FVO12fXZZVTnyoZ42sWjs2kC5XFc3oJuY41jW52KDyrKDXf+IIUu9PdOCNp71xHh23LecjMAQ341VCn7VWRtj6v1erzM2oZJ0Yny45U6HgivefA/wC2x8TPhz8O4fA2iR+H49At45oo2urGSWfbJksN3mhe5/hrwzTtIS3kldZGBbk5YkE/TpViS2kLZKKwBz7V1ewqQ+E5PrlDERtU6HTzfGLxVdKwe5tULEnMVsBjPpkmuw8D/thfFf4Y6ZJp3hzX7OxsXkMzxSabHLucgAtk+wH5V5UtqrclGU/7I4qGeGFOXkZB6FetZWqx1O6riaWIpKnKaaR7fdf8FBPjszKH8YWbRnqiaTbqSPTJVq7/AODP7TFr4pkvrTUNRuYdXuw8khLLGUdh1QIqrjPOMc18e6gtuqqRJn8MVmtGIZRIjFZEOVdAVI57EVDVSSOFLD03okfoz4V+NOt/DtoI7gSX8S4VLu3YkPz95sdDXR+Ov2g9W1Dw7Jc2nibVdBuccNb3Py59PmHU1+duh/FjxVorMBqjXgPCrdAsR7DGP1qLXvFWteLpd2p3bvD1W2jykYPrjPX8azjDEN2bsialTC2u1qfY9v8AtTeKPhnb3fiLxb4zvNWs443gg0GS+K311MQpWTywo2R4Jw+evavmHUv2xPjHqV9d3EfxH16yhlmaSO3FyCsaliVXkdgcVwrZk3iVS3ByXJY+/PU15xcfLcSqHJUSMB/31ivShKdPRu54nNDmbUT6Q8O/E7x7N8PoNc07Ub7zpNUvDqWsx2kU08kxCOHkmKFl4bGcgcVuSfED+1tNiudR8ca1rUhKq32zXZIUjGBu/dhlJ5zwByO9Wv2KfiBrnhHwL4kg0fwoPFSjV4ZLiBYpJGjR4WGV8sEjlB2xXpmufEzwx4quDJqHwK0HUL9fkdponeUexKQZ6/7Vayru1pRJp4eVVucDwNtc8DWum2lzqqW+raqnEsmyScb+5V3UkgnkZJxW3pnii31VYJdF0CeC1tyGW9MSWgA3BjvlLBMHGOn0r6C+Hvw41T4i307aP4V8J/C2yiRf39r4cjutQkUnGFSQlx/vFRXvnw6/ZW8L6JqY1TU7XUPFephg633imXzFVh/FHaj5V9twyKmMHVehUqv1f4kfLHgf4P8Ajv48XRXSLNdL8PBSs+sXoxbnOMmL5VMxAx0496+sfhT+xr4J+H8Md1qUH/CU61u3tf6miuqn/pnEcoi/gW969ytbcQoADkKNqqAFCgf3QOlWWc89zXdTwqjqzgxGYVqy5b2XkU4dFsILdYBZwtCowsbLlVHoF+6PyrL8ReDtE8RaTLpt/pVrPYyja8DRgqR6EHI/StO71C4hmSOHTprnPWQSRqo/8ez+lQM2ovIPMitoIe+HZ3/QAV0qmnpY41Ub3Z+Z37e3gGz8B/EL4fW1pKI7KPQXtIF6AKlw5CjnoBJivnHxRNHN4cMSOrPvA2g19Yf8FVLcnVPhxdI+G23sPHUrmM4r4PuJHZEAkZQT2NedOLUj38PjFTw7p23Ndw20EbufbNVpgzYDAKtTQyMsagE9OtQXcfnqSXKHvVo8nmRTtOVJHXdVv1qnY/Mny885q6OT0NUZiwpHJcRCVgkW4bmb+FehP5E1+kHwE+L/AIT1XS7bTtP1uxkNpGsSxJOqttVcZIJBH4V+bd2whsp5OhC4GfftWdptxFG375VUYxubtWcqnIaRXU/YbUvGFks8SRXUEoaGQnZcAgkjjLdB+NcHf/ETw/pMaWbavptjb/NKy/bRtc54TOMkDnn2FfBX/Cea9pPhvTv7K1m3sFbdH5a2ySS7AF+bLxkbTkjhs+1ef+Ior3VLwXE91LeuF5kupBkeygcAfhWftnI0Pt34tftQeD/DOl29rp8w1vzLgfaorVtxk2jKjnqM49q+h/8AgmP8WB8UbP4lXaxzQ+TeWjnzsBssknYcDoB+Ffj5t8mRlB68HFfbf/BNf9qDwJ+zvcePYfHeqTaRa6strJaPFZy3AkePzAwxGrEYDL2o529yup6f488Z32j69raWU+60ivGs4yYlYtHvdmMZdTtO0NyOckdK99/Yv1j+0vH2vp5/2spYt/pLMS0i7o9gJPXA4zXw78WP2kvAfiHx5rWpafq99PY3F1LNAv2ORDtZiQQGxjjb+VehfstftqeBvhz41mlu4NdvDcWbQLHBaxLu5UrjdKPSsFFRk2foWYV8HUytRpyTm0tOuh+s5UdP89awPEni7R/C8tvDqd9HbS3B2opBJ54BPpzxXgej/t2+HvEUka2HhHX44pN3+lXjWsUSH/axMW6+gNeVeNPjZp/iTx5oM9/NHc3d7qK+XZ7ggSOPLlc4zgbRk4Oc1SrQT1Z+dQwdSa1R9secP/r9qydUuBGuQenJr5N+NX/BQqP4O2cMsngmPVGe4a3ZY9V2EEDIYZi6V4JrH/BWu/vlItfhtbxBv+emrlv5Riu+nUjLY45UJxdmffl1d+Y7HkjNaPgOOWO81zU0jDyWtqViVs43HLdvoPzr82tF/wCCpV7caoia14ItLDTG3eZPa3Ek0i4HHGAP1r7c+F/xSt9f/ZSvfGkpi0oa7HcNbGVzGXT/AFSOMndkhSwxRiKy5bGtDDuVRRW7PYvBrR3fwz8OeTCx8+GN5kiB/wBYQGfOOh3E+9aEkVvf/EK2eIRm5sLCQSsvWPzGXYp+oRvzr4n0n40eI/D8lzp2mslrJJFJNFBFLJGpjXGA0YcAuUGdw2nk5zX0r+y7JPqfhvWNYnuJrgXd2Il84sQMJuYKSSSoZ9uST92vKhVU3ZH0mYZJiMvpe2rbPQ9YvNUSxmSJ4biQMpbfDGXxjtgfN+QqFtdsYztkkmiJGf3lrKv81q/dafa3w/0i1hn/AOukYbH5iq7eH9OKri1WPZ93yiY8f98kV0o+U0tqVW1KxlUImpRwknglwp/8eFTQX1vGpBv4ZjnH+sTOagu9DczA21w6oeiyXVx+I4bArOXw7qCzmSO5jkjDZEbzZH05iJ/WmVaJ0XnCZCPMWTjBwQfzAzUUEXkK+IY4dx6RpjPv0rHbS71vLL2MG3B8yGHymU+/zKD+tP0LS2TUpJJLAWYQYEvlRrvz6FJG4+oqtAPEf2hvFEnge11XUZYtsl2/kWaO3LkKF4H415j8P9Nls9Jjlu1BuJYwX7YyOn5Vp/Huaf4gftF2Gggq2l+HbJLydRz+/kYsBj6YrQ1BorG3IAVQBwK8nH4p29n0Po8tw8be0e5xnjzVPstm4B2kLjrXwT+0dby68l5LE4d7fEjrnllHUCvqP47fES18P6LcNJMvnsNkcYzuLHFfGF/4gl1S5ubm4b95Ju3D8Olc2Bw7nLn6GmZ5hHDwVLqzy211qXQ9U02+gG9rUiULnG7P/wBavqTwL8RtK8XaWjHhWGG2t88LHtivk2ZhczSyFtrsxxxVnRtSu9DuhcWFzJBMOCVHDexHcV6dSjz7nn4bFOjt1PtQapd6HdJ+4bWdLB3ERqJAF77lzn8cVv2el6DrMkV/4a1UaFeOy+faSbvsxHcADmMn1z+FdD+zX8Hbrxl8A7fx5rurS6NeTSXE0bIQkJt0bau4NkYJUnPBwa8tn8X6fLMbrX/DiXduGMLXNiwRskdd2R9fxrllRlTs2fTYaTx1/ZdD7y+D+pWNn8L9bh1iWyjtoVaUqrGTov3unOSOOOa9S+GOlHQ/h14dsZIjbyQ2MXmRuNrK5Xc2ffJNfBPwk1DWvFHjzR9CmuJpbcXkUItrqVpo/s5bKnYflJCg8tuxxjFfo0uwqY8DYRt29BjGK9rBrm1Pls0w8sLU5Zbsd/Dn+fB/I81HJNEvDSKpwTjPpWFeaTcaY8J0gTwwDJliiuQPm/3HBB/Aiqy6xqEckguI7dnAwVubeSD5fZ1DqfzFeqlY8M6FsSKGVtynkN0HTPeqs+0RuzMAijJY9APWsK3utPuGkZIrzTnZstcWTefH9MoSB+IFatvqdrIERL+K4lXgAygSH6gYx+NWBQF5bXyB7WeO4X/pkwaqs0m1tvGO/INXr/S9PumMk1tGZcY8wrtYfiK4HXvEWl+H9W+xJrreYoDPZyBptueg3YyM9eSetZStuzpheS908Q/ae+Flhoun+MfiJYqttcjw3eafNtwGkeTYq54544r8/wDR4BJaw4QOyqAUY4IPvX6G/tNNJ8TvhTfeEdIvlhudUuoEkuOf3UAfezn16AYr5d1z9nLR/Bejytp+vXlzqCjBed1KS4yc7cd8159SpCLsdv1edRbHgWtX99BIYpYxGR/dHUVL4F0bWNf1aZtDjQy2URuLiRmxsT6dzz0qXU3lm1STT5oZBqEfCQKhLS5OBtGK+gPhzptl8LdV/wCENvNKZNa1CyjvLm+kkGFV+qqo5JHT2rCdS6ujn9ly6M7Pwn4elfwewutSurhxCZSySFFVgOmBTvHviWwXwjokbi4Gq20hBWG2lKlduAzMEI6gdTXrPgfw7pHn28gtGmZcbfMOQPwrq/jL4Gj8R+EWuYppbSW2G8iNRhl9Pb8K5iuZHd/sT6WI/hCbmMIx1HUZ5xGoxnBCHp7qe1eJ+JP2WfivqfxG1nUdPu9UsLe4Z5oBYsgh3tIzYcSyKoGGHCgj3r6H/ZT0ltD+HPhO0UEIlnNcEMckl5C2T+de9mbjGcD0zkfrXbqlYyVRRbPgK48E/GLwDeWttc3dzdBYmef/AESJNpAzlJF3Kw9t272xmvsHw34Os28P6VLepdzXUlpC0xkvZ9pYoCflD4HPau7NwWXBIP15qOSTzM+vWiMF1RM6rltoc/DoGm2OPIsoww6FgXx+eaur8q4ACj0AAFPaYxyEE8Ufaozxha7IxUVojn5mV5Fzz1NRc+uKvr5Lc9PpR9lgk6MwNPmEZFxfQ27LHLMkbv8AdVzgn86pzTow+SRX7/Kc1b17SbNkSWWOOZi20GWIE49Oe1c3deH9LkhWM2FuqL0wCoH5VrC0lqNFmZiy5z0rivGLO/iDRIlXIWCWRufU4/pXR2FrY2cbmyCqvIfazHB/GvMfix43t/CurXeoXDqgs7JVVWON7HLYHucgVhiLKDOiAyHxpa6x4mu7OLOywbyd5+6XP3h+HH512X2eC8tlEjKoP8e3NfP3w38H6zrWmW1/dXRj1K5k+1tGR8sLN8xV/U4IGPavaoNN1m2hVZGimGMl4ePyUk14m52F9vDV1b4kheG6i6jaQD+VTW80tsuxwyHp04os7p1QL5mWx3G39KtrenacgMP9qkopbEDUuyw2nntTNc8C6N4002KHU9OtLrywwj+020cwGcZ++px+GKhk1K2jk+YLG3XrWn8M9eHjrStVutNt2nSyu3tQFYZcqqk4/FsfhXVR80EXyy5lufl54+a1sviRf6LYaZrzOtxOFtdEcOSqSsvyR+Ux6D6Vm2uq+GrXT5dR1TS/iV9itZAs00QiSNG/us3l8V+nHg79lWz1LUrvWfE1rDDJNM8kenwsAqqzlsyMuC5JPQnA6Y4rsNc/Za8F65pc1q9lDYeYMM1omBjvlOUbj1U1xVcPGcm1oe0s4rqKhzM+Vf2RvD/hTxhb6m/h3w4JzFHDJJP4qkiupNpL7du1D6GvqzTfDer2kYihuNN0236iKxtCB6eoH6Uz4Z/AHRvhPqWrXFhMETUIoImgtYFgRPL3YYKOMtu7ADjpXoy2ttCuELN/v4rso0IRjrueHiMVUqTvdnMWfh+SJt0tzNct3LkAH8AP61oJpe37qjP0rZWeONtpjUCpty9QVrvi1HSxwuTMRtNLAZSq9xo7uvCDHvXQySAjrVS6kHl1rCWuwbnHX2hvGpchQAMkk1kG3XcTlD+IyfpXU61Cl5pdzAw+8hyM15g/gXRJrXZ9gXnrtmkGecno3rXVDUyNDVTH5Z2lT9DmuM1eQKHcnCqpY54wAMmty8+GcuuWzva6bcTQRDBlF0YwoHuzgV4x+0VqemfBf4L+JtbfVrNNSkt2s7Sz/tEXE7zP8qgBCw9T96salVRdjshFs/NL4+eLf+E6+LfijWFYvBJdtFCe2xPlH8jXnjFl4QEu3C49cUst41wgJPJHOfXOa6/4L+ET47+KXhbRGJCXuoQxvtA+4GDN146Kf1rynL3nI6fI9k8fpqvgfT/BPh22ur7S10/R4XYQTNFuml+Zm+Xr1Fa3gHxt46urC+urPxprVjBZ7VCR6jIZJWbpgNIBgetff/jz9nPw98XvDvkTRwatYKm221HTypkgwNowR1xjpmvjj4ifsm/EX4OXrX2gWt14r0VuWl0wbZkUcgTQ+n+0Aa9PD5jSqUnS5eWXfuZyovnudHb/ABH+LOkqsR+JGqWUny+XJMxmQgjPzltyjt60W/7TXxu0u4vIY/Henar9jXzJ1vrFGEa+pYRrx9K+edS8bWmoNFa6lpNxbtazGQxNOwdX43fKy+w61Np3xF0201a9mxqRiu08uZZSjce2wqw/A1fNNq6sxxim9j6Hvv2vvi1d6Yw1jwv4K8R6YFEu6fTpGR19dvmgde+Kyrj4zaHfJG2v/s4eDbnzACXtlEDEHuBtbivLofiZp07I6a60DqoiX7VZyMI0H8IyzHPuSa1bD4iWGm6k2oWF9pV1PNgXDXL4Z1AICoCuAM968+dSafvRO2NNPc6q48SfBDVlSPU/2dfsHJH/ABLtUkUn1IxtzWVdeDf2ZNWkIuPAvxA0J2PDWOoRyFfwkZv5Uk3igapPDqMH2VNVC7G8u5jWFFznKgkHOK7q38SW+owjev2cxOpkkJLebHjkgrnn24rD293axssKpHnc37P/AOzhrij7H438e+HUzz/aulJcqp/3o4x+hqp/wxn8KtXkCaZ+0FYwu3CpqejPBj0yWYV6sviPws2oTLbT2jRyZaTz0zhsdMEV5nrH2Z7yVoWXYXJATgYrSElU3RvTwEJfFKxBJ/wT1S8bOifGnwJqhPCpJc+ST+GTVO+/4Jq/FSOMyaTqnhHXfRLLV8N/48oH61WvI7WT/WmL2LBRiq8M2nQthbiKJuu5Zdp/MVvyR6HQsup9KiRj6p+wT8eNFVmf4fXN9j+OwvredT9Nr81xer/s2/Fvw/uN/wDDTxRCF67dNkf9VBr2PSfFV3pM27TvE2pWhxwtrqc0f6BhXb6X8dPiFpiKtl491yOMfdVr3zf/AEMNRy+Qo5S5u0KiZ8veDfB+v6P4r0qTU/D+r6eiXUZYXmnzR8bvda/W/wAC+IobzQ0iluIBKigKm/BxjpXypaftX/FWzYBvFR1AKPuX1jbyD/x1FP61rWP7aHxHhYCey8NXwz9640wqx/75eoqWkktjVZBiLtxsz60My7fLR8Me/J/lX5l/t/auNQ+NDQYObe0Rc+uSTX2J8Jf2otV+JHxA0rw5rPgzw55F4SJJrWORWxgnhc+1fG//AAUKuNPf9o3UbXTrOOyS1tokYJnByDjgnjHP51g4W1PNrYephZezqLU+YivP1qKQfNippPl6c1BKw6jrUHnEH8RHf1pyxmR8DrUHmHdn3pPtDLJkZ/CgDXttL3MCz7TVuS3SNl4yRWZZ3zh/m5q+14GxnFaXjYx965MoBbpVu34NUFkDMGB4q/byLJyOtJMZeT5sV9Afsq3jQ+M4F3FcgKPfn/69fP8AH6V7T+zTdbfiFpwAOVf8Gzirle2hjJn6CZ7elSR/LzUfp9BTlY9K5DrPSfT615/8X4PO0ONj/Cw5/GvQD61yfxHtxN4ZuSf4ea9qesWcaVmeBso5xg+lQsnTirEilWx6cVG6968W9zsjsVpI88HkVXurVLiLbKgkU9Q3Oausu41FL931oLPlf43aDDofi4pbKIBLErnYMA+2BXnO0LlycDPSvYf2kF26xa3UbKyldpYc4wOn514kJnmkO7hRXu0Z/u0eXUheTNqzunhwydPrW2+rL5KsXVCo/wBYTjbXLtdJarlcMMdKZYyG8m+cbssMLnim6vQSp6nc6Dpr3kn2pgBbjJaVzz+de+fs+aXNdeMbPV7Cfy4LKRWEyHh8dR7ivm3xB4mbTWtNKhUxwzBWuJBwAD2FfUfwk1iz0jwPbvpjrIhGWKsOvevJq4qpGVuh9LluDhVbufVHx00V/FPwvuZdPtWv54l+0RBJNm3g5P6mvIv2M/iANA8RXfhDUJ8fb1aa3jb+GRcAjP0q94I/aMj0GOTSdVsXvIZSfIUuqEA9RluCK8n8QeA5bbxdL4v8Maqmk30c5urS2nAIRs52sR1FZfWFzcyPdw+Hn7Kphqi0eqPvnxd4oh8H6PLfTxmVUBIReppnhbxda+LNBt9SgKxrIvzRlgWQjsa+Ab345/F3x5r8ei+J7uXTtOEgLJp1rHHFLj/bwWx+NV/GX7WWv/ALVHtdE06w1ZbtMtDqEkgVWH8WF/zzXXHFRbseDUymdGnKcuh+iMl9G2Su58f3RRAtxd52QHHozAGvyv1L/gpD8X9SyLWHw3pGOB5Fi8hA9i7muXvP22/jnr1xDbp48msmduF0+zhiz9TtNavERSueL7GV7H64Xy3VrGSYu/riuT1T4jaLpN0LW9voIHJwS7E4PoSBX5S/ED9pP4k6gq2z/EDxEcR4kMV60e49+ExXA+G/jbrWh3bPfXl5qtvK2ZTdzNK/1G4msXitLpHXRw8ea03Y/Y7V/iF4a0HS7iTU/EOk6WjqQj3d2kK8jsWbmvG9B8XW9vqkOuadqEOoWEcxb7RDKJI5I++1h14r4407UPBfxZsWmvbWGeZSMsRskQ47kAUreOF8Ii08O6Vrq21k7+VDah9zZY/3uvfoa86pjm3se/RwEIe85qzP0I1r9pbwrouni4jt9R1KUD/UW0SKc+nzOB+PP0rzeL9qrWPiBdXWl6f4AFrocytFPqGq34ztI6CNEIJ/4FXiXhnwLcTW4l1a+k8xju8uMkZHvXommwxaZAkNvHshUfdrjqZpNxcVuc9XA0YP3XqaseFXag2ovCheg+lJ5nynjmoY7jdk4x7UGQx8kV8/Jtu4uXlVjD8YeFrDxhpps9RjZo924MvUV82+OvAdl4J8Rm0t0aWMr5ivIM9+lfVbP15BHXBrwf4vr/aXiANGv3PlNb4dy5haHHWtwgVc8YGB7e1C6pcR3QaF9m3vVyy0dpIhu4x6imzaTJBJkjK9elelK8lY6oVVC1tzT/4SZrm3H2iAh+mQxGa1NHEV1E0j4ij6ARwbyfrzXOfY3bnY2B0461p2Uj28e0bo19MHrWTpnpU8Y+ppXOrDRcyRJ9sl/gEy7UX32+tcPrC3WuXb3Nyxkdj+A9q6YWj3TEnle5Jp39mARgovFJRsc+IxDqaX0OMt/D4Xa5DFvrUtxoPnc7evvXWNYsozsJHtVS6urW0H764t4ccfvJAP61rqec7XOWh8MGGTPbqFqW80geTjb39Kv3nizRLNWMup2+4D7qNvP5CseT4iaKD8ouJR/CfKIB+ma0jFszctDFuvDdxMxIjAXtkYqH+yYtLVpbh1RVHOTj8am1L4lDlLXTWPH+supMAfgK4nVtSu9WYtdS7+crGvCCumKMH5HfeALjTfFHjCCyaPzrdVZiZFAVyPY19Daaq28sACgCNhhMcAV8y/BqMR+OLMnhWVgfyr6YhkMTKcc9M1rGyZzT3sez3myfR2jkB+ePBIPI9CPetr4e+Pv+EJ1pb25inu0jt1hAhZfMkIIIzkgfrXL3VwW0eE5wWVRz646VSUMyLkZNfV5dl8K8XUkeXiMZKj7iVzlPjJ4tb4s/FqfWrjwrcaFpES5vDdXsbmYgcHCepA6E96850HxJpEfxJv9SttKig0+xhBiTOIg57Hnn869Q8WaFpV+sUmpo8jKcqscjKG6cMAefxrznVvBunTXjyWsDWCN9+O3UIj/Ud6xq5FW524SR9Dh+JpRoqjJu1jvdL/AG1/iBat5Wl3FrFBaoLZI3tjJb+WvAI5B3H156Vn+Iv2qPin4gvZZI/Ek2mQHpBY20IC+vzFd1cNNpSWoCeX8ijA2rgflUum6WrZdxs54969vDZa6UUpO581isZGo20hmsfFbx9rSkXfjbxBIP7qajLCPyQiuGvre51OYvqFxdX7H+K8naY/+PE1395pMPLADP0rGuLAfao0XkE46V6EsDfocUcW9jhPEHge0vLESLboJFyVKryKy4fidrih7XU5vtsUSrHHn5XTb0H0r1260V/sroD8+OmK841zwzbtaXsrQeVN94N9K8zGZXonE68PjpQldM6Dwv8AtGeIvCUc39k6neaa9wAZFimZAWH8Xykc+9cf8dPjp42+L2i2+la54h1LUNItpfOSxuLp5oy/OHO7JyMkfjXCG6bjIzzio5r3zv3flsQOvyj8814H1OyZ6NTFyno0cnpbRw3kXn8Rxyp5gPA27gDn8K/YbQbeLUNJ0650vZKbVYJ7ZUbajbcMoJ7D5cV+QGu2IEwePKnGcAV9F/su/tSaz4Z8nwdrV4HtZwLbT7yfgQt/CjH09K8ypGVM7cHKEnyvqfUf7QfjL9pL4sWI0OL4feGLDSoLj7TFdJqW8yYUoOHdecOe3rXm+i/DU+BdHbUvifrtreXaxmRtF0cYjiXHWSXOScdh+da/jz4wHwZC8WteMYTKwJaG3uFG32zndmvkD4wfHW88dTS2OmS3Eel5xLM7fPN7D0WuHmlUlex9FTxTy+k1SqNX6X0O08V/tseN9L1W4svhnq83gjwyn7tLfTwN0+OA77g3OOmMe9ec6x+0l8WNfjlj1H4k+K7qCQ5aFtXmWM/8BVsV5sq7VAHGOMUtegpNKx8xWqSqzc5bs0b7xJq2qNuvNU1C6bsZ7yRz+prPZg5XcvQ5znNN/Gny2/klfmySMnFHM+piTQ3k1ncRXFtK1vPCweKSE7XVh0II6V7d8C/2lj8N9S1y48RQ3ut/2i0UvnIymTcuRg5PTH868JorOUVLc2p1JU9Ys+oPid+3Jr2tX8i+CY59BsZoRHM98iPKSOhXBIU+9fNGsatea7qNxqGpXk19fTNukuLiQu7H3Y1UZhg1G1Yxiomsq9SfxO4jN1OefWvVvCcjfYYgCPug8DNeTMev+fWvov4H/C5/H1nHcTXptbGPbGVRNzscZOCegrOsrxPRy2pyVtTLmI8g7sKD/E1clpsS22tSwlwwJyG7H3r7j8LfBfwnpahU02O6nUZM11+8OfYGvMP2lvh9bNpcWp2VqkV5pbbsQIE8yA/fBA9OD+FYYOooVEmexmf7+m7dDxWEHHrxxipAT0BxVe0lLQqc5GAc9qm3AMSelfV+h8Fdp2JN+5mPSql+A8eOtTqwCsSeKpzTLMPlOR0NQ9UWpNKxTlhzGATnHPWmx26sTvH4jip5Pm2hSPypM46VnyoOaXcqNbjcwXBp5LqoGRkVNt5zjFLtHcZrOS6Fc76lW6ka3tXmIJwMkVx/hnwnfeLtSMVvLFbCST/WzMeMnsB3rrNYUm1YKSPXmuh+A+itrHii5jjXeY1DqnvXHVtE6KV6k1E+z/2C/gvffCXWPEaXWo2+q2Gr2cUuUiKFHjbowbqCG/St7Sf2S9L8c694i1rUNd1NdHfUpjbrbTyqvEjDYiqyjaCcZIPKnGKi/Z18czDxRY6bcnyWilMTliB26H8cfnXt9l4y0/4e32s+FNYvrhAl201peRweYVWYmQKVHVsswB9qUakJQ1OuWHnTnyUr3ZzvwP8AgjbfAn4hXUOnO0um6zBLtmadn+dSjCPDZIx8/c9K99uNQt7Iqbi5igyOPMkC5/OvHdB+LOneLviZ4f0fTRcT2doZVe4kUZacoeG/ukZPHU169qGjx6iYjIZA8fKvG2GGT69q9fDcvLeJ5mKo1KLSqqzID4jsWIEd3DKx+6I33/jhc5qvca8kMJ8+4ni3c7jb+Xx9WAq43h22eMKyTTKGDYmmdv8A2b+lVJPC9pv3RW/2ZiSSbddm8+rEDOfeuzQ4uuhFb+JkmYRWsT3R+95jzIB+O0NiorzWzJJ5c3kQOMEArvz7qXK/yPWrsWlwSyPDJC0xAHyyMXz+Z/pXnnxn+Ill4A0JrezSIapOAFjRVyif3jgZFZVKsaUeZm1KnOpNQS1PjP8Abo0/xd8WtW0K10PQJNS0/SRLM95HMmXkfK7Qpx2UHpXxT4s8L6v4Wk2arp11pzZAH2iPYDn0PIP51+jXh3xFF4kt5XiuFndGwzo2QT3H1FfN/wC0ddQap4o03SQoe3R/OkVjxheBx7mvnI4qVWeqPdq4T2NNykz5ttZpNigjK460+b94rKrbT71NJFt1a9jC7AsjbR6DI4q3ND5CnzgsTcZ8z5SPzrr50jyNOhj26rDI0YOSOQfWrf1/Sqt5+7ntpFDeXKrASFSFbB7E9cVL5h4x1qlJPYfQrarMq2qx5yHbnPtWbGP9rr15qfVWM0iqxBZRjjpVaNNtZS1ZcX0NmHxJfR2CWW63kt4ySgktkdlJ4yGIBB6flUMutXEqlJAkmRjOCKz17U9VIbNRyl8xEylWOev0prSGPkVLIGZssQagkYCnYLjpTugjb+8MUlu7RyRyIzJKhDIynBUjoaaGDQqPQmmPnHBx70NE/D73U9++Gn7RA03T10zxNJceTuGy6tU52/7Q6j617r8PfHHw0k1y31/+27N9TtEdY/tFxhk3DkqGOBn6Zr4Vi8wQh9jNF3cDIqT5ZGByoHbB5rieFg5cx6kMZNRSZ6l+0F8WP+FjeKLiG0G/T7a5dluA3ErHjIHpXlqt68mlkQq3GAvpTVGDXfSiqasjgqVHUlzMmSRmYDdsyQCzZwoJHOO+K/YOH43fCLxN8A/CXwz8AfEjw0LvTba1s1i1SWW2MjJHt4zGcszZJ9c+9fj0GGa3/h94iTwr468P6u7Zjsr6GZyAM7QwyfyqqkeZXY6UnTqKa3R+ld18GPFf24s02i6rdy5dpLPWrYluMD5XZG9BjHSvsz4Y3mi/DX4daTo2o6pawXsKF5rdJBJIrMxOCEJ6DA/D2r5s0vxvo3iaCwuJbazvYyiyxyzRI+3I6jOfzFdkqQ63bvHbyRRyAFk2/LnA46V4ka0YSdkfW4/GYnNaUYVmuVdke433xz8JWMiIby4uGZsDybVz9M5Arc8M/EDRvGS3LaVcSXT26q0kaxlWUntg45Ffmf4p8PfF7WfG01pK2qQWHmttMUQETR84Kso5zwea6xvG/i34E/De3hh1G8kv7gqGsJXUx7VbLPIQM7iM11rELqfPzy2PKuU/RldatPMEZcxS7c7HUE/ofapbGZZrUMhO1mJGVKnr6EV8CeF/2sL/AMM6lp0evX1zpseqgGzTUGE1pPuAOEJ+XdyOARX0f4X+NWpajpoA/s0OcBILi3eIN+Kv/Q1p9Yh1OOpgalPoe4Nlck8Ckjb94PTHSvmvxN+1t4l8C6tFaax8INY1O2c4j1Dwxfx3sZX3VljZP+Bce9d9B8crfXPCtxdDw7q2h39xA6wxXxh3KxHBbY7Ywa09tC25hHDzutDyC3WOTxR4t8TTAGTU9Rk2SesMZ8tD/wCOn868/wDH3jZvO+y2ama+lBEUCDlj2PsB3NWvEviC6uZoNA0GI3moeXtVFPyrj7zn0Hf8ak0/wAnh6MSzTNfajIm64uz1P+yvoory6ODqYqrd7H0VTE08FSSfxHxV+01b3lj4j0n7XIXaSB2ZV5VZNw/pnmvEr+Ty7KeQDG2Nj+n/ANevo79shUj8Q6QUXBaJh+o5r5o1qZo9Fu8H+Ag19NGhGhHlifn2KqOviuaXc4KLP14q/Y25ZlwuT9KoWvYe1b1iu3ae/WuWK5j2bH6S+E/2u/hL4a/ZftfCdtrFxp2s2miLpy2N/YSJumxtc71ypBO4gg+9fK7eJLXxRsij1GC9CszRwRzBiCSSTjqTzjJ7ACvD7yd7hArnPoKybhdt1Gc7TngqazrxdS2p9PlOaf2be0b3P0m/Yl02TWfigt/cAzNY2sshdjnYMLGo+uWb8hX3vHMAwycGvw0+E37Q3xB+Ct49x4V8Qvbb12yW9zCtxG4zkD5+Rz6V9c/DP/gqheWaJB498GRzDHzX/h248tifVoZDjP0f8K68NamrM8vNsVLMK7rJWP0WftmhWzxnJr5+8BftzfBvx6YYk8Wx6FeS4AttejNm2T23N8h/Bq9pbXobi1gvLCSDUbCVdwubeYMnsQw+XHvmvSTXQ8LlfUh1Lw39snMkU8IYnP76DB9grxkMKx7zSb+RSs0S30G7cMbbhSPQbwrL+ZrfbW7b7PJOX8lF53yEBfwbofwNTWTb7OIoyurDcGQhhz7itLdQ5WcLqmpSaPCBAbpInYoLeS4CsM8ZVJsAgeivXyl+0Ra6pd6x5k802h3e/ZBd+RiGbH3dzKeCff6Cvt/VIxNDhwrAfwsoIP518/8Axu+G154osxb2unR3OnyI3m28c3ltvycEcYIx+tc2Ii502kduEmqdRN7Hx35nju3CJLe2d8q/9PBUn35Fbt1p3laaJ9a1DzLxxuS0tmJQe5PevMfHXijQ/hn4l1Dw5qcmqabqlg/l3FnDcNMqHAIAb6GvOvGXxpmvNHm0/wAP2l0nn8PqF0QZFTuFx0z618zySWjPp6mIpJcyZ0vwb8QDxJ+1doUlknm26yyxtuGQVCNlsfXH5V7N4u1KTxV+0XrUwVRDpKRafGFUDoNzfXlq4f8AYM8CQHXNW8W3R8y4tgLa3Ucld/LOfftXo/hvRTP8TvGF3J8vn6m54GSQCF/9lraKseDOXNJs+hPAIY+Uh2qyqDtPWvU9UsRfeHL+3IZi9u3ABJ6HBFeNw+P/AAz8O9PS48QazaaakYyFuJlQ/ryaSP8Aba+FLEWsHieG5uZv3caQxSvuY8BchMfrVLfU5mkfVfwV0/8As3w/pFsetvpFup+pyT/n2r0Y55rlPB+Ibq82D90III0H90BOn6iupDhu9epy2ON7ic0bvekkYbM5AGeuRTOvQ5qvQWvYr3UeSTVPBHatTaHXBqncW5jbIyRWqZJX8winrNx1qFuDzxRVaCZm+LNQNnZ2+blrXe5/eAIQOOmHI/TJrmjeXrSKi3UsysNyzf2czJj6qQP1rp9etoLu3ginhjni5ykqAj9a52Tw/p6r+7tI49o2r5ZKYH4Y/lVxK16FKHULttVS3eaFrU5LL9gmjY/8CY4HXpXlFx4Wg8f/ABGvLvVBHfaXb3LLHZsu5DsXaGfPXkZ/CvT9Qht9Gtbu8RZN6xEjdMzcgcAA8ck/pWb4Q0iLSdNjDKBcyAu7Y5LHk/rXHipKMToppkln4B0fSZFl0YSaK5GGhtcLF/3wQVP4Yqysl5p8jLeW/wBoiHIubVT0/wBpOoP0yPetJZMMM80sk6tgueB/FjmvGudJnTW9lqcYkSQnvuQ/MCPQ/wBKzm1KOxZo7h8r1EnH6ik1qK2kSZrO4WyvMH5U5jk74ZOn415W3ji0177VGt1tvLWRo5Yt2SrKTwR6cfjV9LlbnS+L/Eka6Xf3cILJaxlt2cZPpmu5/ZT8O3PgnwXb2F/n7bqavqMyN/CztkL+AxXmPw/01fiJf3mhXMeLSxmjuLpxJlpFzlYtvXqOte9WN0LPxrpiptWJlMZCkEDjjp07D8K66MXI5q0+XQ9QX5QMH/JpyyHPpUSn5Rml3Ac1rynPcLhQ0eKzypBNX2kDDFQtGD0Fax0JtrczZmIbnpSRzfLjNSXylRWeJDW+gi6ZvSqtxP8ALyf1qOS42rnNZ11qSLkE800nuh3JLiQMrBucjHNeOXniy5t9QvLO3ttOuXtpDGUk1AxsD7jyzivSptSyRhs9a8w8QaX9t8SXIN3cRBmDhYWCgcD2rRSaKilIzb74hz3TNY3CaXBJnAs/7WBB+o8sfyr5s/bi0n/hLPgxdPZ29mlxpc0d5IttdpIdi/e4ABNfU8mhh2DfapRtHJ2Rlm/Er1rG8SeCoPEWh3umXd1cNa3cLwyKCg3Bhgj7vpUNJp3OiL5dD8T0jLMMLn8K+oP2C/hbrHjT4narqulwo8ui6TcPA0xCp9pcbUBYnj+L8q8W+IngC8+G3xA1zw5dKxewnZY3YY3x9VP5cV+mn/BL3wGmj/B/WPEZiAfWL5okYgZKRjb37Ek/nXmxj72pt7R02mjxq10v4w/s4MNQiGqeG4JJdjzRTRz2NxI3+yCwJ6noDXoPh39urxZbiP8Atzw9p2sxLjfcWbNbTMO/ynKfqK7z9uXWItHttMs9M0yG7vkhkupYltfNLk4VFKgHGSSfwNfI66HqWk6TZah4i+FFrcQ3TgRNpczRXWSeN0KEsufdRU1cPzao+mp47DVqdsRD7j6P8RftI/A/4lR+V40+GFxdS4x5s9hDI6e4kjfeD9K8y8SeHf2V9Wk8yDSfFWjbun2GaQqPoJA3865mS++G2iXVtY+I/AvjXQb+ZFkSGe4dQynoVDMOPwr6j+BXwV8AeJLK71LS/AzeIII2ELvrbo+1uCQFckZGetcjdWHuq6MKn1COsYs+SdU+HXwBfdJp/iTx1HGTgK1nBL+RbFcjd+GfhDbbhb33jy8PY/ZbOPefXO44/Kv1Lt/gv4YjIK/CfQUAP8VnaNn8xXV6V4Ri08AWXhXStLC8q0cMKH/x1KqKqPds5JYmgvgj95+SWifCk+Jh/wAU/wDDXxhq8OcJNNcExkds+XBj/wAervtA/Y4+L2rOhsvBMehQucedqWohQq+43lj+C1+psMGpgYkkiA6/eLY+nAp7QzdXuGPsqha7Yw6nFLGSe2h8EeE/+CdGv3EaP4m8Z2On8fNBpNu9wfweTbj8j+NepaH+wb8PdLKnUJNY8R3Ixu+0XXkx8f7MYH8/xr6hMSdeXP8AtGjb6DFa8jOaWKqSVmzyLQf2Z/h7oLIbHwL4fQr0kvLY3L/m5b+ddjD4H02xt/KttL0q3QchLfT4kX8ttdYRhTUG6j2SluYKtJdTitQ+GmnatEYryw0q6Q87LjToJF/IxivPfE37KHg/XjKx8NaD5rdJLa3axYf8ChIx+Rr3VvWmEkdKPYLozWNaad0z4q8a/sX+VHJJoN/faPcgHZFqDC7tHPp5gAkT6kGvnPxh4P8AEvw4u0t/E2kmzV+I72FvMtpv91v1wa/V2bDKVcblPBB6VwPxC+GGk+MtCurK6tI7i1lB327DjJ/iU/wsPahUkme3hc2xNHTmuj48/Yz0kat8Wre8A3R21u7hvfaMH+dfJv7Zmrf2r+0b4xlBDKl15Ixz93Oa/Q39nX4Uy/CXxh4xYhntI7fFtIw/gOSB9RX5f/HzUDqnxi8XXQJKyahKeevXP9RRWjGnojHE46WMqOpI4GRuT2qGb7vHpTu/NNfLYwDnFcx57ZW2nuKM7e36Vft98JBkhDD/AGhWklvZ3IyIwG/urQokcyMBZGU9xUqzPnkZFXptPEecLmoGtzHgbTipsy+ZAl5twMVbtdRCSZOcfpVL7Pu7cik2lcgilZg9TqrO8juF4fHrmvZf2cVP/CwtMC/eWRSPTFfOUMjK3ykqRX0b+yTeJe+PrOK4dfNDgD1qubQ5pRtsfobGrLGoPXFSKC2B0pq/dHf3qWPrWButj0ZqxfF1v9q8O30YGf3ZNbTfdNUdVjDaXdrtyTE2B68V7j2Oc+bGPRiPwqGRs5NWLmMwyOpG35jx+NV2756V4b3Z0x2IS23HvUcnzRsD07int905/Co5D8p9aBnyV8axd6R4quLaUu9nI2+ENz1Azj8c157boctxgHmvsTxl8NdJ8ceWdQWRZUG1XjbHFfP/AMXvh9B8O7uwWykkntrgt/rMbhjsK7aNRSXIjlmnF3POJPlVlxmo0na3AMZw3rV671K3t1VXsrgluQyun+Of0qiLy1bcXhmXPRRIv+FaS3KjruVtSvLi+jxNJ5pHALDtWt4F+IGt+A7oPY3DyWu7MlpIco/sPSsS61aOHdHHZdvvSSjj8hWfHrEq5At4cf3sMT/P+lYzipKx2Uq06bTgfYvhf4haB490E3IAguVOJbWYZdD7H061R8QfEDT9EaIT3zNDG33Q25selfJtv4o1axWQ2t19nLY+aJQDVa78QandEPNf3Ej9dzOQa854fU+kWc2ily6n1frnx+01dJVdGsbye6borQlBn1ya8J8XXWs+ONUN9qBtrTsqNMB/XrXnM99czAh7iRw3XLmqx4571pGNnc8/E5lPER5NkdPdWdlYnFxqMAYdosuT+VM0nxFFperLcQwGWOMZ3ScfiBXMt83Xrmhvugdq6NWrHk6M3tS8VR3VzJILLcrMTlpuf5VmnVl3FobOCJv7zDcaz24xinqvHNT7MHKxcOrXpUAXUqLnO1HKjP4VNp+oSWd9DdJzPE/mq5GTkHI+tUFUVZtR1bPI6D3o9krGiqaWP0O8I64dY8M6ZfSctNAjdOc7RW4tw+ODxXIfD3914V0yIHIS3RfxxXVLngbsV8lWio1ZWPRjUbgidLh93LYFLuYbiZC2e1Rfd5YjHrRvVeT0rNBdkiOdpBOeM14L8atU1DTfECtpkyImMyRyoGVq9tm1SKD3I4rwr4wzefq0NxsA7Hn1rrw8XzCOQtfiRr0CFTHZAj/pkTRJ8Rtbm5dbXHtCf8ayXhRWOFA5oIKqdvymvT5UFya48e6/J9y6hhXsI7dePzzWbceNPELMc6qw/wB2FM/ypZ4srn5c1QkX5iDtz296LIB7eKNedWLave46cOF/kKpz61qM3EmoXUmP70zc/rRJ90/WqrKOT3zRyoaIV1CT7UUe4kJbja0hP8zVgQo4IZA3uef51i3loW1JJD2rprONW25Haq5BMrrD5jYxgkYyKm+zBVAAq+saqcgYNM/iz3oTtsKyM+SFduCOe1Z8kWDW1NGu0nFZ80eWGOF71Sl3Fy3LXhbU59C1FLq3CmZQcbwSK7+H4r+IXCxk2R9zAf8AGuL8NaN/bF4YEk2MBndjpXY2vgFPPDNduDj/AJZgVy1q8YPc6qVFOPNJHtnwv+Jl94zU2940aLboP3cfrnGa9JOoqq/LG+R0rxz4P+D7Hwzdalqkl0USRFRprpwqjHOATXeyeOPDEO4P4g0444OLgMQfT5c1+m5HWp/VIuclqfEZlF+39xFnWtUW4kyyFXXsDmua1KaW4y3I9MCo9R+K3g+1cql3Nfv2FnaSOD/wLGPzNcpq/wAYGum26Z4buNnQS3k6Rg++1Sx/PFe3Ux2Hhu7nlxo1ZPRG0NPeRyzk5PfJ/lVyGzbhQCQPTmvONS8ceKtQXbbx2Wnr2aCMyN+Jc4/IVxXiPUvFF1Gz3uq6kUPG2K58pcfRAP1rgqZtSSvGJ1rBzlpI9+vntbFSbieGBAOWmdV/ma4pfGGlXl+wh1OxMUbYb98ARivmu+hCz78SyTZyHkkZmz9Sau+EdZN5dTQMRuU/MG5zXnTzyd0oxOiGXRWrkfRk3xF0PzwpvlbP/LRUbb+eK5/xh4k0TUrB4rbUoyzDHyKx/pXJ29uG68BulXF02JkIYZHoKiWbVai5WkXHBwi73PPrrTZVkZY5EdOoI4/nULWJjXf5sW7uu7n6128+llCxZcJ6GsLULJIoSm3LnrxjHvXm/WU2zt9krI4jWpF8tgXGR0rm3jkiUMV2hjhWIyDj3rotWtT5xB5XNbLaZE/wmklaMGSOYtEw6qCR0rzMRU5tToh7sbHAyZmcO3L5yWbJP86a2Cc0u40nPpWFkUHFHFHPpRz6VdgDil3Diinzx+TNsB3rtBDUWAj4o4PA60c+lNZjnFSA2iikapaRZHtaRtijJf5QK+1P2ZpIdP8ACRgMqiRJMMDwemK+L4WWO4idugcE/ga+m/hH4itLFpLC4bYk7K0cxOOo6VzVvgbR6WAklW1Pr/T7yC3Xf5igMPWvPfikq69dXFor4WSxmGM9eAK5triWz017sXp8pZFj5OQVLAEj8+9L8Stb0/wJNoWrXssk2nJK1tc+XliqyD7/AKnBxx7149OUudaH1daMfZyd+h8y6Gz/AGFIpBhlG0/gcVpbvlAxTL5rL+3NQfTJvtWmSTu9vNtK7kY5HB5HWmGXrivtacvcVz84qfGyvezN9xTgH/OKqQ3Aj/dEbT161ZkY88EfhiszUI9kZlAwR3pSbEXt3zgA5NTfxEdxWXosj3BMhORnFbEa8Y/ioQDFXPXil2j1pfm3Y/OpOG6U7AZOsyLHatn7zcCuh+Bfjiy8C+LVmvEPkXBVDIOi47muZ8SMqwgA1z0L/McH6t6VxVIqejHGt7OXMuh9s/8ACKzaJ8SrbV7G8jj0nxC6TWsyOcJOmGKMegJ4x64xXq/7WGiSXHiDQtWvImtYJ9HidJGPM0oDDbjqOw/Gvh74e/tQeLPhL5Fvaw2er2MbrJHb6juYKVORjHb/ADxXefGT/got8TPjJYw2V5pvh/S4Y12o1vYiSRR9ZGbH1FcUafs047n02DzRU68KzjdI9v8A2cdSj0f4reF2keQOsiwyNkfOMgKSM9eeT3r9KJNPSORyw2pk/N1HU1/P0vxu8cLOk0fiS8s5k+7LZqkDr7gqoIP41D4g+MnjrxZuXXPG/iLVwecXepzOPy3Yruo1ZQXLYWe4yhmlVTpJrQ/e7WvFXhfw7C0ureI9J0qJerX19FCB9dzDFeL+OP21Pgb4L3+d8S9O1CUDi30mFr1s/wC9GpX8zX43+E5jcRXksztKWcAmdi56ds9+a52YC3uLhBnKyEZPXGeK65VXa58tGCc3FdD9Utc/4KgfCazupDpll4hv5pown2uSzVbdOfvFSwZsdcCvMvE+ueIfG2oXHifwpbW3im11F/MS5vr0FDnomEYMox3OMdK/PZZB06AjB966Hwh8RPEXgGa5bQ9Tls1nGHT7yH/a2n+LjrXBWcqitc9PDzhRb0PuI+JrT4b6T5GpvpljdyEyPDZErArEcqm5mJHuTzXzv8SNSTWvFUt/DKZIzCqrz75xXg+sape65eSXmo3s93cyOGaW4YsScj8q9Rkkyy8koOAM+1Th6PvXZzZnjpeyUIrc9L+CvwD0rx1q7634gvpTpvmD/QbfMbOQOjSA5A9l6+vr9f6H4P8ABXw50+M6T4Z021dhhbiGzQy465LMCfzOfevin4e/Ei/8E6gv7xptOZdj256DpyPQ8V9O+CfFUfjHT/IubvfBdIRE+RkAjocdCKyrQlTltueplNbC1qfL9pHlP7UWPHXwZHiK1tkZbC+DJJGDviG4o4PtjGa+P45N4LHqtfbNvoN5pPwP8b+BJmS7vLUXM0a7gWkhfcytyeORivhtrtWhUAfN0wP1pUWyMwhGM04oqyMzSO7etODZHSmHheRjNN84rwEyK6TyiXzMHpT/ADNw4GKrBJ5Fd0jZkQbnIGQufWnqxwOaDSJPyy1XlX1p24+tJQMZGvyv+dN2GZkQfxMBSwyN5hGMA1d0G3Fxq8Bf/VRnc1Gr2C6jrLY6XRYYme5tI1P7lV6dPcVycilZJOxVyMHr1r0m3ltbbJEewk/N2+lcBrEP2bWryMnJWU8+xwf60Uk/tIJVac/dgyvuLcE03eaMkdKbW9jO7HbzTPO3ZBAIPHIpGcKcVH5gpeRfQ9l+E37R+q/D6GOw1Azajp0QxEysN8S+nPUCvq7QfjzIlpBN9oa2kdVkViexGQD+Ffnhar9ou7eIHG+VV/MivqY28qQbQMBVCgduBipw+WQxbbvY6VmVTDRUbXPovXP2iNWaxt2/tWx02K4+VJpLgKSR1OCRXJafZ6l8TtatkvNW+3W0j4aSOVSCvU42k4/SvBJtPHmOxRct14FVVsdsysEZefvjg/nXUskceplLN5TVmrH24s2gaFpv/CNeJ9Gg1eztvmsftkQlGw8gbmycr+HatzS/iJpUMMcdtsRYhtTnoBwBXwlHf6ppdxHKuqXzuo4R7p3TPptJI/StiHxZrByyXeGPUBR/hXDiMlxEpWptHbQzbDxivap3PvOP4nKsZHnqy9ev/wBese48c3fjDVV0bRVU3cwJaQ8LCvdm+n9a+M7DxxrVpj7S8d/DnJim3Lx7GMrXtvw5/asfwnYpaL4Et5Ix942V1sZ/fDLyfxzU0cjxKn+81Qq2c0eT92tT6a8N+C4PDtqkMJN3eSfNPdyfflPqfb0FafiC1Fnp8jkqcIQxry7Rf2wbC8j3S+A9Vt2x1NzA2fblgai8V/tU+HptPkQ+FtZRypyP9GIP/kX+lfTwwdSmlGMLI+bniI1JNuW58ffteas158UjZBvksrWOPGc/Mw3E/l/OvAdaQyaTdqOfkrvPix4ql8ZfELWtWkg+zmeclYs5KLgADPfiuGv13WF0Owib+VebWvdo8q/75O/U4ixUlhnrXRWcOVU9KxtMj3Mo7jmukt12qBXHBK59ERzxlcHGaw7yQCcZyOeM1v3C/KT7etc7qufNiAwfaiaVyl2NC3B2jPWrCsQ2ep71Ts5V4BkGfcgCrW5Nu4kbe7A8VrDYGbul3wktHglCvjna3ORWrovjDW/Cs3n+H9a1DQpRyG066kg5+isB+defyaw8N9HJFjCcHuCK2o9RhmjDrIu1ucE4I9q6oy01M7PofQfgb9uz4seC9kV/qFp4wtFBUpq0DLOR0P76Mgk/7wPvmvozwT/wVY8JXAgtfFXg/UNDcYVptNnS7iHqcHa36V+dkl9b8oJY1z15rG1DYxJSQN/utWXN1uUftv4D/an+E/xYjRfD/jfTJLpulleubW4yewSQAn/gOa9EuLi0trWS8kkR7aBWmZ1IPCqWJ456Ka/n90+D7RJym4jknHNdlpnxG8YeGbG607SPFOtaXY3UTRz2ttfSLHIrDBDJnByKr20o9AslsN+KnjOT4h/EXxT4lYkLqupzXSrnopdgo/AAVzizGOCY552EYp1nGi2TxcHbtYccn3/WouiyfXHPSvLleUmzpTsrI+vf2FboLpXiaIKCI5IO3XgnNXvi5q+ueCdE1V9GLWur3d2+ZVGWjRiTuHv6Vzf7C94V1PxVa5/1kUMmPcMQf0r671bwTpHjG3EOowb8jiQHaw/GosRzO5+VesNf3t011rLXF1cSMd1xdlmLNn1P8hip9B0O61rVLS00+GZrt5AIvs/3lfqGHpg4Oa+1v2gPhD4U8K6DBat9plbVCyRFtg8ogZ3ZFfKfw/8AEUvwv8bXKalbTNalfKS6WJiV54bp0I/lSk2lexpGKk0rn398C/GfxF8PWguvFnxK1fWplVf9DjSBYQR2LmMs35ivbP8AhofXCWBuhEgGV3wxHP8A45Xx7oPja2uoYp4bjMDDI5NeheD/AIhaF5zW+s2sdzbnj53IHP0PNeUsVUb1Z9JHBUeVOx33i79sRtImSC98ZQ2UiNuMMBhDMPcKpIFdJ4R/bRQ6ZNqEOm614xsIztdrC3JmYk4GxWCh/oDxXnd94b+DGn3E+sXfh6wmmm2szSR44XoBjp+HXvXP+Kv2ipJpk03wJo1rblDt84RBI0X/AGQMc1v9YlunqTLC0eRqSPsq2/aG8Nx+G11zXIb7wpaeWZXTV0jSSJcd0R2b8gayNC/bN+B3iiNTafFLw7EW/h1C5+yEc46Sha/Jn9qvUtYuPE2iW+pajcXdzNG1xMGkIjHoAucAV5JJNG8IVtrL0KkcV61GtKS1PnK1GnGVoan7u6l8ePh/b2K3lt4r0XV7Z/uyabfxXH6ISateFfih4a8YLnT9RQOOqSfL+tfkP+yiul614i1/QLq//su71O2T7LPGBnjlgvvXuej2Xi3wBqTwedcXwinKfagigSJ2b5fwFclTHSpysdtDLoVoXT1P0b1O4S4lXyZEmVR1jdWH6GqEqMM8N+KkcV82eA/i5cN5a30P2duhyKzv2hNBvPiNp0F1oHifXPDmoRRFFl0fUJYg46jdGrBT+WfetoZlC2qFUy6UPhPoLxAkV8sVitz5EjOsr7QGyqk8MvcE0h3worOEKj/lpFwB+HUV+ZcPx1+Mv7PmqMviNpfFukF9ovrvcZZFzwPN9R6NX158Cf2tvCXxXs44YNQj07WMHzLG6by5F9+eo9xWNbEe21Rz+ycNGe8LdKVDAhlPQqc0yRvOXH8JFVpALpN8BjikPKsFyjfXFRxyyWzbboLC7dDn5W+lZWMiCTw7DdZMrsy/3R1rzL4nfC3Q9L0bUfEFpI2k6nbxNKs0bYMoAJKEfxZx37167JcCGPcwweo9q4i++IFtpXxI8MaZOFka+ujDtbnblW2t+YrSOugbHxR8KvGHj+28ZXfii31290WWZljaziYNDsBO1XRgQw5zX6BeC9a1TxT4T8LeI7+NPt8wzM1tGwUlWxnBz1Hoa0vHfwp8O/EC2A1KyWO7TmG+tgEnjx0w3cf7J4r5A/aE8Pa38EZ9L8vW76K0ndhaCxvZI/Mxz80SsAPc9DXTzPDRc5fCRGKr+6tz9IftgPPWnG4Hr+tfmva/8FBPiX5UFjb6ZoEaxosQnmgmkkYAYDN+8AJxUV/+2f8AGLUGUQ61pGnju1to6N+H7wtXmSzzBR3kdUctrz2R+lZuAvBb9adHcnpyK/MFf2ovjHcTGY+ObjzFP3V0+2WP/vnysV1vgP8Aa8+Jy69HH4h8QWN3YsMHztKt0Oe3zIFNY0+IMDUlyqWpcsprxV7H3p428X6V4N0dtR1i4+z25YRrxyzHoBXJ6H8UvDuuqxhuzEOgaUqB+jGvl74ufEb4m+L9LtorFPDXiDR5siRIrKRZYCejg+cP0GRXgVnqnxM8KeIFVtHS7sN2TPCzRuvtgk5/GvX+uJfDqVTy1yXvH6P6x4y0m1hMn28SIP8Angjy/ooNcv8A8J1b38m20tNRucnAb7G6L+bgV8xeG/ixq9swN3FNbn+62K6uT4qSuqyxStFMvIYH8TxnFaQx8dmOWVy6HtVxfX1zeIn2d4CMna0gP5gZoOmOboXMxUybccV4VrHx28WLao3h218OfaBw51SGbB9x5bgD8RWTD8bvifqEbvNf+F9MZeCLfTpJPy3y/wBK8uvxJgcPJwqT1IWWV9kj6PaHYD39ao3S7V54B6Hivlqb42fFC+naGLxZZxAHGYtItx/6EGrF8ffE/wCJel+HzIvjq8W8bhTb2VpGF/KKuKPFmXSl7OMtWX/ZtdatGf8At8fDuzvj4X1mwiVdfvZzYMEUEzRkZ6dyCBg195fBjwjb/CT4LeHNHKrCNP09JJQxC/vCu5s/jn9K/Nv4D6t4w+Onxy8EWXifXrrXZrG/+0E3CoFjjXLN8qgLg7fSv1F8YaRH4m0waRKrFbqRP3aOVJAYHGfTgcHrX0lGrGv762PNqr2b5ZF+3+GPh/4h6Raap4j02T7bcIrvHDdyxjaCSqtsYBuCevrV+H4I+CIYWih0GziTv+4Uk/U4yfxNdTbqlrbxQxgCONQigdgBipPOqHTu7ke1aVjwXxt+xz4X8T6gl2qWt3BHlksr+JmWJsg7o5Ml06dMlfYV6H8I/hb/AMK18GppLTRTzmaSaWSEfKzMcjGeeBj8q7j7UOmBR9q701GUdhSqOejIPsDe35U2S3k6gZFXFukxyead5ydA1XzyW6M5GRJbvnpioXtiBzW8rL7NQyxt1UVXtH2IOYeHGR/SovJNdO1nA3JFRNpkEnAYqPStfbR6isc0yHBqs0Z3cfN9Bk107aDuzskWsTWfAMOrMjzq8rJ0KTMg/wDHSM1cakO5SKDArwRjjNRMw6ZqpdeEZLSceRql7bFf+WZkVx/48DUNxp+qrkxarn0Se3BA/EYro5Y9BJsvPVaRtueODVXbra7S4spFzyQWFXJIS3bk9qhmqbOB+M3jCw+GXwn8ReI72MmGCDkJgMxxjGfxr8S9YsdR8deJNS1Gws5ZPtU8k4YAlRuYkAtjHTFfuH8VNF0nxR4fsvD+rxQXFtfT5FvMCd5UenfGK+avGXwPsB4rnK+TZaVGigRx4CR8cnaAcfjXn4rRo0jJxi7HwB4Q/Zp8UeMLF7q3aBGjba8DIxb68dqqeNvgj4k+Gco/trRLm0gZflvRGzQP/wACxwfrX6J+D/g1rmiXiah4U1awmjOdwmicPt6EBCDu+oGK63T/AIH+IvFFrq0PiUiGxvTtMV7MtwduMHZEoAj/AJ15vtuV+8wTcviPyJFqFBz869etU5/9GlEicV9gftI/sOap8MdPn8ReFp5tb0RMtcW4h/ewe4AJ+Ue/NfH1/u5QjawNdcKsZ/CPkuadrIt1Hk9u1LNtDAbARWZpsxRtpPFaEjH8+lbhaxF9jUqeaT+z/lzkfjU0bHNOEjMxBORTdkVdkH9nR8EgAY5r6D/ZB+G+p6v42t9agVl0+zfc8zDCk+g9a8z+F/w7vfiR4mttNtopGg3K0zqDwMiv0k8C+E7LwfodtptjCsUcCBTtAGTjvWUpRtYV7ux08f3celSI201HGMLgU9a5jU9JyKr3C5jcHoQam4qOTDDHpzXvWPPPnDXIzHqVyvpIc/nWdIPl6ZFdB40tzb+Ir4YxufPtzWAW+UfSvCn8TR3R+EgwR19OKikqd4/m3Z7YqGQFuhxisyiNVOOleN/tHWSSaDZzFQJIpSUPsa9nXmvFv2mrpofDtrEAQGlHze1dWFt7YyrawPmi9uHkVd6hh0GapFt3GMH0q3LC+wndlc/KDQlvHt5PzYr3pUrs5ab5UYtwMsRVfyffFa81tH5nXmovs655Ga55UDb2hmtbtzzkVVmjK9sCuhWFc/KmfWoNQtVaPpgVjOhoHtDnSDzTA208cmr8lskcYOctVOT6Vy8ljRSElk+TdwDUe7zOvFLIp2+xo20WZpdCAbuKtW9ruHPaq8ancK07VelWo3IkyOGzXdnPFWo7eJXUgYIOc1IsY5xWx4V0N/EGuWtip/1kg/LIzTcVGN2SpNuyPsnwLdSx+FdN3KAWgUsw74HFbsmpFFzuwPaubtZTb2sNvFhUjQKoHQACmtcOsnyk59c18fUtKcj2IppI25tcZcKgZmP8VVnupZPmMhB/Gs+Obc3fn+dP807RzUJJGhaZ2bjec/zrz/4oaa0trDcgAbTtJHUV2/mcg1keKLX7fotwmfmVSwx7VrCfKB4o0Z5yRUbRcVNy65Iwe/tTGG7jJH0r0U9C7MryR/L6D1FZd6nlu6AYb/61asg3fL0FZ90p6jr70wsZTfdA71A33qtMo3VC2N3pUsRn3ke2SGQjhjtBrcsvurznpzSa5aqnhe1uVXAWbr+AqGxmDquOKd0GppNyuPem7dtP5psi8e9SBXuKoyjPFaUyhlqlIgwwP3uxqorUlo7j4S6T9tu7mYjiJdo/SvXrPSoFK7kHTuK5H4Maft0GafZgzNya9Ijs1GDuIr5bHVOaroepSTUNTL8QfD7QvGekJZ6rbNLGpyjRuVZfcGuR034f6d4bupbCytm8uIAJ5rZ465r1mxTaoC/maxNctmTUHmAx5nGf72K9bJ8XP2vsm9DysdRjy89tTlW0YQ5DIpz7VVudMSOM8Kozwe9b02TuJB4qlcYIPyhuM19rzX3Pn+W2xgNCI8lefSsTXLYSwsxzx27V0N0j5BXO32HGTXO6pKUgfzW2jJGG61E5Kxcb3PP9T0ZL6YKPlZmChu4puvfDey8H6TJq1lPdSXCsvmGR+MHqQK3NPjF5qcKDaAXBG44Ndn4k0ddS8NahDkMPJJyfbmuWyep0HK+Gw15Ajs2Aea6f+zYFXK+YjY65zXJeBpWe3gXOPl7132cx5IHpXVB6HOc9cW5bOSWX3rntcgG3C/eHSuwvhlWCjBFcjqzfMfp1pVB9TzzWo1jY/IA3JNa3iNZbH4W2tusZLzMCwUZwOuap67GJDu6difxr1XTbf7LZW8ZbaUhUFcZ5xXJLVm580bgVwDu9TRx2Fd18XdHWx8RRXSKqJdQgkKMDcMg/piuI20ICNe1DYJ6ZpzKM4A5ptMBu8dMUM3y8HJpjdTS7cAHtQAgZ2x81S+Wx5zUa/eqbntQBD5e3nODSNk/xbqlZflzUeNvWoA2dJ8LtqVnFdSSBInJAVeuK7qIiKCONSwWMAL7Yp3h7STD4P0uYr/rELD8Sal8gjjbVODejLhUcXc7Lw742Gtabd6NqbiJ5IisUoOAcDv8AlU3iDxNa+KPhPi5vBJrEMqJJGzjLOjYyo9COa83ltwt0Wbrj8DV6GFN4by16ccDiuf6ouZSR2fX6qi433JbFRHCiAY28Yqx5fOfSmxrtck4PpjjFSspVvvA55r2IqyR48t7leSs3WlK6dMSPlCknBwRWowrM1xt2nzIehXFMZW8Mndp8f8+9biferA8MzKtssZ4IrdX7pFAmO9T7Yp7Umzp8uBTmXv2oEcx4mk2ttPTrWJb53EVu+ILdriGWZeQpwfasS3Xa+ayaOSo+xl6zHtkgYdCSDVWNs4J9MVoa3GTbgj+F85+tZietc0o8rO2hLmiSUdeKRR3pak6DoPDLyLauemJOPQ8CsS++XULnPXzTW1oeVsc5/jrL1iMQ6pNjncA1bte6jlpztVaKxNNooqTpuhjdR/vD+Yr1hm8zGfavMdLhFzqttERkM2fyFejw/KgGSRW2Hi0mzwsynrFMtxt2z05p95441jwTZm90fUJbGfzV5jAYHPH3TwfxqsrdSKyfFq+Z4fuWPVGRh+dbzXus87C1OWrGxzV34k1i81K61CbVr43l1lZphcMHdf7pwcbfasjy1X7oxU38NRbq82x9fK7YxqazMq8HApxFMkG1SxNDjcTOr8L6eZfDt8W+9c7lU+wBrlI8rGA/JHFejabafY9Gslx1iWQr3ya89v1NvfXMQHCyGt6keWKZxYeo5VJIZ9TRkVGtOrlO1bCtyprX8L5NzOx/hULWK33TjritXwyzedc+g25rSO5y1v4bOqEmF4Oa5jxArJqhZjuaSNWJ9SBg1v7umDxWV4ij3RWs465KGuhHnYeXLMxKbT9tNanqesr9SCQHa1RN96rD8giq7KeorKzNU0XdJb/ibacQQMXMZJPYbhX3ND4PiuI5VkYo45JHSvhO1l+zTQyH+F1J/A1+jfh+SLUNNguFG5ZolcH6gEfpXt5W+WUjycffljY8v1LweIVyJUIGc8HNcnfWr2LncD5fY46V7N4ktQFGFCjrmuJvm27xsHlkY29a+sjT5o3R4qqNOxw7J5kanbuHUf41p6XZxSRkyLub07CuN1rUNS8M3RdYornT0PG0ESY/kT/hW94b1KbVozdQs8MbcosnfPPSsY25rNam8o80bnYadplldfu2SQP7AYrasdHtbNgyo24dyx//AFVJ4dIv7VQ0HlzAfeU8Gul/s/y4VUnDMcDIr0oRSPNlJtmYuACNzZ9+1UdSt2urGWNGbeFZgM4P51r3yfZJNshIOOwzVb+0JbVbkxyRp+6YKxQMRkYqt9DPmsz5n8aWv2fWpWGf3gyQT0I9K56SHzoZF9UYf+Omuv8AiUxXxC65yAg+orlo1Lbhu/hPX6V8Jjo2qtHbTd5RZxGjk9TXVWUe5efl+lcxpa7Wweu7H611VuNkYI6V5cdz6e5DeKyqeciuX1L5ZwvtmutvG8yM8gDFclqXzXS4/uilLc1jsVc0IFDnFSGBuvb60zaVbmpKHtSUY+QnoKRSHUYIIx1oGlfYP4ffNRsuTk8VL3xTZB8v60CNrw0u7zWxkjgVqXFuskeMLn3FR+FbLfpcsn+1urWMYkXO0AVtGPMjGT1OeuP9HljzwdpFVlYLCSf71X9aUfa4cDjbzVCNS+V/vNxXJOPK7G3Q+i/2J7xLX4jahbkf8fNiRj/dOf5V976b/rBX5s/sr68NF+NWgB22x3Uk1t9S0fA/MV+lWnx7ccc0Q3Jl0PCP2uriNZfCULHJLyMf9lMAfzryrR7OSP8Ack52LkMOvNfTfxf+FE3j5rC9sTCb20Vo1jnbapUnPBwec15rqXw31Tw1JFJq9n9nWY4WRHDLnjjI6VjWjzehvTlbbc4/7HJIq+bF5kQA3DHWpJPD2mXQ/wBU0Rx/eIxXpWlaXFJCA0auvGAR0rYs/DlhJu822R/qK8/2UHsj0FiKlrHjK+ELq6Hlx3DTwg4XcScCu78E/D9NP8vK8fxMa7eDwXpCsHSKa2bqRG+V/EEVrWfh3yZI3t7rIJw0UqjH1yKcaSi7oznXnLRs+Ef2yMwfGgRDiGPT4Qg9Mlv/AK1eJbtqmvUP2rNak1b48eIEkXKWKx2qfguc/ma8mZjt4OPau6Ghy67sv6Xrd54f1K21KwmNveWzeZFIvqOx9jX194F/als/EGiwRzTouoBAJYHwGU98e1fGDEnrVd4VY4Kgj8a5a1FVVudmHxEsP8J98r8UoLpsrMoDdMcVt2fxYa2h2rc7lH9418S/BV44fiJpdvIxFvcM0TIfu5IOD+lfXEngK2KAlQA3QjkGvNqUJRdrnt0swjJe9GxoeK/Gth4s0a4sdQijubeVSHRzwc18W+OtJt/CnibfpGoSQTRkvF5MmJIvTBFfXtx4Lt8FQg249K5PxJ8HPD+t4lutMhknXpNkqT9cVpS5oaSehyYqrSrL3VqXv2dv23fEPh1rfSPG8cmo6SFVYtS2nzF93HTp3FffPhTx3o3jjR4rrT7qK9tJV5xgg/8A16/OpvB9jawpG8aPGi7F2nkD8q6n4UnVvB+rpLol7JFabj5tsudj59u1dKqanmypOx9xeKNYHhm1ee4fOnop+d2y0fGQM9xXzLqXiifXviF4R1uNiFk1e3MSDjAMhAHvxn866X4m+OtS8QeApLI28kMkjBXBbGVHP5V5PpXiCaPT7O6geOHVtKkS5tlnj3xmRegK5GRn0Irb2qMfZtJn6VNn5SVyOP5ivgf9u7xhHrXxG0nQ4GdG0m1Jk38bmk7j8BXrvwT/AGqtV8XeLtO8OeKtIsLee+G2K704uN0nXDI2cAj0J6V8IftV/Ga71b9pbxddR7buwtbhbBITgArGNp2t2Oc1rjIyr4VxpvUzw9qdVOSNLT43O1iiupPLHqK6jSRBMyhugHNcv8OvHXh3xXaraQ3Aiv8APNvcfI/Xt6/WvTtO0O1TnygX9a/Bsz9phZuNWLTPvsPKFRJwZJbrbRxYRVz/ALVNe2iY4C5LVcbR45Blfloh04wyAswI7Yr5j29nzKWp6HKitbeKL7wjcxfYpZEjbjy88celT3nxmur3KSf6zoeP61m+JdNuJbZXTa6xuCTnoK5a70tc7tpJJzX6LlufclFQqs5pU1fY6iXxg2oSAOcfWrKaozLlX47ivObq3urdgbdyR6NUSatqsOQUx/tAmvoo5tRlszPkR6jBqY8uQbye+2qOoeIg0TBXYN0FcFHrt8LiLAXy25f5sHH0rK1Dxpd2tw0dvpc12vTzNyov6nP6V8njcHDHV/a092VGTR6Jp+rGGRZA2cnBx61P4+1FdS0mEoxLYIIryePxpr8koWDRrWNO7TXJyPyFdh/aX9rWcfnI0WE/emPkZ74rz5ZW6NWM218glN2Z9Hf8E+/h/FN4p8ReK/swjFrCLRHwMmRzuY/kcfjX2zpqm68TJnlbePf+fSvJv2SfBaeEPgtp0nktHNq8jX8hbnKk7U/QfqK9W8Kx/wDE41q7aeSUvIsQ8xshdq9F9q/e8vpuGFh6H5vipc1WTOw8yhpsCq/mr6/rTGbd34r0TiRM03HBqITFc02msRWlhWs9R7TMT1pYbh92SciqpfJODxSxOfWpYzVWcsKXzqqxSevNSeYM4rNwuBaFwcDinR3BDdKqiQdKduC1Ps0BeW43UslwEjZicKF69qpBielU9YuHt9NuWXhth5C7v071HIrlIxf7Ug1CSQw3lvPliSI5FJ/Q02VXVcYCv238Vx5s49QhE8tv4dukVtpa9smtSW+pJzW9aae1xbiRoHVjwP7L1J2ix/u7gP0rs0RKJo1u1mInii8s/wAUbHP5GpWXJAHT9KwPEUj6TGW87XrZR0eC0WZT9flJrW8O3D3VnbvJcPdb8HzJIhG23sGXsaZqkzlvFGgy6h8Q9IvnkVLLTbVgin7zO+0Z+gC/rU2qeH9NvIbvy7aPzbgjfldwcj15/wAa8Vj/AGmtN1744+JvCMzLbS6bMsMTNKA0vHYelej6lrmpRzK1lbxvH/z1nlK49chVP8xXiYyNSo7QNbNGjDY3s+pWs0enWmmfZ/la4gly0qf3cBR+prpbmYeX8o3E+lcpazaxdDe13Y494ZB+u/n8qs3Empwwnzr7TIFxzJMzsMe4JHH4ivIeDrS3DqGqxHa+QDGwwysMj8R6V+fH7YH7Hwt0ufGvgq1wHYSXmlx5wx/iMY9a/QGGa3uoyk+tHUZMcQaZEFH/AI7k/juFVIbGbTbiSfTdOWC5fhp7pQzke4zk/ia6aGFnRdzdS0PwutQUuGRhtdW2sp6g+n1rSMm4+1fcn7Y/7IumTw3fjfwe8Nlqo/falpO0Ik3OS6Y6MTXw2ltM1yltHG8lw/3Yo1JYn0A/GvS5l3E9rjFPftmuu+H/AMP9Y+ImuRadpEPnSMRvfGVjHqx7V6r8Kv2P/EHjBrS88R58P6Y43kMA07r6Y/h/nX2V4D+G+hfDbSVsdCsFs02gPJj95J7s3ejmRnqc78F/g5p3wl8PrbwDztSnUG6uG5JPoPavSIM8gdOtIqnPrU0a7axbuFmTp2Pap42GDUP8qelBotj0f8KY2F6DJPrUlJ6V9EeeeDfEqBofFs4JOCu4elcoxBz6V33xetzFrVvKDyyEHNcC3evCrpKo0dtP3ojWbctQn0qWoj16VzljMn7vSuI+LHh+x1rwfdyXUe9oF3I3cGu2bJas3xLYreaDeQN91kNbU5cs0yanws+HLq3MMsgDKNpxs71BDj5ieRU2uYs9evonYnbKQPzqjJIYZHVvlHtX1HMpWPOTHyY4IApqj5gdufao/tCYyCfahZwV5FTLUq5ajUnPAWqmoL8vNSeeq4wKiuZA0fSspLQZiXC1RdtrZ7d61LlPM6DFZ13DsHseK8+UbnQiF8EcdO1NprNtUCnVmWSRqd2fStSEDAPQ1VtVDDpV6GMLnNbRVkQ2Sr3r0T4G24k8WrLjJiRjn6155xxivWfgBZl9Uv5sDasYHvzXPiJctJs0pq80e7K/ykDvRnauf1NIuNuMc0+NR1NfHN6tnuAvA4Oc96fz3HHtSrhmJxxShT3PFRzDSuJuHTFMkUMpUj5SCD+NThBnk02facAD8KOYrlPFfFGnnTdauUxtQuSo9Qeax2OOa9B+J2mg/ZLxVwoyrkV582ef7vY+tepRkpQuWRyDBz1BqjMu4elW2ztNVLr9K0E1czJFwz+oNVJc8461buM9hVc5HOPap3J5TsL7Rnm+FouNvCtvPOOOOa4/SQu1cDjAxXvEnhxZPhiIMBw9mWA9DXhGkKyxDcMMOK56MuZy1JtY1vvYH8qRl246/jUq4wD3qKVvmrqERv0qq65kA9TirL/dNGnW/wBq1S1iKlg8iqQOvWlJ2RdmfR3w90kWPhGxiKsj7Ax3DHWumW26H+VMsLcQ2sEYBwsaqFzzwKtqu3jFfF1HebbZ7MFaKuWLGMKp/SqniK3DW6uBt29BWhZjPHSk1a3EmnzAcsFyM10YGqqNeEvM48RT5qUjhGBOSep54rLuluFyyXDD/ZKqf6Vthd0YIODjnmqN4qRglnwfSv034lc+Q8jmdQSZvvzMx68nAH0ArmNaw1oxOC2Sa6PWJir4GCD0rmNZjaOH5uN3b1rKbGjP8OR79UhDjIU5FelzW/naddK4GwRMTk/7PSvPvDKg63EvZhgCvVobXbDLuG6Pad3oflrNR0NVseHeD5PudsnpXpEKrJHkqGH8q808LlI7hwoJQSNtJ6jJPBr0C1uBDHtz1Hat1oZMZqRMMLFhkN0IrjNYU+Wx/Guvu2EqkZyfcZrmNcXcuw8Ee1KWqEjl7HTxqWoQ27DClstn0zmvToYV7jkjk+tc54FsRNqV7cMu8IgCtjgH2rr1j+UetctjVbHnXxi0f7Z4bjvFjBNtIAT/ALJ4rxVOcGvpXx1p5vvBupQKfmMRYexX5v6frXzSuNuVJOe1aRVh8wSfezTNoNPpGosMhZRz1p4QNH9Ka1KhO2kAxfvVNUP8VTUAJ/DioZeYz2qxxUM+FjY47H+VNrQD6K8K6aJPC2kROuQLdMfiKq+JNJOnyKNuBjIrpvDduYdB0hWHK20WcjrwKk8eWgKxHHoMV3yh7iZyqd5WPKNRieNkcLwetXIFby1yBmrepQs1q2QBgZyapWZO1ctu46msYq6uWy0iqzEHg9vSmn7x96Vsk0fw10LYgjkXbkjnisPxBJtsWbGOg5+tbMh9efrWD4oI/s04ODuHJ+tJ7AiLQ2VmIHauiX7ij068da5Lw/IyynArq0kG0Cs47DZNzuOKbMxVCaY8ntVee4K8ZwtaWIbSKt4wj0i7BH+sb0rnYozWzqEim3YZJ53YrPt14yMcn7rUrHBOWpm6jCZLGfAyAM1hL90fSurZGkWZGAXcrDA6dK5OP7g9uK56ys0deFkrEvTiiiisonY3c2tBY/YZPaTb+gqlrqldQjbsUq7oP/IPl9fP/oKreIVPnWzDgFWH45rd/Dc4otKvYzd1LTV6073rI7DU8Lw+ZrSyfwxIST9eK7m34QjrXI+E4ysM8x6SMIx+Fdba52HNd1Fe6fMZhLmq27Enr9aoeJh5nh2/3fKAgwfX5hWtDatKpPQday/FCn+wL8DGAg4/4EK1qRfKzhote1j6o4JeFHFNPzDGKFlLDOPamscHg15h9zzAVx1qNLaS9uoYEGXldUUfj/8ArqTcccmtrwLCJ/EkbMMiCNpVz69B+tOmueSRnUnyxcux3dxDGmEX7sYCA+w4rzrxHbeXrtyMY3BW/SvQrjsPeuE8ZrnVI2I5Mf3vXBr0MRBKNux4mBqOVVmLjb2qNvvHinn7tMzXkM969tBGO30rU8O5K3b9PmCj0NZTfMORmtfw+Ga1myRxJkADviqgveOXEaU2bfmAL9KraoPO01lAyVIcflU27cuT1pNgddh4DAiuk8mPuu5zWflBpjVI4CsV5ytMoPbi7q5E30qF+CRVlsZqtJUlDgN2B/Ovvr4C6wviD4Y+H7oHJW2Fu+OzISpz+VfAqttBPXg19ifsZ6t9o8B6nZSHDWt+236MoP8APNehgZctSxyYxKVI9c8UWqtCU74yCK841BdszcZx0r1PxJCZIgVPb5q811aFDMwZirdsjj8cV9vhpLlsfKydmjzH4kWq/wBj7v8AloS2efpj+tWPA377QdMkyCTHj8uP6VW+JEaR6cWSTe5HzEE9fYVF8K5fO8K24bJKyyIuf94mubmXtT0LNU7nuHg+x8xUANdzcac6252na2OGwM1yPglfLaInoa9OW1jktgW59q0q1HF6HFGCZ5f4gV1lTePn6E+tYjRho5GU5O4Bs11njRR9oKqMAe9cXeXQh025lyFWMF+T1wtddOV43ZzyjrY+f/iLcfaPGWo7eFjcKfyH+Nc3yze1T6hfyahfXN1N88kshZmqtyvOeK+JxEuarJs6Y3VrGNqUe3UmKqAcA8D9a3rGMeWpbqapXFgLqYXAfafulfWpIdUtoZGt5ZkSRDtKvkH65rzrWbZ9BRn7SCsWLgDawxgn5fauL1FRHqDKB04ruZGtZosLcJk9NrVw2pZ/tCZsYG7A96mR2R0HrtZQNvPrTJUG7AFTQ/vFApxj7nmlylNkK25uDHADgyOqg+hLAf1NavjrS7bRfFU9jaRCKKKKMEL3bYCTVWzx/aVivTdcRjPp8wrqvjNbpH4ltLjbtaaAhuMZ2tgH8ql6CU7SUe5wKf6ynTfcJpseeDipWUsMA4oSLudl4ah8vSlHJzz8taiRbo3PUisXRtYjtbdIZDtXpya6G31K3EbrtVgf4l5rojoc0k3scr4iU/a4cDGE5pfB/hu98Z+KNN0TTQhvbyTYnmHCr7k+gp/ixkd42Tq3Nd9+yhZtd/G/SXC7vs8M0xz6Bf8A69c1WOtzaDdtT6P+Bv7Kuk+BbiLVNelj17WoZRLDJtZILYjHKjPzHOeT+VfVGm5kwf8A0LrXLacn7wEcdsfp/Sus0v0NTTjfUUpX0Nq35wfSpNQ0+31iya0vIlngbkpJyKS1xxVrHA4rdxRgpNHiPxYXSvgp4fTXrmedtH+0JbumzzDGXzg8dsj9aoeDPiF4Z8bWvmaTrFrdOeDEr4ZT7qea6T9qjwxN4s+BniSzto/MmhjW7VR1IRgzD8gfzr8447BPOE0TFZOokVtrD6GvHxNqUtD0sPeqj9Im0ia8VUhmaJ8ffTaT+Rp/h7S9S09Hivp/tZVuLgIEyM+g718HeE/ix418FzIdO1ya4t0P/HrfsZ0P5ncPwPevSv8AhsXxB9nYTeHoJZ8Y3Ld4TP8Au7c/hmudVo21Ov2Mj51+Mtw2sfGDxhdAl4nv5EDf7vH9K49rOVQSBk11k9s+oahd3czFp7mV5n44yxJOPzqOSzC5BUj3qvrHQr6uranJeW0hwF5XrS/YpGH3TW7Y2qtLOSfm3/dxWnDpayHOGC/Wl9asJYdEHwpt0h+JPhqS4DLCt7GGGeuSRX6Fx+F9NhhLyJIoxyTIcV8IaTbrpepWt1GqrJBMkmWHYHNff9pKNZ0OGaKRXWRAwG4fNQqiqvUmUPZ7GB/wj+jXzcNKz/3dzL/Oom8F2i58tDz2Yk1YuoLmO4VTIRyAq7eR+NdPawtLbx7my3c03DUy5zz1/h7FJMSFz/wHFdh4R8CrpxV0iBVWDHiujh0tFbIfDg898V1elxxWtuG85Wb0qeVFczPPfGln9umAcYCg/L0FeRah4bli1SNoosxSNj+le7eIptOuLlzNPGrZ4+cKa5bV9PuBpN1c2GmXd1DEm5pYbdnUe+cfrTUG2rIhza3PHfhrdfav2lNOWSQpBpomul2jIHlwtivjbxRqT6x4i1S9kYyNdXUs7MT97c5Of1r7V+Dfg+61b4va9e26SzxwaPds820lF3QsAM9M5r4W5WNFY5KjB/A4/pXpQi4xszHmG5MZVkJVlO5WXgqfUEdK9I8CfHrxH4NkSK6kOt2I48q5b96o/wBl/wDGvN2+Y4pM1wYrB0cXT9nWgpLzNaVedJ3gz7P8D/Gvwz42VUhu/sF63/LpeYRvwPQ13wwwDdR/nmvz1AG0DHPb2rsPC/xW8V+E9i2WsyzW6ci1uj5kePTnp+Ffm2Y8FwneeDly+TPo6GcOKtVPte8t1mtyHUBep9v/AK9VzpdutvhYQwxkE/erwSx/ajttSs4rfVNOurCSSVTLNBiSMKDz7gV6Nb/HbwObeJP+EghXgH50cY+vBr4mtw/mWFVnBv01PZp4/D1ftG1daKNzFQOefpWHfaPdISRHuHtWtb/ErwlqEe6LxFprIx6tcqp/InirA8W+H5ASNa05h2xdxn+tc8aGNpv3qT+5nV7Wi9VJHEzae68tGR+FZNxCu47Qo7e9d7qHi7w2YwH1vT1+k4P8q5HUvE3hNZGZ9Zsfl5+WYDI/xr18NHEVN6bT9GZSq0o/aRjpGV+6ufwqyufLKsMbhjFLH8R/BsPzf2rY/wDfz/69Pb4reCf+Wus2ue2wE/yFer9Xxn2aTOWVelb4j2j4c/tRfEvw41lp9vrVvqFlAgjjtdSskdFUYAAZNj8Ad2Nezv8AtSeNfCPhhtXtvDWl+I2kuN9xZWsslo4B7ozFx+Br4rs/i14LtbwSJqEhIP8Ayzt35/8AHa9J+H/xy0DxVcSaJaJeSPIpw0kJRMgepr3cNjs2w7ipRfKu549XD4Wbdnqz6X8L/t/R6lIE1z4a+I9GxjLwywXK/o616h4b/bB+G3iCYWz6vPo97xm31S0kiIycfewV/WvjeO0C5ZlLAZIDV8+6X8cpfB3xA1QzwKyJetGkyjLDoMEelfb4fNKlTVo8yWAgnuftDa+KtKvLRbmHUrSSBl3iRZlII9a4bxd8b9P09ZbfSHS7uAMeewJjX6Djca+MdP8A2i7jVNJTz7hQNgOCx6VlW/jO98aas8OlTNHFjEl4xwF/3Qe9dDzLm0OyllMb8zdz6++Fet+OfHXi4axe6nJb+HLcGM2wVQJm9sDpXuK18AXX7QHjH4Uabb22keI4roKf+PfULSOVPw2hX/8AHq6y3/4KBP8A2TBFJb2S6upHmytasIWP8QA8zjPbriuynjadtWcGIy+rze6tD7YWTHrR5+Hr5v8Ahj+2bonjaU2+qRW+nTA8bSwB9hnr+Ve4ReNNEmtjcrdqIFXc0m0sFHqcV1wxFOezPOnhasN0dMtwD9ad51chpXxI8K6xIVsfEmlXLg4KJdKGB91JBH5V0cdykkfmRusiY+8rZFbaHK4tGmktNuJDtwKpW10szbV5NTNLuX1Ap8vkGhVmhS4XbLGsq/3ZFBH5VRl0GwYA/YoEcdGjQKf0rR3Y5pGfI9KopR6nL6l4bhuNrJd31q697e5YA+xByKbrGoReGfDeq6rK37qxtHmZmOD8q5yTW/cd68X/AGstc/sH9n/xUEmMVxfQ/ZYuectgf0/Why5Uax1lY/HTxZ8Sb/WfiPqniLz/ALNePdySpMuQfvnHPcYr70/ZJ/actvilaw+FPE80UOrxRZilmkwk46ADJwD0/Ovz0174f6rpryymMzoDnjqe9YGl6pcaPfxzRSPbzxuGUhipUivPc03c6Z05I/deDwfYWUheSwtzGf8ApmpH61qx+GdIVd8OnWiP13RxKD+gr4e/ZT/a2tfF0SeHvF2pvaahAipBdTykpOOnT1r6pm8bG23R6Z5k47SScL+GetRKokZqDex3crJo8BmZhHGO2RiuP174moqtBaQBH6GZjxXDalqGq6hLNLfXThACxVjtQAewr4v/AGhv2nrmG4u9D8LXHCnypL0Nkj1xXJKvKTtFHZTopK8z2744/tDaF4dtruyurr+0NSnjaMW0LBjz6+lcN+xz4d06+0bVNXuLG3nvWmOyaSNWeJSegOOOlfFUd5Pe3TTTzvcTyHLyyHLGvub9iu4LfD2+T+P7Sd30HSqjpuZ1eVv3dj6FYbmHc+tSEnGDzQnenEdOKEYhtbrxSxsWJyBTto2gYwfWgLt5qgF+6M9R+tPVj1pq+venjtSuB6VtNNZTUlNbtmvozzzyb40W/wA1nKeCK8y+8K9g+MkIbSIXPRTxXjqkquDya8XEr95c66PwjWprA05ueaT1rkOgZUF1EJI3jb7rDH51M2N1JIpbqMUXYrHxR8YPDMnh/wCIFyo/495TvU46Vw+tyNHdddxYZNfWnx68Dw614Wk1CNVF3bMJA3TgdRXybrtu7KlwBmM8fSvoMNU9pT9DzZpqRDbsHUZ54qXIqlakqKs7q6CSZ2+VaZJS/eT0NNfpWMuxSKkgJrP1RT5Y7VrSKKy9W+WMd81zPY3TM5+o47Usf3TTW+anR/erPU0L1l3rTh+6aoWpG3nirm3phuK0Rmyxt6Zr2z4B2ojsb6cfeZgu72FeLL82K+hfhFp50rwnE20brhi5x3HauDHy5KLOnCRvUPQo8ty2Me1SbfSqkcxVcEHOakScHODXyNz3OVFqP07mpM9BVRbjqCM/jUwyVHPPvUMLdiXI79aY2SuD1q1Z6bNPIBtyCa6CHwupAZioH60adyjgPEmmjUNCuEEeXX5lyM5rxZ0fG3BQbj94e9fV8ugp5O0BduCvTtXzT4osTp+tXdueNsjYHtniuvDS3iZybTOfmVlJycjtVK4+7WhNyuKoXGG3D2rvuUnczZ0BYkP7ii3jEs6ArkZFOkXABJ7Y6Uluv+kQjnBkXtjvSe1h9bH07b6Yk3heOJM7WtfL2++3NfMVvbm2urqBh80czL9ME8V9hafan+yrTanHkrgAe1fKWvWrW/ijVYyNpExPPHUmvGwUm6k1I3rRUYqxWReKaUDHnrUqrsXnvTGxu617hyrcjf7orV8C2LXvjDTUB4EoY/gazHXHQ812nwXtvtHjq12jO0M/PesK8rUpG0dZWPoaG3ZeW+8OOnpU0cXz5P1NWPLO8lzg+1TwR7uODn2r4OUrtnrva40hWVcDvnNXJLNpLNsgY28nvUkEKr8pXirajcu3Htj1rWj8SZzVNrHl8luoklQHC5IrntRmaSaSPYVUH5SxyDXWahGY7y5XGCrkEentXHX10y3RwoZAea/WKUuaC9EfFzVqkjnr6WQPgqq4OBtHWsXWgZgrvgtjAJrc1SYTNleDnGKxr6EyQgg9OOaJJsat1KPhcH/hILTGCckY/CvYWUw6XdNt3FYWP47eK8Z8PXK23iSzLA8SYr3eS182zuF24WSJgfoRVwjdahKVlofL3g+6aTzJSRlnJb2+lehW8n7kNnqK8x8Il4VkQDhGZW+uSK9Ct7lZLVC38P8Adpk3Lu7dzWBrR3TBm6CteS6+VSowMgZNZt8FcEscjqcDNLoI6z4U6SreGb28lXImuCqj2UY/nXSJo8PJI57Vq/DfRkh+GukMq4kmVp5B1yzH/CpHtzDkMMNnpTdNxQmzn7/QVuLG6hwG8yMqOPXvXxtdW5sr65gcYaKVoz7YOK+5WhLFR09a+OfiVZ/2f8QNehC7R9qY8e/NZvQ0hqc5/DUbU9etMpPY1GUqLhTScbvxpy/dNQBEPvAVNUCn99jFWNtUkAm00yRfMXHuBUtNjXfNEnXMi/zFWJ7H3f4V8JxNpWmXMwOxbeMhCOvyiuQ+ImlmO6aUH5Tj5ew/+vXsmkWwj8O2cRGNsKj/AMdFcf4o0VNS3J3x1xXqVF+7PLjLlnc8Gu7UNbyR9SwxXL2rmNvKPzspI+leleIPD8mmXQD8BhkFa85ni8jVriP+LdwMVww7HdvqT7zzS/e9uM0kbbXPHNOkPQjgjmtyCLJY/LgD/aFc34s5s27ncPpXSuyt06elcv4nZWtWA4O4VMthx3M/Q3Mc3HWunVyv+8etcppanzlywU+ldTEdwz1NZx2sORaZvlNZ9xuk8sZwd/T1q8R+75PB7VUhw9w3fy/atY72OWpZJtlfVVCnjqRms1OeB1rU1o/6RIPQ4/SqFrCWbPatOVnmzmnG41lMZGRz0xXISYhkljz91j/Ouwk+/nPQ49a5fWLYW+oSqDwwDfnWOITsmzpwctbENIzdPrUatz1pzdK4o9j2bHTeG7fdpqMW2hpGY45PQVH4qt1W1t3GcCTHzdcEZ5q74djP9j249Se1XNSsfO0m7SaPMapv3Z6EdOa9OMOaloeA63LidThVYdaVm7dqjU7VHpTlbdXnnuHQ+E5tq3MTfdDKV+prrLFRIxXo5PHPFcT4bkC3U6MMhgHA9xXoOg2PmP5pwR25r08NHmSR8rmX7ubkzUhj8uDBOTWdqmnreabexdS0bDH4Z/oK2VUYKgVm6xJ9l0m+l+6VjbB9Dj/69ehUpWhI8DD1W6sbdzyG3z5Yz1pzKuOtJD6e2aG4U182z9IInbdj0rsPhtb/AOk39yedkYjH4nJrjivSu1+HbbbO/wAcfvVB+mK6MIuatFM48ZJxoyaN26cp8rHFcj4uj8xbeZRuVSVZhzjNdPqDfPyeDWXfW5kR08vEbKTtP0PNeniouSaR4WEqezqJnFHhvVPWhVyOOlNjw0Y2/d7U5t0cZPGO3NeAfVDZFBIxwc9K39ItxDpUR/ikJcisBiW5xj1rqbGPOmWbH7xiGT/KtaavI5cVJqCBm2gZoz93HJz3okUMeuGoWF29j2NdPKjyr9zEvwVvJycfe7VVA61b1Rg14wAxxk+9VN22oeh7NP4URsPmqCSpy2KgeoNhYwWwB1r6d/Yzv2/4qWzAwPNhlB+oYf8AstfMUf3uuK9//ZD1ZLXxdrFmTzPbJIAf9ljn9GNbYeTVWJlVXNBo+v7u3EltJ2OO3Oa8s1+MxXUjHC47mvV3BaEkDjFeZeJoiLqUMO+a+1oyd2fL1Ekzxz4lNttyowcAcjuTmq/wZUyaHMrt0u2Zfbij4kzlVZH5JOAce1WPgyTHpjxMB8zbwCPeuRt+2R1Sf7s958K/8svXNen+Y32LI9K858IxiaZAf4TXprRp9nULxxyK66nvPU447Hmvi2bzWcj73evIPiJrb6D4dmaEr5ko8sBh2bIY/kK9b8WfLNIFwG3cE14B8ar0q9paeYCxBdgBx2/+v+ddFSXs6DZg1eR5VkbcdO/1NNX7pFHTA9KZu5Pavi5b3OhLQfuEa8kf4GuY1aM/2pKf4iFJ/H/61dEzZ4OSPrWFrEe3UhjPzID19sVjUVz0sG/eIQ5wozg9Pwpk0e5hVhY/lHHvS7QW96z5UeuMjXFPwewzT1jO7FOICqase5WDGG+tZOjLMhGf94V33x4sj5mk3gztbehPuQDXApCbrUrGBQWaS4RAOvVhX0P8WvB6yfCq/wBRu1IurQxzQc/d+YKfzBNYy3IlF88Wj5qhbd3yavW8e7qOKz4WEUg7jPFaynC49ec4px1NB5+7ipLeaS3A2MwP6VD9Tmnr61qFhb64e4JLHcV+7Xuf7FOnG5+Jmq3e05ttOIVuwLMo/oa8IkGWxX1H+wzpjLceLbtlOf3MQbtjk4/X9K56miA+w9OQbQT1zxXQ2blQO1c3bybSAvSt63mAUU6ZnJdToLGbgd/etFZuKw7OQKOWwa0Y5Acd66bGJX8T3CR+G9WaVVljW0mYoR94BDxX5R6feW00YaOQDcSdrHoM9K/V7U5IYbC6e4GYFicvkZG3ac1+P2sQiHWL5rfi1kuZGhHTClsj8O1eZjaXtLM9HB1ORHbR25XDdN1Qz2Z3MdrL+HWuTt9UuLdQFlfI96hu9WvLjmS5kKjp8xrxvqzZ631hHXw2/lqWYKccfNTJLYMGx0x+FcP5p3ElmB6n5qGupGUhpXYemTil7FrqL29+hsadsh1y5jkdSGxtGa6KOMKoAGD2Fec282LqQj72ODW7p/iW5tdvmKs8Y42sT/OolRe9xxqK+p1ixCQ4YV1vh74meKvCNv5Gk6vLHbr92CVRIv681xWm63aXzbW3QP1ww4/OtaFrOZQ0dzE6njhqxtKDN7xmdbdftD/EWPB+32Epx1NiP/iqrL+098R4eBqNjt7/AOhgf1rnJLOOTO1gR7MKxr/Tyv3F3c889q09rMzlCCR11z+0f8R7hiP+EgjgGdwW2sYl/mDXZfBK5+Inx8+IVp4ePjm+06KaNppp4sJtjXGSoQD5vTpXg08i25LcEryBX6E/8E8fAel2/wANrzxebYtrN9dyW4uZOqwoQAF9M85ruw96k0rHDWkqcL9T6g8J+C9L8K6HY6bbx/ajbRqn2u7USTSkdXZz1YnvXSquIyNi4P8ADgYP4VWjarKsCPQ19HGCirWPFc3J3uc944kh0XwH4mubW3ijaLT53HloFyRGTzgCvwjuBukPy7Tu3fnz/PNfu18TArfDnxSCcL/Zdzk/9s2r8KrhVOHT7pAwKJxXKa030K9FOkXauQc+1Mb72K47aGwoYK3NDMMmkb7tMZtozU8qAmVguKkWULk4AqmzHAphZs4zU8sS+Zllpo1bcY1b/gIqNCm5m2KAeny1BktwTUkamQkBckVl7OJakxywpydox9TRt28Kq/lT92xdoGKSs/ZlOT3Gbcfwr/n8Klj3bgM/oKbT4vmeq9ncydST6l2F+i4OV6e9ew/Au6Fn4w0/nlpP5qRXjkZ2tn+VeofA8s3jzQIwdzz3QAB7AAms69NOlK5dOT54n15fbLWzubg4AjiZ+fUKTX526zfNqGrX90zEtPcSSdfVjivv74pXB0nwD4gu2BTy7aQjb7jH9a/PFDmMZO4j+KvGwNP3XI9fETd0jptL+IWv6TEkUOosYV6RyIHFeqfC34wapfXUli6RpNgMGhGAfrXgoOMkntya9m+DGipZaLf63sHmyZhh3DJ46tXXiIQhHma1Hh61RVErnstxdW7WMt3qs4muSGyVPCj0FeA/ET4gWN1C9npjmRnf52xkAZ7Vu6pq0lq9xLuZyQQQWPQ+1eJXMwkuJHUkozkjNcuFgqjbPQx2KlBKMTb0bxfq/h+ZZdP1G4tXU5G2QsoP0NfRXwl/bi1/wf5VtrDGRBgfaFXKN/vdwfoK+V/NHpQsx3HHHvXp+y10PH+sSXU/TXSf21vBGoRjUL7+zvtDjBlZUDH+RrL179sbwU58/S/EU+gXYP8ArNNuXRX+oHH5ivzhMh3byFJHfHNOjmP3sDNNU6id+Y0lXptawR+k/hn9ujxdIQNM8Q2etxgf8v1ukhbHqV2nPvXWah/wVHsfB91a2viHwsNYuWALyaNcgNH/AMBk4H4NX5XtK0i8swI6FTj+VMOFjbHHGeea6YSnF3bOObpy2R+2nw0/bw+HPxNs4JYoNe0eSVtqx3tgzgkf7UTMK9VtfjR4Kvb1bMeIrO0u2GVgvibZj9BIFzX57/sOeF5/+Edtb54VdO3y56jOa+svF/w40bxlYiLVbPzWTlLhGKzRn1Vxgg/SuqNVpanJyx6HvNpqFtq0PnWdzDeRf89LeQSL+YOK+Zf26bqefSfDOgREr50j3M2RgbcYGfxr5t+LHwT174cyXGs6ZqWoWMKlmi1zRpGhuIR2+0IhHmj/AGh83r0FeGeJP2kvEOkyPb65qTeMdTjTEF+b9pI8Huyvkg98U5VeZaGkUotSexu/Ea4sfAOhyXF5LHJdyLtjhznJr5Vu7pr66kuJBtaRi2PTPatTxZ4q1TxpqjX+rXRuZz91cYSMegFY7Lu+lcHKzonPmehe0vVbjR7yK5tpGjnUhlZT0wa+6Pgl+2FbyeHfs/iy5hga1jwk78FgO2O5r4MVfm6VpW7fuxnmmo3M7tbH0l8bP2xvEfxES70fw8/9jaDISnnc+fMvcjjgH86+eLiP93kEnudxySfXNNibNSy/6l/pVKKSCUnLcbYgq2QK+6f2K4ceCdUkz1uelfDNmp85eQBjmvvb9je2jh+G8pAId52LfX1p8plJ6o99HLZqaolAHfNSL6VlsID0NL0A96Dgfe6UDJ78DtSAcvpUi9M9xUS9c1L1AHQnvQB6VSNS0jV9DdnKcT8VrczeGZWA+5zXhu0eXmvoPx9CZvDV6AMkR8Cvn1flUe9eXifiNaQ0DPWo2qVqjfpXAzoGN3pGG7k5p5Xd1OKbmkWcL8Y5nt/h/qgX+KIgfWvjZI/+JO0U7Fdo47191eLtEj8Q+H7yxlGUkjP4HHFfEOr2T6Xqd1p8jb2jYoT+Ne3g7cjPOxOklY5yFQvSpV60NCIWIHIBxSLIGbAFegY9CVfWkf1PSgd6ACUIxmoYyNyG4FZWsH5EHetYisLWJC0iL7ZrlqF02VP4RTo/vUxaVM7q5zpRo27hiM1oRr83tWXa/erXt2VgCa1jsZl2xtzc3sECjAkYKT9TX1boOlrpuiWFsMAxwqBivmTw6wbWrEqm4CZAfzr7ItPC89zsaNNiEcAivBzWo1FI9PBx1uYQhZyOCe5HpVqHS5bpgI06mu703wOFbM0isTzW7FodvZj5AM+wr5eVZWPWUTg7Pwm7LhxyO+K37DwvbwRgvGGYeoro1hEbAlf0qTG4k/p6VySqSvuaRRlR6ekeMRj/AICKs/YyVyFA+tW/TFS+VuG4msXKV9yuVGa1uMBdoL183/FzTDY+JpslfnYketfTzQ9fX6V86fGth/wkr5OSo54r0MBUbqtMxqL3TyyRD/dz71Xa3YqSFzWpIo25DYaoGhDR7d5x6d6+jZzHPyw7GwRmnaXa/atTtYhxvlUH86m1JUjYIDg571a8JqT4o0wED5rhF575NRL4WV2PsPSdLddLs1L5AiQH8q+Vvidpsml/EK/icEeYfMG4dua+yIbZVji4xhACB+VfO/7SGkLD4mtLvKhJINo4wa8XDe7VfmdFW7iePN83XtSxxhs8dKf5alQoB+tByFwte8cpXmXrnrXpP7Pduk3jGTcVX92wyev4V5yysFPPArrvhFdQWnj7S1mlMMMh5kzjJxwPxNc2JjejI1pytNH1M2nxYI5+tEcG35V7dDVx8lsfdx29fenRQ+ZyARg18Ny2Z63OMWzbzdm/G7+KrcNr5ZCE7v5U8xncrMOvSriqNpDL/wB81e2xm9TzbxhYiy1yVWXAlAcFfX/OK4y80m3kkYvIY+54613/AMRrV0urC5UkI2Uf8BxXEa2GkZnibdxnDDFfpuBn7TDxkfJYhWqOxx+rQ2qf6pmdgedo5rKngl8j54jGCPlJH6104+WHc6ruPPHY1yvia6kmugru2wDhQe9dzZynP6TGP+Egtjgn98Plz719IWFv50IT+8oGa+cdJZIdes5WPyrKM/TNfVFnp/2S3h24ZGAYH2IzXTRjzpilsfF+hskfijVYV4jE8gVSOR8xrrltZIVJUEr1IUVzU1v5fxH8QoDtb7dMNvYfMTiu1yFCDPQcmsBlWaSIWuRu3dSGGKyvLmumSNPvTMsaYHQscA/rVvWr5jsjXAQdazrO68q4tyrnd5qgL368UD6H1no3h3+zdLtLCIAQ20KqCBwcDrXN6/bmK4JxgZr1LS7cNZq56FR/KuO8UaWZJWKDoa9CorRTOWM9bM4n+IV8o/H2y+w/Ei5YZxcwxzZxwTjaT+dfWcluYXCtwa8C/am0faui6kqcEvCzAd+orzpdzqR4JSNSc7cYorN7Gi3GfxU/7vSihfu1BZA3+sz3qzUEn3hUy/dFWtgFq54ftxdeItKhIyJLuJfzcVV/hrf+Glm2ofETw5ABndexkj2Bz/SrjuKWx+iPl+XahOyjFc7qUIWTgYrpJWHlqc8Vz1/803y/jXr1fhR46+JnnnxA03zliuQucAqPb3rxDxJbtaeIjKv+pnQFWx0NfSviDTXvNPZQN2AeleE+PlWKTTo1XGGclvoeK837Z3RehzUeG59ealwO44qONSRgH7vX3pslysQIJGSOmea3GR3h2RkjiuX8Q5XT5ZDydyqPbJ61tX03mrtGQKzdRTzNEumPZ/5UpAjL0mFZfmLLwcHdxXQ25aJtxxtrldNmMeGKb43HzKOtbMamLayv50RHGSefY+9Zw2GzWkuFk3DcOvyjNP03Ecd0jj944BB7YrJ8uC4XB/dc/wAf+NWbGN7c7TJuj2nIJyMVvTXvI48R8DGXzeczuf4j19as6LbpJCwYfOpqpdRhY2A+Veu2tPSI8LvzgccV2xp3nY+dq1LUzP1Cz8uTIGwE/lXFauzSapNu42naPcV6ffQ+cCcV534qg8nU17b0/rWGMpuMLnZldbnnZmRRztIHXHenN90UirnrXjR3PqrWud54VVGsbby87QM/N1/zmtfxTGY/DF+4+VQgH1Oax/A8nnWcbL99GKMPX/Oa6HxdDu8KamAT8igjj3Fe/Sj/ALO2j4ytf67FeZ5AGPyj2p2Tk0n+FLmvEPrzT8M5bWoj22sK9X0G38uxBx3ryvwwu7VkOcFVr2HTo/LtUU9cV7uXpWPjs8laSXkPXiQY71g+OP8AR9Duc5zJiMemSf8AAGt+P95IMjHOK5P4qagIrWygI4ZmlYfQYH8zXdXly0ZM8PLaftMTBHm/KsWHC9KimkMnINTbg3HQdqZXye5+mkYztycV6L4TsRY6HHnG+f8AeMw7+leeyY8tgRnivTdDYNoNi46eUor0Mviudtnj5nJxpK3cbIoMmCN/NLrGYdDu5OPMWIlf5VNApluguMH1qXXWT+x71cZVYWyffFevKN4yZ4FKp+8ijyWNhEFXOQRx6U9oyTl+aTy934f4U7cUTBFfK2Pt9yKR93yLwe9ddZyK2mWe3IXygK5PaK6Xw2ftGlFScmGXb+FdFBXnY4sUrQv2LkSruBxn61ckjVlGBg1Jb2O1SwG7vTlU7jxXoez1PnZVHc4/X4zHqhzt2sgK7fSs5mCrzWx4qkEmsSBekahMVjsu7vXHJWZ9Ph3elFkeahapjwcVC3SsmdAKSDxXp37OetLo3xW0xpCAlyklsc/7S/8A1q8wWtDQdQfS9b0+8jYh7e4jkBB9GGadOXLNMdSN4tH6V29x5lup3ZBHBrivFqBRIw4PUtW9oOoJeWETqSflBKt9KyvFShoCW4Ffb0Hpzdz5SpG10fPvxGh8yRiXG9BnaAe/enfCOUMzBT9xG5+h6Va+IMBmkLqeigVT+FDBry9j6bASPfOKwdvaBryM+h/BrGSJHXjByR616WzFrAE8HFeaeC25jGcZGa9EkldbYjOBt610S3M4LQ818RyhruQEbgG6V80/Fa8F74suY8bfLRUA/DNfSWsKq3ch++XbnPrXyz468xvFmps+MtKTx0xjiliZfubHO1aRzbqM1FJ8uMd6mb7pqsx3NmvmbWNgbpnvWbqyh76I9/L5q+1UtSVQ9u3c5FZzsehhfjCNBt6dqZ5OG3AcVN1RcUrfdrM9shZt1MbncM4qSopuFYe1J7DR0/wd0I+Ifijo0QXfFasbuTjjCj/EivpH4y2Rvvhb4jjVfnFvv/BSGP8AKvEPg3qUXhfR9S1O1Ktq94/2aIsOIYVGCw9ya9T1Tx9Drnwt8QLfukV7BYyRyc43kjAI+tL6vU5fa9DF1o86gfJtnEGLHtjNaUO5iCTkYqvYxBrZcccYNXVj2ge1THY3YbCenSjaezYqVvu8Up+6tUTqRKnzqTzzivsz9iXTjD8P9ZvCp23F/tVvUIo/qTXxvsMjADue1fd/7Jdv5Hwdsiox5lzMzfUNj+h/KsanQaPaIj+8A6VqwyblIB6HFZUfXmrUUmHAp+hLNu1mbaqk9K2LeXKiuaik3VqW91javWtTIt6/G1xot/EvJkgkVcepQjFfknrqfvFx/wAsyyP2IYEgjH1r9Ytc1RdN0PULst/qbaWUfVVzX5T6432q4uJ3wDcSvLn0LNurixOyPQw+xitwoxUZUHNSbSqhcEmo3BArhN3uVyo3VFM5CnB7U6RepzVeViwHHFKyLvoV4GP2sEn+Hk1ehY8H8qoR/wDHxj2q/H2+lKyGX7X5Sp9OauxzbeF4HXAFUYflAqynSs5ICwtw2T8zEfWo/O3MOcjOa0PDtml9qgikXcm0np3rpl0W3jOAixn/AHc1hKpGOli403U6nHW1tLeTALFnB5Zhwa/T/wDYavLaT4C2VrAhjls7maKYEfxFt38iK/PqG1gt4mGzcc9+Me9foN+xHpc9n8G3upkKC81CaRNwxkAKM/pXTg6nNVsjmxlPlhe59Cox3Cp16ioIqnj+9+NfTrY8WJifEiFrj4d+J4V+9Jplwg+pjYV+FEmVXYeqfL+Rx/MGv3n8TQmfw3q0YG4taSgKB1+Q8V+D+pRlL64yNh8xgV9MMR/jWdX4TqhsUmqNvXvUjdTxgUjVxLYsiqOQngVIzYxVSaYsTxzUlkm8bRlu1CruGQw9s1V5ZueKSNj5ueooAtnaM5YZqWNvl+U4NQIod8kcVbVY+VHAIoC43r1pVpNvagZ6njtQDbHbRUsKDrTV7VKue1NEO5LGNzge9ezfs26ct18TtLyBmEtIpxnBCmvHI8/KR1r6o/Y28L/btS1jXWTMdun2ePPZj3/SuTGS5KLNKEXKojtP2qLySw+CurGLj7RLFASOOGYZ/OvgkKV44x7V9y/ttX/2P4V2VjGdhvNQjBz6AEmvhoHIrzMCrUj1cV8SHRruZiRlR1HrX278FfhTbXn7Oun3Vw228ufNvI5Gxnbydv6V8RR9TXv3wC+PF/oGkSeDtQdpNPkRhaP3jz1X6VeMjKVP3VqRQl76Ob8YOum6LeTysN3QFe+TwK8cVSENetfHZTYmwgQbEud0qRqfvqDjP58V5M1Rgqbp09dzfGTU5aDP4acoHXvQOOtOr0DzmN/ip6/epKK1FcdQyluB3IBpT2rQ8P2cF9rmnW1zOtvDPOkbyP0UE4zQQfqt+xxb2EXw10dbO5t7jdEPMMTDIOO46g17l4m8ZaT4XjCTSrPePwlrD87k+px0rxT4ZfAHTvBGi291oazLLLCu66jcgEFewHH412Vl4FfSI1aOFjIfvyNyxPuetBSOD/aU8YTWPwd1/VLl/shMDRxxqe5HHPrzX5PSSvI7O7EsTknNfoz/AMFA9cGlfBvTtKOFuby8UBQcHA68V+cmwDvRHc2lbkQnqR0p8a7s0VJGpJ9KDIfHFVyNVVcDJquq7W6mrUfzD0pogljwKlZfl55qJPvVNt3c+1IpD7KPzJOPlA6mv0W/Zh0U6P8ACvTd33pgX6dR61+fXhrTZNQ1a1t4xuMsyrzX6h+BNNGj+FdNsuMwwoDj6VnIn7RvrTqQ/e4pf4vpWY0FFOyKU44oKGr3qRKj+lPX5VB70EHpe4UjEHvScUcV9DZnKZviGEXGj3idSYyB+VfNzKY5GXqVOD+FfTWoLutZQB/Cf5V836lGE1S7UfKvnMP1Nedi1szSnoyp95s1Ht6ipWG08VGwrzDpG7aZJ1AqTPp0ptBXQrXpEdnMxP8ACcV8LeOpNvizU+2Zia+7p1Vo3DLuG3OK+DPiLHJb+MtTTGSJ2/nXq4NnHiN0zCugCNy8r3NV4IwG3ZOKtRruhKn5cnP1qFYyrEdxXrHITt90YB5p0eVzxx60R79uFHNTrbhkLOTntUPQCjNmsbXrdoFgmYfK44I/lXQSrtXOKsa/pcV14dWZfvI20/WuSs7bmtNa2OEX7tSLgMDkVGqlVOeoOKNo645rlOguW7jdx1rWt2MmCcAjsKwIS6t71oWt2FYBs59quN0SzqtCvvsWo21wBho5AR6HkV+jnh2RdW8O6XelQrTW6OcD2zX5n29wJMLGymRiAqn1PSv0b+DWn3tp8MfD8Oovvu1tU3Z7cH+leBnX8FS6no4LWVjqWRdowMGmmENVsQjkg/nQFr4jmZ7iRWaMeXgDkdKiWzVsnqPStDaByf0pQgzx0p6sd7FAWO5S43f7vSmi16cMPrWqDtU8cU5l3Rg7fxrRLQOZGb9nHoa+e/jwbP8AtL9yoa4kXZIx5AxX0ssY3bhwQK+UfjVa+T4rv5mmIjL/ACoFJAr08DH37nNUkzzny2bvkD3qlcXcSMY0+aXv6U/7cuwhSR61X2h23Kox33CvoDHUzr5R99iDitD4ej7d420eNSoP2lSCw6YNY2tSFm8oECNemOtXvAccjeL9IMPEouEI/Os6nwspbn3vuLAcbsdc8HNeM/tJQJ/wj9k7RK8vm8Skche4/OvZI5C0aM5BYgZxXmX7QUM9z4HdYIUn+bLO38Az2r5ylJ+1Opp8tj5dPydDwB07U2Gb5suu09yvNS+SNoBJ6YpyIoIBGfWvqjhM+6kmkc7RuVR91R+tW/B120Xi7SZZVIijuFJXv1FTmKBEdghD4xmm6TGqaxbSkAbXBBI96zqR5otME+WSZ9uMvmRI6/KrAEY/z71OinCj2qPSlM2l2Ls253gQ5H0rSjtnHWMgCvhpq02j2FdorrEV2MVyM1c+ypxg8t1wKRFdZCSuFxxirUdsSofdjFQKxxXxEhaHS7fH/PX/AArzfWIilrxxnrmvXPHVm194duRGcTwkSxlumR2/GvG9YnvL+1AcFWxyqqOv1r77JpKWGSXQ+axkXGpqYM+RDLk8BTgj1xXDajJJdSFyMuDhfeumuobm33fargRIwLASsANo6msRJmvrgQadAJx3uCnyL/jXuOPc4jDtdPmuLyNYEdyzhSu3nkivruxhMdjaRupDLEoI/CvFvBeko3iKzjlyzMeXHTIGcV7x5YjVeD07124WK1MKklsfGXxis38K/GLWpkixb3DR3O3bj7w5x+VPvNajuEQ26tJGVyZNpxnriu6/aU8KrN4msr+J98stsFkTPPByD+Vef+H/AA/frHsSbCdTG3IrllF87RondKxm3GpRTAqwZZR3Y1X85ioSPcJmICuo5U9jXQ694TSO1F3KVWYf3BjP1rm5N8ZA3kYOQR2PbFRytNFpo+/dDja30Gwjd/McQpuf+8doyaztSiQyNkZzUvg9pv8AhDdDNy5aVrOEsffYM/qaivpA8xA5Ar1qmsEedD42cN4kgCyDaAMV4j+0haC6+HUkpBLW9zHIDnpkkfyxXuvipdu1h1NeW/FaxXVPh/rcDAHFu0g47jmvNknY7j4zjbPHtRUdt2J6so/lUrDBrC5rHcZt5606ikbpTLI5G+apFbcoNQN941NH0AqbgSJ90133wBsW1D4uaEqjiF2mcnoFVT/iK4NImI56V6B+z3ci1+MGgA/dmZ4j+KH/AArWC95Ey+Fn3YzZjVd2eOtVJLdGbpU4bpxyQCadxXqzV0jyO5A1lHJCy47EV8y/Fq0On6xbQgjO5gRn3r6jjX+H1r5t/aAszBr1nIDtd92OnPeuWUVc6KZ5zJJIqhI03bhyzdB9KiexW1UTTMNzDhSec/Spra6khiVSQ/GBx3qpcq0026R2dvU9vpVG5Um3zyBnXCD+VVLqQv4duWJyGkfH04xVu+kaRfLUdRg/SqrQr/wjOqDbgWw4/wCBEZpIWxh6MokkaLo4GRmti13W+9Su4ZO7PrWNY/u3jkUkyY4966eNkmhyBhurVlHYZPbxxyKCxAVuqkZqKbY1rqTovlxwxhE/Fhz9afGoWHhvmzVa+ma30u5XHzTSIMn0HNdFPexyVY3WpdvmW602yul4MibW49DiptMX9yR37VT0dmvPD93GfvQSh0/3Wzmrem/IoHINenD4j5fELli4l9lD8Z5FcH42tQrxzHJKsBx7138UeWO4YHtXKeNof9Ec44A3VWKhzUncjL5+zxETh6KRfuil6mvmD7zodh8O2OZ4z/eDCuz8QYk8O6qDtC+QxHHfiuI+HuZL64HZVBrs/ESlvDupnOD5JIHtkV71DTDNnx+K93HRueOIvyrnrinqu2kX7q/SnV4J9edB4JhWTULhn+YBVA9ua9VgYeVjofSvMvBcaqlxLu+beox9K9DgcmPJ5r6HAxShdHw2cv2lW3YmjuB5pBOG9K5T4lwq32C6bmMloj+X/wBeujx83TNZni6xGq+HrpON0GJl/wCA9a6cSnKi7HDl8lSxMJfI8vZk2tzg9qrbj60OuW3DvzTlUZr5U/RxedpJPH/1q9K0H5fDtgo/55g15pLgLjOBXpfh1d2g6eD/AM8u1d+X6VGjxc1/gp+ZpadEdzH7oHOaZrMJbSb/APumFs/lV22G2MY496r6moezuFboYn5/4Ca9+UXyM+XoyXtIvzPImmjWPoXf0FM+0Bl+aOn8bQMc4o2D0xXyJ+gx2INx4zxg5rpPBshxeowxwpH61iLGoBZufWul8O2pt7cSMCJJeSCO3at8Ov3hy4xr2TOkj2pbrjq1Qbtp681PndCM9uBULErn2r1eV3PkonF683/E3us9ciswtWt4kULrNztHykgj8qx2715dT4mfYUH+6ixMhuc1FJTt2O1Nbmuc6UJ/CKfBN9nmSXGTGwfB6cEHmo+2KdHjJNBb2Pvr4Z+IrbxV4Xs9Ws2MtvMg8zYOY3HDKR9a1PETC4tmZPnGMcV45+zzc3Nn8PbSSNzGd8gzG2CAHPPFejatrEzRpieSQdSJCCa+ywsuajFs+arQ5ZtI8p8eSNyp+XaapfCZDJrmoAr/AMsxVnx2wmUnIDFt2c1nfCe7X+2bto23NuKv6AbRjNKT/eGbXun0f4PRSE5GF6n0rubm5C2rOCGTGK4nwjJHCE82RYkbqT90n61115CLu3f7N8yY/hxg/jmul6s501Y4C+cXV9Iduc5A7+vavk/xJITrF1u3bxIwPHucV9P65DDZ3EnnajDCMMG2ygsPQcGvl/xFHJDq12kh3OshJY98nrUYlP2RzvcyZPlXmoD61LI27g1G2MV8+za1yFvWs7UtpmhBOMLu5rRf7tZGsE/a4wf7nFc8z0MKvfLcbYVBjqOKex+XFMj/ANVH32ilYr1BzU3PaBSoZtx4xx9arTsFXNSs69cjNUrpvMUY6UXA7H4fsV0ufBztlIFHj++eHSYoVJAnl+cZxuAGcH2qH4fsf7NvF7eb/SofiIp8mwYdmYH8q91rlwVzxV72Lszlrf5TkADPbNX1JKjmshZCrD61dSctivnVJWPcZe3fL9KdVe3kzuzUgk9Kd0TYljYLlicBea/QT9mqyNj8HdBBXYZUabB77nJz+tfnrdN5du+CN20/njiv0y+Gem/2L4A8P2QGPJsYkI9Dt5qJasLHVLT41+b9aiVhjmpVYde/StFsBchbmr9sw3Cs6HpmtK1hZsHFMlmX8RLoR+AfEZXORYTfX7lfmTfKptoSeRlQcdTz1FfqN4i0uS98M6ukSB5XtJVVW6Mdh4/WvzCkt0mUR4KsjY9CCv3h+debjrxSZ3YRKWhz91F5VxIOVwcgMO1V2b8T7Vq67FtkDkk7uAfpWKW2KTjLdq44Pmjc3lGzGyKOh61QuDs4zgVYklPVutUr2QMPQntVkCQ/NdKB+fatO3AHWsiz+/WxFSY0WU7mrCfdyeMVWXjFWNpdkVerEDFTcrmR0fhVJIZDcbcJJ8oJ68Guia4+U4554rMs7f7K0EartXGat7mZucAGvJqO820ejTTjGzLAuvl3jjAyTjpjnNfqP8A7a3s/gz4PjtQRCdPRvmOSWOSxP1PNflzZESTFJf8AVnrg9u9fph+y35knwH8JGVmZvIYDcf4Q5A/QV6WW/Gzzsc/dR61HU6Lg1CowRU69q+pTPEJCgk+U/MD2Pf2r8WP2pvAi/Dj48eLtHiQraC9a5tlPaOT5hj8Sa/alfbjHNflt/wAFJPD7WXxwttVC4jvrELuH95CRj9azqtcptTPkg4ByOM02RvmNObDZwcgHio25ANcJvcikqpIOc1ZkkI4xUEnzUARY7ZohU88U7b3rVttPdtEu73aPJiZVZ89C3QflQBSj781KrBaihUBfUEZp/wCFBLH7hmn9aiqRfuk0DZIOx/Cp4/vCq65bAH1q1Gu3FWQyxHjcuepPpmvtb9jCF7b4fag5G4yXjd/Qf/Xr4oiLKxIGX6r6Cv0C/ZT0cW/wY0uYIFkuHkkdhxk5xn9K8XNJONJJHdgknVPE/wBvjWP9I8MaaT0SSfZn2Az+tfJu3BIByBXvP7bGrfbPjELIOXOn2SJg9AWyTXgjNzTwy5aMUzevJSnoOX5c1seD7+00/wAVabcXsrRWccoMzDkhCeSMd6xN1G4/Sujc5r21O2+Mnja3+IHjSS+06GWDSreJLWzjk4IjUcsR6k5NcK3SnZxx/Wmt0oslsDlcRvvUL6UHtQv3hVWFcXvinLSEfMacBitCQp2Pl6nNNp9A0fVf7Nv7e3iP4N6bbeG/Etu3iHwvH8kUhJa5tV7KpJG5R6Hkepr7z+H37QHhP4v6aLrw5qtveS7ctahts0fqGQ8g/hX4yfwnk1peG/Emq+C9Vi1XQr6bTNRjOVngbafofUfWpauUfcH/AAUuuo7nR/Bi5CTefKzKT/CFHP618Ftg9sV6F8UPjZ4p+MX9nt4mube5axVljMEWzqBnPua8/Kg5xmnHQGxFU7alj7ChV2ryeacprQgm2+4qaOoo/SpY+/pQF7kyrznNTD19KgVvap0+ZTk80Cuem/AHw+3iD4kaRGId6oxkYfTvX6Qw/KigcKqgYr4x/Yt8Pi+8UanfsuY7SJUVvVj2FfaEa7WJ9awmRHqSKw5607cKT73bmk45rK5qh24UBs0zin8LjFFyh60vXim5xSr60wPSFY7utPqPmjaa+kZxWEnXfGw6D/61fPHiyHyPEl8gUD95kY9PWvoduF5+7614R48t/J8V3DH7rLkfWuDFRvDQqG+hzTeuKjUZY5qZvvYzgnpWVqniCz03KyTq0o/5ZqCT+leJKcaavJnowpyqaRRd/vUjLzj+uK4zUfiEIgTHCtv/ALUjD+VcXrnjpr7OLiS7x/yzGVT6nHWvLrZlSp7anp0strVN9D0/VPENnZHAmWWUH7qEGvkf4xW8U3jS5uIVCpLycdzk813t3rd7cD5X8gd44xx+teYeOJi2oeWkmSBkljn1r08nxcsRWatoc2ZYNYekm9zlo7YrJjOKZNCsbHDB274NSR8Hnk06ZeQMgn2FfaSjqfNDbVjuwDipplPQvmltbOWY/KhPpV6SykgtWaUKiqMncQu386Ti7E3MaZsKc9BV+HXrceB7/SbiHfdmUTW8wHKjuDXP3mpxtuWLMpzwRyK7v4d/CS+8ZeGNd8RTsbOwsIm2SP0lcfw/z/KvPrSgnyyOqmm7tHj8khkYnoSfu0qbu4qzfRkSYA+tV/L965m10NFqrli3USZ9K0I4YV6rnPvWXCu0nDc1ZhjO77xoTGallcHT7mK4tmWKSJ1dSQG5BzyDX6QfArx7F8Tfh5YahgLexAQThRgbl4yB2r81doZgM5LcV9z/ALC9lNb/AA71WRzmF71tm7tjGcV5GaQjKhqduCfLUsfRA09WXrk+lRNYEHAwK0R83T60ZBJwMV8O0rHvcxm/Y8fxc0q223b6VfbrTZIxtPNQlYlu5TaEbulJ5JHIHNTMq7TzUXmjOFG6qENaPOS5xx1r5Q+Lk4j1K63nc5kb7wr6pnfcCG4FfKnxqzb6s477ya9LAS99oyqLRM8utbVLiQvIwgjHIz1qDUNQEK+TbR5XGTJIOvsPerUbMecDPvUE6rIwOwAAcV9AYnNSQyNkvk/UVreC9SbQ/E2lXSoHcTqAp9zUM43MfSm6PCJNa09cFj9oj+UdfvCs6m1h9Uj7zjdmhjb+8obH1rjPi8ZF8CagY2wRyQR1rsrVRJCGztUKOv0rjvixCbjwPqeGxlePz618nSb9sd7Vo3PlNWDRj+9nmjdtye9DJscrj8fWkbG419n0ueaBkDR4NFgpkuo1HUyKB+dMk2suc8rT9CX7Rrlki5DGdAB6nIqJO0WxWu0j7l0dVi0nT0XokKrn6KK0S7DGGxVO1XybeGP5V2xqCPwqVZl5wc818JUac2e1FaIsRk561O0nOBVQMDzmnGTseKzug0KniK3a60G/j+6THkMD0rwnULj7KrRyzhGHAJbBP0Hevfbr95bzRrz5iFcV45b77O9lj6BZCOfrX3WQyTpyhc+fzJNTTON0/wCH8/iO+FzPF5cOQfNuPvP9Ae1dFrmm2fhuGOytY/mdd5fGK6yK88w4Vd4HcDvXPeIo/tF8GkbG0YxX1Nkjx9WcVa+f/aFuYZWj/eqTtOP4hX0Ju2KvcHivA9RjazkE0TYZTuHHcV7V4Z1U69oNrdA/OylWA9RxmujDPVmFRHzz8bDczePJyZnKsqMiZyAAKj8P2H2a23u2WbnrUXxBvRqnxA1J433fvzHnIIULwB+la1rtMSgfwjGawes2zZLlSKOrIJrSRG4Brg760UK7ccdDXompr+5OOe1cleQc7WXduYJt9yelS1qUfZOh4/4R3TVBDf6LGOOn3RWXdF4ZmUiuis7EWem2kQAULCiBfTC4FYGrR+XJzwa9KS9xHDH42cz4mhMkBc8YFcNq0K3Wk3luyjEkLIV7HINeg6on2iBgeRjOK4eRf3zp/fODn0rzp6I6+p8GTW7Wd7NB18tyv5EihnDnI+lW/EEQt/EuqRr91bqRRn2Y1UbjrXCdEdxuTmnUzHvRTbLIm+9Uy9RUTfeNSR9qaQFxc7TxXYfA2Qx/FzwqwG4/a8fmpFcY0m2Pmu2+AUIuPjJ4UUnj7UT/AOOtW8d0TL4WfeD8TEdecU9elQsp81vrSs2xcmvUk9Dyo63Irq+8tQFwGzx714j+0dZtNZ6Lf7Pl85o2P1X/AOtXr0vzSbs4rz74/wBuZvAts6D/AI97qOQj0ByP5kVwyqK50xjynz/Gcg/XiomyM461LCBtLIOM/lUV1lWHbPb+tWaFG6bLdc8c0xmC+FteBGQfJH5tin3XRT71maowXSb2NXIaZVwueCQc0KViXZlXS124Xt0rbhk8tHAH3jWJZqwjidDlWGDjsa24WG7APzfTNTF6FPUswxysR8pIPHFU9cLLa20THkSuT+AH+Na00kmmWpd3UzyD5ETBP19qxr6FpnhiXmTb6dz1NaU5JS1MKi5lZBou6NxtcqpG1h61uW/zYJGCBx15rKitks28tOWXqcfeNbcOn3EkNuyx/LjGeOlaLGU4zu2edisHOdJcq1LkMhyAec+2a57xjHusbgnrs256fnXTw6fMqkFc453ZrA8YabK1iylS4cY4P5GuytjKM6TSZ5GHwlanXUpLQ8wX7gpaJrV7OZopPvJ1HcUmRXzyaZ9odT8PZNuqXCjvF/Wu71yza78N6jFF99ochR3weR+lcT8PY42upjH887D5lx0HrXbahJd6Zp93cLCQ0UTNu9+ma9fD4ilGhKEnqfN4rD1amKjUgtjxlGG0Y6ZxjuPal/ioXfdSM6hpHJJbC56mmltrEnHT7vfp6V47aPpYq+52HgmRX025VhhklDbvUYrtrK4EkWM4/GuT8N6LPHpMUsVq0kc6h2kUjn8624dJ1CNQws7ghvuqEz/KvSpY6nRgotnzOMwNSvUcomq0y7sA5P1zTmAuLeeIEAyxsuD9DWS1vc27NvtblOcn9y3+FTK77Q6xyjvzGw/pW/8AaFKUWr7nDHLa0ZJ22PK41G0qx5BxUcyFG25waua9amy1aZMtscl1+Ujgnkc1RMgUDfyPY15F027H2Mb2VxpLIMlsiuv+H2qSO8tg53Kqb4Qe3PIrjzGJCCpyPr0rc8ISrZ6/aMx2pk5P4Vvh5qFRMwxNP2lKUT07YVXGeKx/GF21p4duGU4LYTP1NabXlsjZaVQemK53x1qEUmlx2ySKxdwcqD2617uIxFNwajI+TwuEqxrR51ojg4WDRjFKv3jUDQmPksQo60q3i8KAw96+b3PtSab5VC92OK7aP5ZlQdF4/IVwUf8Ax9QntvB/WunXVlaZWY7MtyK68NOMdXuebjIyklY6duF9vSoFk3SHPSqralbsCyyqB/tGoU1AOrBXTHruFd3to9zwvq849DA8QNt1aRW5+VcflWSy4P1rW8QyrJdRnGH2YNZLelebN3k2fT0I2pRQ3aPSom6VKoOKikPyisToG05e9C/dFLQtyr3PefgHrTr4dntWld/JuGwsf3ogwz0/iBNehX2rWc3mf6Tdsy8FRG2f5V4x8C5j9o1e33cNGkm31wcV6pexvJCwVH6dcnFfV4KXNRR4eIVpnL+IL5FsXjt9LbaCTuupwo57+tZXwv1U2t1cyy+SimXZ+56Lx39at+JrHybTZnDOCSuc8Vz+gsLGC52ttLMCF/CnOVqqMOZcrR9SeG9WuLGRClw0SsMqwUMp98Hiuk1jWJdQs28/Upng24MXyoh/ICvG/BevTNbp9nnadCoyjxk8j2OM/hXosN9rE1mstvBYSRdCwtycfUE8GvUj71mtjhd47mP/AGhZWtxlJrdmfIWCMAux7V8/ePrGez8RXZmk8x5TvJ9M/wAJr3i8029urvOpTTSR53LDDi3T8SBkj2rxb4sbYfE0sQBiVUXCnnr05qcU17Ix3Zwz+/FQyY4wc05mG4VCxOcDk18xKS0OyMHYRmxxWVrHzXEL4I+Xv9a0AX8zbnB9KztSG6YA8H+9XJOS6Hfho2nqWbNiYeTniovM2ttqCCbym2d6kmO5hUJ3PVsPbpVWXCrs7jipcjbjvTZIy2C3y+9UB1fw/wD+PG74+9L/AEq54w0/7docjLzPAfMUf7Pen+Gbb7LpMAxgsN1WNeJj0W9YDnyj+VfVRp82Dafa581Kp/tPMu9jy9cMuevNWI8KM1DDxGv0qXd/tV8dY+nJPOZeEGSatxuFQA9TVRY+7fhU6KGbmmBs+E9L/t/xZpGnBCxuruKMj2LDP6V+nUK/ZYY4oxkRqFz7Dgfyr4B/Zv0M658XdDQ8x2zPcs2P7qnH8xX35HMOQTg9f1pdSWW0bcualjqosg7HPPSrMMhbpWnMToadrjKg+tdDYRgqBgcVgWcPnbe5robFSgGTtFNS1M9S/wCWFAGK/Pb9pX4b/wDCtfipc+Qh/sjWi15bN0RGP30H0NfoUv3eua4f4xfCnT/i14On0m6Ci7TMtncMceVLjjnGdpNYYiHtIWOmhU5Jn5m61B5lmGP/ACzrlZFbO4/dziu88ZaPd+C/EWo+HNZC2uo2LbJFeQHcMAhgc9CDx+Oa4qWNWyykMM8YOa8immlys9So1uijN8rc8iqEnPXmtGSAtnjk1nzRhDg8mtTAZasFY8d61hIMLgVjw/Mx/T0rThzgZqALsbHrWzodr9ov4i2DtPOTWFCNxKtwMcV1PhaDzZXfptAH1IrGq+WNzWnHmZ0cy7bqD0ySOPao7j7pPenyK7zI+eR0qN+hNeTHY9Ikt2KxM2eME/pX6l/s92bWPwV8GxsCjHT43IP+1k1+WVnGZtqgE72Cn8T0r9dvBdmdO8IaJbFBGYrKFCo7ERqCK9rLYvnbPKx1lFG/G3PNWY+apx/eqxHX0p4paj5YAivzb/4KTwGbxD4flALOj3Wf93Cn+dfpHH0HGeR/Ovzv/wCCj+jTNp/h3XIlIgiu57e4I6DcBt/UVx4mSildnVQg5XaPg/8Au+4zULE7sdqtyIB93riqr/N0rMCvJ1qOppB8xNQ0Fja9O8K2sFx+z746bYpuYdRs3345CHIwK8z/AIT2r3L4KeG38TfBv4swIuSlrBcLxn5kff8AyFc9RpJa2Gld2PEo2BzgcdP1p9Mi+Zdw4DcgY6DGf8/Wn7D61vuTYKfGeozgUzaFOetPVd7ZzwKNAZLHjnJwe1W17VWj+ZsdutWF6D3qkSTQoZMhTgE9PX2r9NvgfpI0n4TeGLccE2ayFW65Jz/jX5veHNNOpapZ25bb5k8aEeuWAr9UdPsF0Xw7bxquFs7RRtUf3Uz/AEr57Nbtxij0cFH3nI/MX9pfVl1z43eKrpJPMiFwIkI7hVAx/OvM61vF2oNqnirWbyT7095NL+BkNY9d1NcsEiJ/Ex1MBNL60nStTNg1DU1vXPFOPPSgkbuNGaMH+9SrVx2AdSrTf4vvd6fVAHH40uT34NHWnUALuPrRzSUretBVx6E4pu47uvem0UEky9aevX0PpUMZx1qWrE9ibOMdvT3qdfu1WjqZPl4FNqwoliPtUyqGbB4GKrLw1TxsnIcEj+6vU54qbilufcX7Fvh+TT/BN3fuBm6lBHvivpKOvI/2b7aDQ/hjptsy+U7LvIb1IFesxyLI3yyK3+6c1xy1Y4xaJuaG+7nvTCwPAbr3FMWRt2GOfekak1KtR7h60M3TmgCX+KpKi4K8dakVvm561VwN+Tx1aLwCzetC+OLTscE/3q8KbUrjaNoY+9Rtqs3Gdyn614qzqtc+g/suk+p7xceObKKFnZgVxzzivn/4rfE6xh1ouirHu7s2c1V8Sas7aTIjOwyPXrXgfj+edWtynzDqxbnFRVzarVjypGlPK6UHzNncah8RDfMdsu4dlHArm77xJc3SuiYhB7g1haGjXiiONd8uMmu40n4bahqyoxTYh6k9q+exGIlvJntU6dOC0VjiWmZoT5jc989KlstHvdT2ra2kjluRJswp+le06L8KdOs2Sa6j8+VfUZrsLXSbS12iK3VMdGArzvbqSOnmS2Z4npfwh1aePfehYgwx6H8K8J+KWnjQ/E01p5LShT8xZvmPX/Cvuq/lNvY3Myjc8cbMAenAr4M8cSajqWuXd5cNGXkkbaS2cDJr7fheM61Wc1sj4/PKjUIwfU5tbxFhZwjKVH3WGaz/AO22WQ/6KzAn0FWrnydPh2Syiedjnao4FZrXEk0v7uIj8K/R5SZ8lHU1P+EkuWjMdustpkYLoQD+dZUnmS5NxNJc9/3rlzn8f6VYuLZYYle4cA9lHJqhJdGT/VLtH941z1JNo3WxbsrT7RqFtBGhLzSKiqi8kk44r78l8H2/hX4I3mk20KxldPLtG44LYBOfevB/2NfhzYeJtX1DxJqVsLp7Bwlt5mSqMerV9beKrcXnhXV4Nqsz2zr+lfFZnjlGqqUem57GGoctJykflXqShZ2JXYSTleoHJqjWz4iHk6xdw7MCOVlGfqayxHuYnFe/Czimecuo2Jdpq3H61Aq9gKn2sDgCtEhMsRjO096/RP8AZB06O0+Ctg69ZJ5XJ9ckV+dkYbbjGG7V+kn7JkKt8DNBZWyMyBxj+Ldz+uK8rNtMPdHbgdatz1hhjofyNNqy1uMccUR2TyNwMD3r4Vn0FkVG+WomZjntir0lmVbDMAPWoJIQOMfjUhZFLyz2NRyR4x2NWzEFzk5FRGLIJz+FVqQ9yv5Y+bd0r5h+PVmsWr3DAZVed3rX1EyErn+tfOv7QmniLUJJM5jkXdt9DXoYO0aljKp8KPB9wX34qvK2UwB9TT16HnvnFRNyK+gOdGfMMZ9qseGm8nxFp8pGQkysR+NMnjwGOO9JY5jvrZuVxKv86iQ+qPuy2i86CKVWyjorDjHauX+KUZt/BOpvkMdmSv410miyGbR7JiduYV/lWH8S7cXHgnVo+jmIkP6AGvk4aVj0Jv3bHyG7FpGLHOTmo2Xb1PHrTs++SMjP40yTlcGvslsjzSLgq3PB71seAY4pfG2kbxkC4Tp7MKxZDkYrqvhBaiXxxpysu8rMCB+PWsK/8KXoXD4kfYDMWYnb3/xpFZVUnoM06RvvBe55FQspXkjIr4Dlvqe0TGZAwJbGBxnvQ10d2cZH1qqVZnG5QveiQkk9AKLIVi1JdHaNvBrznWLd/wC1pSFwrMSa73+EY5OK5PxEv/Ewj28Y7+tfX5DJKpKB4uZRdlIsaUu2FVHyrjsK5fxMuL49iRnrmuhinMcPynBxiuc1KN5ZnZznivuGrI+fOb1JA0Jx94dK7H4N6wPsepae/wB+E+ci56A9f1rlLiPdknp0rCuNau/CbXt1YgLcy27RhnOFGe/vSp1HTZElc4JrozatdynLb5nc8+rHr612emsWtk5zx+deaWdwysA77znLN0z3rv8Aw7eCS1Ax0PFTBtvUvoatw24AY4XrWBNb+Zqls392ZSfThhXRfLyCMZ71kXyqt9Cq8bpUxx15FatCT7n2LJ91M/3V/ka5LXAfOOa7BgNqHnG1f5VyviDDTHnGK7pSXKjgSfM2c5d/NGw9q4e9jKO/948fSu5k27sHnIrkvEEKwmaUHAHIFcFTY64Nvc+DfFMZj8Wa0pOdt5J/6FVD7y1teOYzH421tcY/0lj+fNY+35cVwo6luQcUq4opN2MUMsjbqRVi1xk55quWDNVy3QCPcaqIBNjaFzXcfAONj8YvCm08rdE/+OMa4GZi0gx0ru/gdcrafF7wo7NtU3gUn6qw/rWkXqTLZn3hMG+0SZ4+Y4FJtLKQasNbsZm3dc81O9qI4+BzXbOoebGLTOemYbsdMHGa5b4o6b/bfhG9sgSC0RK4PJIII/UV09wD5jZ6ZrM1hjti4yGO0g+hrwalZqZ6cYqx8nwSNCzLJ8jg4cejVJdQGSPzC+Wz+Qrqfih4Xbw/rss0USi1uv30QX9Rj61xP2h1Uhs4r1YycoqxjJale6dVHXIrIvl+0RFQMk5rRkTdk/wk03ygIXfjCg80+ZisZGitJatsbmJuceldAZrexcnbvb+51rH0fbJvy3Q8Vqww2ix8srSdz3NLmaCwJNLqN0riPaw4DA/dFXGtxblGJbzexParmmqJZIYUXy1ZsAAfma2L7S1e6yikLjjdXn18R7OVjenTUtTCtbE3Fwqk7MEfN/Ouut2GwDO0KPl4zUdnZwxwgSwbsdweam+xwyRgxS+X2Eb5ry5Ved3KlB7EgYLjuOvWsvWY3ms3ZuSvTHQVoLHKcKp+71+lQTx7ldcluP8AV9qPaGahbc5jwn8J7j4keJ7QeVfJprF47660+0a4aPCbh8oB65wPpX2t8E/2MfhfZ/D2bUPFfhefWNWWWVWudUkntVKBgyERlkxhWwSQOVNc/wDs0+BNZm0PRrqxhj0/w9NbveajqFviObUJmkYLC0g+cRxIo+XIBJr7B8N2tpr/AIVh1aJnsxNLKW2tjKbiyZ9wOQT/AHjXpU17iuTP3dj8x7XwL4Y03xJ4kuLbRJ9LjmuSNCmhmd0jiDsHJD9VIwBjPQnvWk0C+HVTVHt4L+S3+dYJSTFJzjDY7HrXoXjSx/4T74jeKbuPx9ouqx6Tpr3aNaLLO6LE2DFMWI2Md3Vc5wfSuQ0xbHxJdaTpmsbhZXl1FFcJG5jZ1bjGR93LFeawqcymrAex/sO6He6Tb6veXljpk+n6tL58UsIhaVZASGjwSHCjjHBHvWn+0L8BrfxXrHiC5e78O6VbawY4GubqyZZw6phEjZWA3ZDdh156Vc/Zb8VaJ8P9e1DwDrzaroOsxzG6S11iW3S0w7fILVch2BUDnHc5r1D4l6Zf65p/iLTYttvPDbrOkksLyLh9wOAjK244wMEda7VytEtvmPgLxF8PdU+G+sQaBqcTYjjQQ3QUeVcJgDchBPftmrkNu0ajYnzqMYWus8Z3zY8I6JlrldH0lYriSRGGydnY7cMSRtXA5JNYqlV6EAn0rwa6fNodUXZGVcwzTLtkZsddtV/7JKqWC4/2c81tr5ccnzLT5lieQuM5PXiub3u47tnhnxStVs1tXkUmdpCFOOqgf41wKwqceYQCTnrXpHxiYv4ogiyTFHbhkBHq3P5VwJt40bcwyfcV9Dh4v2dzmK7SLwETnua0vDrFtasUxgtMo9epqttRug6Vq+G7dpvEWmxwgeY0w59hzWrjKKbQ0r7ntD2MRdiyIQDjaR96vN/inJDFq9rEsYjKwBtqjA5J/wAK9haAttIHFeUfF6xe31ixmkHySw7Q3up6frXn0ZuU7MvliedSNKzZx8vpUMygjGNpPUVekXaPl5qJkLdQDXp6rQh7jNKaP+0rbzjhN2Dn6cfrXXnTovOHyY5rj/ljmjfHIYYx9a9S03SJZpIJpk2rjO3v+Ncld8qTLaT3LFrpcHkqBApBHdAf5inyaLbbcPaQsp7eWK347cfw4A9O9N8h2k3bSwBrjdRtbi5V2PJfG0MdrrQhhjWJFiXhRgZ+lc+2M161468GXGvWsNzbFBewqQVOAHXr19a8lbIyD94cH2NepRqKUUkS9yNmC9s1HIvyinMeK17nwreW/huPWZmjitpGURRsfncHvW8vIRjr90U5V3U0dqXdtNF7agdz8HrwWfjJIWztuIHj49eor2m4+Z+5HoxyK8M+HukajL4i0++itpFtoZcySsu1QOR1P8q9umk+c46GvpsvlelY8vFJc5keIoVjsGkCAEsBySay/h7o9lq2o6nHqERlRUUx/MR39q1NezJYupPAOaw/Cd5JZ3FzKv8AFGAOfeubH/CyKMU5K56PHpdva2qW8UYSBfuxgkFfxHP61uaXDf8A2cJFq1+kS8eWLpsY/wCBZrndJuDdWkUkgPmc5auq03Kxkghgw6969jL/AHqMbnFiUlNl2JLlYFzqV0X6bbja4/RRXCePvD9nrGsyTzhpJwiqdnAOBnpXoSuscaAkge31FeSeOPErprl5HG4GxypbvwKwzibo4ZyQ8DGNSry2OTvPDlnDMQBJt/us5yKx7rR7eP8A1btmta51CWY7iT9apTSbxknNfnHtql9z6ZUYJLQxpLP58bhj3zWPrEZhZMjq2AfWuoS386QAnA+vSszxnZrb2ti6tu/eFT+VdNGvLn5Wxypxjqkc+yjcDjmrNvIH+Rl6d6hVSWyPSnRna5zwa9eO5gSSIFY4HFVbptqgZ+9xmr33h1/GqsyKzrkZCnNaLdEvY9EswwtoSeuxePTApuvSRw6HePKdqbCv1JGAKTR5PMto3PKlc1zfxA1YNNFYRtlIhvlx3btX1lWr7PCu/Y+Yo0nUxNl0Zx8eVwp64qzHHlQc1X96tQ8qK+MufUk4XcAM1Kq7O9Nj71JTA+iv2MtDa68Va3q2P3drbLAD7uc/yr68j5YcV4P+x7of9m/Da51Dau+/umctjnavyKPf7pr3pD0NQmSyVQd3AzV22+8CeKjtV3Vehi8wjA6UwNbT1Cqp61sQ/KMVmWYwoBXBrWhUNjNbxStcmxaibcuMdKk96ZHH6dKdjqKpxuidmj86v23NDn/4XdfXMkMe2S2hZGVR8ybBgnvnO4fhXz5/pix/u4YmVe+8198/txfD211Lw/pHjCMbL6ynFnNMOpifJXjuAxH518j2Njb3St50Cb+ctjGeeDXh4ip7GZ61GDqRsefql/j54olB54OarXUZVSXTDevpXf3+nWiAt9kwQOqmsu40u1eM7o8fzrn9smaui0cLGpXBwSN2M1pp8pwajvbeaHUIWjQeXG2QpPBrXvbdmjS48sqJOdoHSrUrmfIyvCvzA9a73wtCItPEuOWJb6Vwlv8AezjOOAK2LXxBNp6CExJPC38JYow47VjXTcbI2prld2dgknnrJL/E3AFMupY4Y98jqpHqQB+tYSeLo44QiWkkYVeDJIpwT9OtX/BIOo69Bc6jEl1Ah8wW7DhyDwMVxexlH4jqlVilofVH7Mf7J914yuLDxV4uhmstBiK3Nha7hHJdNnIY4zheAfevvRcLgKNqjgL6Vj+E5luvC+k3EcH2ZJbWJhFt27RsXAx2x6VsDtX1eFoRo01Y+drVpVZO5Kv3qsR1XX71WI+tdpzFiPC/hz+VfLP7T/gFviB8IfElirE3UUbX0JUc74yXx+VfTuoXiWdlNMf4VOK87uLeO8jkjkjV0cFGVuhBByK+fzWsqah3uergIOXMfiguGXJ4qNm+U8V3/wAfvBdt8N/i94m0aylSaziud8QTpGHG4qfcE4/EV57JIAK6qVT2kUzCUeVtEUo2jNV261O7bx1qA9elbCDGeK+9/wBjbwPbt8CfE1w8YaXVGlgZv7yBCB+pr4NtYvMuFVuF65r9Q/2TdAl0P4E+HIZ12tfK9yUP912JA/LH514+Y1HBROvDx55WPzDurX7LdTwbtwikaP8A75OKbjbxW/8AELT00r4geJLNV2iHUJlAHQDe2KwVG7rXp03eCZzS0bQbR6UqrwRnvS0c5AHetTIkiG3nNTwNmRR1HWo4UJbHb1q7HCqDAAL9STTjvYTdkeh/BHSR4g+KnhiyCb919G7DthSDX6d7JlYrtwMY+vA5/wA+tfBn7EfhN/EHxOj1IoBFpsbzN35Jwv8AWv0A8s+v4elfHZrXXtbdj38vh7jZ8kfH79iO38cXl74h8HSR6brEzGSXTpuLaY99px8jfpXxR42+H/iL4c6s+n+JNIutLuAxAMy/I/ur/dYfQ1+yCkqrLuYVn6/4T0fxhpj6frel2uq2LjBguoQ6/hnp+FY0cylTspK6NKmFUndH4vEbSQev0P8AWkZd1fY/7Un7KPhbwa9jqPhRZdIiumZXtWcyRI4GeMkkA/0r5c1D4d61YbsLDcjs0L/0Ne9TxVKor3scM8PUjsrnMMO2aVcbquXGj31vJte1lH/Acj86psrK21lKP6EdK6lKDV07nO6c47qw5l3UAYpu4NnBzg4py1qttCNhNv7z9akqLcd2KkWmIcDinUylyaAHUv8ADSUimpbAWgfMtFFNAPC4HWpE5FNp0dWmBIh5wOTU64yKiVRuqancLWJQcdOcc1c06JLq+gTOzc6gt1wM9aoKpzycV2Pwu0SDxB410mxuFxBNOqOQcEisas1Tg5voVGPPJI+zfBni6KPw7YQWVxaX1vDEqyLE2ZFIHcdR+VdppviiK+XdaTGGXGCuRj9a8/139ltLBjeeFtYksbrb/q5CVDf8C/xrlLrVvHfw5+TxDpz6hYZ/10kW9SP9mRRXy8czUpu+x7H1Ftbn0Xa+JrqFVEsaXA/v42n/AOvWta67aXbLiTy3P8EnBr580H4qWGrrF5F81hKeDbXXK/g/b8a7qHUnltQ8oVozjLxfMD+NehHG057HLUwtSPQ9cX5+VOaVcZ9q840/X5LVVFtc7QcABuR9Ktx/F3Sbe+FndzLFcdOehrp9tT6yMlh59mehLhu+KcF5zWTp2uW2pxq8MykHuCCK045lxgtz2rWM4tXRnOnKO5zzeE41UlTgHtTE8G27D94wx7100isvGMmq8kUrSDA+TvX59qfZXRyOteCdOuLV0VMPtwHYkgfhXmF58C4Ly4L3mrSSQ53eUkQX9c17rcxjac8t6VkXKllACd+vpSlJxWgcyON8PeBNF8Nx7LWyjZyP9Y4y1buwRrtUf989KvLbh2wzYHWnRwiPhenrXFNylox3RSWEOfmU59cVMlijD75G3t61fj28krnt061Y2qq42DFEKGmpnzmLNp6TRyxkb1ZSCp6EY5r4R+Jljb2HjK9itE22schHlsenJr9BfLXdnGBXwj8c40i+JOoxxrtXduyvuTX6HwsvZzmj5jOG5xizyzUJrYyhniKqBwueTWW148jkwL5K9BxVvUWC3DgfNk5J9PaoY22cgAmv0Odj5qJWe2lbDO5YdyTUD/MNo5B6mr91MWG4nI9KpKwkY4GK457G63Ptj9iNkj+HepRj9232o5P97j1r3+8TztPniP8AHGwyRntXzh+xLiTwnr6k4YXKnk9iK+kXiAjOPvYwM1+XZlG2MbPq8PrRj6H5bfEa1+zeNtbiX+G8kXgY/iNc4VIwB1rt/jFC1v8AEDXwwxIL+XOR/tVxjqeCOK+5w+tGJ8/U0mxqqNvoasRqR05qIIc1PApwa64ozJV/Wv0W/YzlaX4KWABJVZ5Rj8RX51dMZ6Zr7x/Yh1FpPhjfWplH+j3jMFzyFOK8POLuhp0PSwP8TU+leCxHHT1pVkBXG7n0ql5g67txpftHONuPpX5/zs9/lJpORjrVdvu+1Nkk2jjrUc0hKg9PajnHysZJ90kc1Hjb1wPrTTIyqarSSNHznNUqgcrJ2+bIzXiX7SenqNLs7pASWcxnb0AAr2H7T8wz65rzz40WR1Twiylc+Ud+fwxXVh6qVVMiUXys+P0k3SyDOQp7jFKcbadNGUup1xjkgVGMnOATivrd0mjgGMCwIqHa6MWUkFfmzjOMGrPl7fvHAqvHlrzaM7GIBz6ZpNFdUfafhe6DeG9M3fea3QntniqvjaRP+EX1MSFmT7O4wD7dKNEj8jQ9PVVwvkJx+FGuL5mh3q43Fo2G3r9K+NX8a/mehyXjc+OdP3zWuGKh956/U1NLGVbGcnvUq6e9vcXSZAYTOp3EDnNRm3cZU8sO6819pH4Ty7ogK/N07V1vwfn+z+OLCTuGwPx6VysvydAcgYNdx8FfD0uteL4boki1sxvcjpu/u1z4lqNKTZpS1mj6pLMxzkA5xRIx27Sfl9qz5NQEkjORs57U06guMseK+Fe57JdZvlA4I96Y2DhRyfWqn9rxsqhQxz04pv8AaMYZg3H4ZoUl3AsyMW4GeKwvEEW5Y5CfmU496uf2tGzfMCR27VX1C4hvIdocNj0r3MnqcmIXmeXjVzU7GXHJ8uOtZ96vzketXlXYuQeKrXK+Z81fpXSx8rqYF9bhY2IPvXKeII1kiXPy54PrXbXWNp9K4vVFea3cEdG6etZS0eo9TxXUN1nrF1bDcFhlK5Nd74ZvP9GjAG6ua8aWITUnuFGDKf8AJq34PuDCuwktg5z1qYuzKPRY23L93+tUVdU1yzDjeolD+Wv8QHOParNpOskQK5x0zUENq954ltLeNTNJhpBEuASB3Bqa1bkg2zSnDnmkem6h8VobWJXe01IliPljvgMcf7lYeqfFi2kUN9k1Bj6fblz/AOi6o3Wj33BbTJsdvlB/rXKavo9/JPxYTx+qlK+TnjmnpI+ijhYW1R0b/FhfOUJZ3kady8yt/Ja5Txx8Sp5totxIqfxHPBqqdDv2Pz2F2i/3vJbFcn4isJFixtbcD05ojjpydrg8JRtdI8j8YXAvPFl7OM5k2sc+uKyn9Ku65GV1+5Q/eBGc1Tb7xr6am3KCZ4MkozaK0gIwKRqkf5smoXbCk5pyAjPXir+cQqOlULdS0gFW5WCcHrTWwEf8VbHhPV/7A8UaRqfU2l1HN+TCsf3pysN6em4fzob0Gff8nxc01l87y7hVc8ZRT/I05vitYyR4w27tXiFhum0+BnbIZVYfkKlkidQmxlPPavlqmPr87V9D3YYKhyp21PT7z4hQNKdqqv1as2+8cm6VFjgRnz8oDcmvO7lZRgc59agljeYYbOP0qY4md9WVLB0ktDd+MZutc8O2t6dOe1axkGbhhkFW4I+leQvKs3RfLb/ZPFeiXVj9o0m4TapRkIOFA6c15k1odqyRE8/dBr6TBVnUjY8LE0o056Ml/s95BueT5f8AZqLUlji0940PQElscnjtVkNIYQrrtcDHyiqN0pW3lB5O0jB969TQ5DE0je1upAwWOMd/rXSWNkBy2Cx6hq5bRdShhUW821MHh2YCu1tGR7WS4V/3cab3kAJCr03H2zWMGuo7MvaHdM3iKwhX5EKsre+a9FtfDb6pMWSRVVO5XivO/h9b2/iPVJp4JWkNttxGvAYnPT8q9y07T/stuOfnbk7Qa+SzKqo1NGethoe5dnLN4faMlCpJBxketUJ9JaFWONpU9a9IijG35g2etVr/AE37cqKqoy9WyOfzry44l31NnRVjzeFpE3sCQcYIHemfekDOMk9OMV1N34ZmaQhNxUdOKy7fwzquoapFp2lafcapqt0/lWtpbqN0jEdyegGOT0rvp1I1Lcu5xVIcup79+yffx+IvEB8LQXcUEOn2s1wsPmTh5TMVdyVUeVgZUDcd33sA819D/GH4u6F8BPDq2l+IrS5u7d3sAwkSF2VRgeaqlVY4wBjnOKz/ANjX4K+KPhd4Du4vElra2WrX1y807ySeYx7KuFwAAO+a8p/4KQweOZvB9lGml2r+HoL2OSTWLWY7h12JJEeMZxzk9BX0kW4wSPPveRx99q0Ph/wTovh+fR5L3xl8S9IbU9T1zYAypvGVbA4VYuAAOrD1r53e4urK6VE2i5hnVQzDoysCDx7gdPSvsPUvi5B458G+FNSk0yNNfm03y1tFiAkQnhuccISM/Svm3XvhveyearFvtDEsZIxwDuzkV5FXGUo1LN6o9COGqSV0j1HxN4q8Uap+z34c+L9/a29n4q8Ma9II/NdozPYyHyzGGB3MrM0bYB5ANfTHwXbX/GHw/sdf1nxDYatPqcfnSxQ2IttkbEkx8yMTt5xnBOAT1r4U+LOqeI9Z+EthoU8ksFnpd2t3cQwgsJhjarAYJADHJXoCfavtn9i1fhkvw5Ww8HX0PiHWbOJU1NrrcZ4nOScRv0TIYAqOx9q9GjVjWjzQdzmrU5Ud0fH/AMWPAN/8I/jJqOlavOLuy1tje6beLCkKSZP7xMISN3I68k896yF03+IJkdGJ4INfe/x4+C/gX4jaRPqGt6Ptl0qGS5t7m3cxtbkAtuUjgcgdePavhnwNfJ4u0C0vsGISBg3mYySrFcg984rzcZH2b5x0X7TQz/7HTySwLM+chicde1Q/YJPTHrXfQ6XCqnC7j03Vy3xA1mLwT4bvdXVN80K4jUnqxOAP1rgjU5pKPc6HT0PBPjQ0UPiS1gb/AF0dtl/YFuK89kO5uu4+9X9Ru5NQ1B7q7kee5mbzHkOSSfT6Vams4pNP81Yw6Lz5kRDBfZu4/GvpabVOCRz2MTjkHGa1/CMcra0J4CfPt13R7Rk7jx/Ko/D+gT6xc/u0LZbbnsK9e+H/AMPBpl5JKx86VhgccA1nWxMacWmwjTnLZG3pl1MLSMH5pVT5iw9q5r4owQah4dwYB9ojYPG2ehz834Yr1H/hD3uEZSCpbo3TnNUNY8Dp9jlt7mXd5i4ztztrxo4impJmnsKh8sb1VcH8vSnXNvJa482MqxGQT3FdF4t8Jnwv4kitWbzIpAWjZuF/Gqus20E0sbfbDMQuCwXAU+1fQxqc6TSMJRadmZ3h3STrWuWtshH3vMbPTavP9K96XQ5G8psGMsOOO1eH+H9SOga1aXkbZET4YDoynqK+mNP8UW2oWu2CxaQFcjJA6j3rycfNqzRvTV9DAbw3JsPJJ688U+38Pz+XtjIVwMkduvQV2tncIFV3tGMZ5KsRx+VX1utLkYH7PJGoxnBxXj+2ZvyI88/sGfa4WNS+Dkn6V80TQ7dQuYWwHSZkPvg19sapqWkQ6bPLGBDHGhd+Ow55r40tmGqeILiZgoEsrzEHOBlj6V7OXzk5Ns56iS2MyaMqw+XHbpXYa1exTfCjSIXkxcpcsiJngqucn3GCKx9ajKsckEY4Ma4qTVdNMnw70m/UkrHezwNx0yAR/KvVldmUbdTCit2kjBDLj/aOM1qeHdNW48QadDPhY2nXIP6VZ8NwpvszKmUbrwORVjULWXSfEVsyEL5c6uCB23D/ABpvYo9wkjKsQpyBwB2/CkkVlwScr61vTeFb+8UPaqxdxnkcc96xtQjTT2W3uiIWRFRpME/MAMn9K9PJ6zlKUUeZiou1zG1TbdW7INy9iccVy2lXCxzXCITmNdpyO9dbrd3BouktOrLM03yxnH3j9PxrlvDOlzzWlw7JuZpCxPcZOa7se9DKgd/4XkaTRbbccDLZ/wC+q7XTeIgAOK4/QYvsumwxD5jliR9Tmuts5NtuODXu5ev3UfQ83E/E2XvMZPmA3AdRnpXhetSC91K7mclS8rE8e9e03kwWNWzgYPHqcdK8YurV1uJAynliTn614/ENb3IxOrLYvmehmMvvkelR+T5jAdK0RayMcY6+tbOl+F0mAkzv2/eHNfnlz6TUwLfSnXL43LWF8QbE2+m2DldqtKfbtXqiabDtK72i2D5UPIP1rhPipY+T4fgcHlJ1GfrxWtCf7xFyT5Tz+zdZFIbjFSuse3hqpW43Bu1Pa3PTrX0sU7HATGQL8oORUM0nykgZNR/Zz1zxSeT8yAtgFhz261SulcDu9Ju0tfDq3TH5Y493Hf0rzuaaS6mllmO93JJJ69a9H8VeG5PD/wALdDvPNVhqTKGG4bgcklcD04/OvNdu1c9dwzXZisT7WMYLZHHh8P7Nyb6hH81XY+1VFU7hgfWrMcgXqDXnnYWFyPanx5yc88Hj8KhVievSnFjyRxwcE9KTA/RH4F2aWvwb8JCPagaxRyq9yxJJ/X9a7+FdzKK5n4U6XqWk/DPwxay6LqjeXp8OHj0+ZlI2jkMFwRz2zXXQ2t6Zty6RqzAdT/Z04A/8crgVRRe50ez5kXoLfywDmr0K/MCBVS3mHlBpIriIgfdkgcH8sVaguI5PuMcd9wK/zroVaHcz9nLsbVou7ArVijHY1kaffW4wolGR3rWjmULuLAiulVqf8xHs5diyvt+lOXpUcUiYzuGPrTw6MQA6nPoa09rT7h7OXY8M/bMvVtfg20TPtNxqMC5UZ4BJx+gr4dZjbsvGeB05xxX2f+21q1lF8OdLtmkP2+XUUkt4l9FB3MfbB/UV8YyKZGzkdK+czCSlU0PYwKajqWV2zR4HNYmoWZO4HHPTFaNv+7YkHOfyp91iaPIH3a81M7zz/XGTT4XDDLPgYHWr+i3xurVYZMsMAA4rH8ZMJrwBT92r+j5W3jYcHFdl7RuckfiZsSeHQ0YdJNpzna3emLos23+HP1q9b241KPHnGGRR07GpG0K5jBKT547ms/as09nEo2+gkygSHaoH3PWup8Jg6brlndBI2S3kWUxsMhgD0Nc1JZ3/AAgnYe4rQ0zSpheWyPKzNI44B9Ox9jU+0cnZkTpq1z9jPDWpLrHh3TL6NdkVzbRzoo6DcoNay1leG1WHw/piABdltGuF6DCjitLztnI5/CvrqTSgkfOSi7k0f3qsIarRtuOTxVhVPUDI9a15oi5X2IdUt1utNuY2OFZDzXDL91nkIAX5ix6ADvXe6gNum3B6/IelfJH7bfi658K/BG5tbF5obnVpVs/PRtoRTktk+4GK+ZzaKrTpxR7GBvBSZ8GftEefe/FLxNLcXEVzcf2hIzTQNuRhn5cH/dwD7g15Qc981v32oS3MSxS7fkAAZT147+9Yki4Yk9K9KnTVNJI4pO8myI57U05HzGmPIxY7Bx703aW6tWxDNDSreS9uooY1aR5nEaKgyck4AFfsV4D0P+xfBOgWWwq1vYwxlcYwfLHHtX5x/sZ/D/RfHPxesP7ZvUjSxIu4LMjm7lUnagPt1P0r9Rofl+XptwAhH6V8fm9eXPGCPYwUd5H5CfHfS20f4z+MLUg4XUZWGeerE/1rhvpXsP7X2gyeH/2hPFEbndHdul3G4H8LKOP0rx9egr6bDycqUWzzq0eWbFXtT15bHWmD2qSFduSa6jmLMbbRyOKnjzK2O9QqoKjjJz1Fauk6XJeTKFyWkbauPUnFU/d1IlqrH21+wR4Zay8Ka5rTJtN1ci3Tj+BB/if0r6q2Zyelee/BfwR/wgvw18P6dErJKtuJJvl5LtgkkV38LSHl0K5NfmmLre1ryb7n12GpuFJIlWMc5606LIYAdc8U9FDNnrUywhvasU0dB41+01of2/wKsiDL29wj/N6Hg/zr401C0VWOU2kcZ6V9+/GbT1vfhzqqldwCBtw6jBB/pXw7qll5kjOVIB5xjiuyh1N94qxxd1YxTZUrgemKxL7wzbXHLQxknqSoNdlc2/znjrxVKeFVyCMGvRhJx2OepFSWp5tqnhGyXIS38tvVOK5248M+W3ySMPZua9PvrMuxP8qwbyMLIflya9KlWlsmeZUoxbOA/sO6aYpGgcj3xUN1Y3Nj/roHj9yOK9R8N6Ob64kfy8jOK6v/AIQ2GWM+YWJ9K3+stbmP1W+x8+rIrDqKf6e/Svb5fhXp1/kNHtZu6gZrIuPgPJ1tbyVR/ddcimsXCTszKWFnFXR5PzSV3epfBvXtPXMKrcp3x1rnbrwlq1mT5tnIMeimtY1oS2Zg6U47oyFqQY46VJJY3MLfPBIv1U1FtO7pWy12Iaa3H806PNNX64+tSKcKO9XcQ/7zcdqmXLYPSok4PB5qUdN3P0xg/lVCuSclfU167+zTpv8AaPxW0BHwUWUybTnkgCvI05k2859gTX0b+xjobXXxVtpyjmK3t5XZ9uQGwMD61xYySVCabNKP8WJ943ECyxt1zmqEmmrcoY5Arq3VXGR+VbO1eM0skKlgVHFfms4O+h9ZznmHiz4G+GPFW+SWx+x3bDH2i1O3J9SvQ15fffAnxp4NZ5/DepLqMK5PkRtsfH+6flNfTjQZU+vtQmn7uVbYwGee9VGU4qx0RkmrM+QpPiJq2gzG08T6LJFKv/LRUaJx746GsDU5LXxJMbm1uY2YnISThvpX2FregWetRNFqNpHdRZ+7KgYfrXkfi79m/wAP3krT6PNLokxGSsbF4yfoen4Vv9YstWbwimzxzSfEGp+HbgQpcPCAe5OB+NeleHfjZe6f5a3o+1R9yp3Y/GuG8TfCfxb4bUhoP7XtFGfOtQSce4NcWkjwTkEyW79GjbKkfga2hipLWEi54enUfvan6CthcYGWNRtCWJy4WrDciozyAa9DkR43tCo1vsbOATWffxr5eCoyPStnaN2e9V7xdyMCowaiVNWBTZzewNwfWlkjRalkhwzD3qN4yeteZKOtzW7CNlKAYHXrSs3UUxYiOlLtO4gkHHWhbFCb/lYgZIHSviD9oi1ax+I18wGVkVW+nJ619wRxk8bcD1r5A/a0ha08RQzJtDFQp46g9D/OvsOHpcteUTwM1V6UWfO2rR+TcEHKbuxqmuV6Hmr+sbTLE4JJ287qoV+hyep8zHYZP8y+lQemOKmn+7UcYD5HesJamqPqb9iXVz/bGtacx2iSFJFX1xwTX1txtya+F/2QtQez+J0Uavw0LKwPTHpX3KWEinA4x0r83zuHLiE11Pq8G+aikj84/wBojT/7N+L3iWFuVe480f8AAgDXmR9DXvn7Ymj/AGH4micD5ri0Vz9RXgg5Y96+swEuahFnhVtKjJ4Su09/WpEHy1BCpj3EVYjUcV6SMbjlXdweB1r67/YTvmlj8TWecBXjkGT1ycV8k7RgCvqL9hmEnxHr/XiBMc9ea8vNIp4abOrBt+3R9j7u1NEh3kUSKy9AfxpIyUJOc5r8yPrEiPzmkYjGBQ25t7M2aXlWJ71F2JBwKixRG7HacVDOD5eambPpxTJPmXDHAqbgU1Hlrkn3rk/iBfCPwvdqxA3KQN3SupuFBbA5Fc348083vhm9hSPe5jO1fet6VudEy2Z8e65a/ZdSkAJYsckjpVZX/dnAxWtrWnyx6g0U+6OVfvIykHNZbQeXlVz/AMCr7enaUFY8fa9yu/zZzyaqwoRdIx6hgQB65q/9nZpMBuPWmwm30++hmuX2Qb1VuM4BI5q5XSCNro+utBmkk8P6aZMB/IXO05HSppmLRk47Yx3NQ2KxWtjbxwHMAQeWfVccGlkm9OAOrV8DUk+ZnuxWiPCPjxbaZ4N0CTXBYg3jSKqopwGJ6147p3xA06+ZA0VxFKf4WA2/n+Feu/taX8Fx4RsbIkrcNN5qoOoA7mvl+xhiazZpFDswwPQ9a+0yyLnQTkfPYuooVHFbHZX/AI8iLXEVvaFpE6eYRgmvrf4Q6amm+BdNKQLFcXMazTtjliea+FtKt42uIVI2jzQ3tgEV+g3g24t5PD9hJGP3SwIB+HFcube5SRvgWpTbZqMvX0pjYAC9KJJleQ7DUM2ZODkn0FfH8p7pYyBuVfvYwDUVw0cS4fmX/ZPWqBjeOQEbkI/vU3dvyXPTvT5UQMkmUZXZgfXrSR3W11UJncOCKVoSwB6j1oijHmZFexgmoVYs4cRFyi0G7cp44HWo9okjwD07VNJC6lgRkVWZhHxnAPav02nLmjc+SkrOxz+tS+RdNGMkAVzlw3G3NdZqUUVxcbncDPBJrGuNHgZiyzgjGcVM4uQrnk/xEt3jtYpV5McmCPY1ieH3uWlVIrdsMcZPSvRPEGivGrSXUPnW4bBIIqG31K201Y1stOTdjO7jP61GzGyaw01bWBpbyY28KDLHkfgPWr/w3uIdQ8dG5KboPKdIlmHVfUisrUtUvNViC3Nrti6hcj88Vf8ABa7NdjaMMkhjKnI7VxY33sPJI2w91VVz1u4trRgd6xJHnPygCq0n9nKoDQoy9uxqk0crADrmk+xGQFiCoFfmnsprc+vi421JpPsS5ESKoPB6k/rXKanpdtNJKWgRufSuhjs3kYCEOz9QWFLLoc0mQf4uK0pxnGSZMranxf8AEy1W3+IesIi7EUpgD6VzMi7VzXd/G7TZNJ+I2sGUgeb5cibf7uMAfoa88kmdmIA4r9Gw8v3UbnytT45DT61Vm9asFmwc1BJ901b1I2JLNfm3elSTHe1RwZjjBz96pFX5eetNBzCUONqkjik53cVas9LvNWbybOB53bj5RhR9TUt6alRdz688N+HtN/4R/TZHg8x2tYzk88lBVv8A4RmwLbjG0fOfk4o8PsbbQNPjdGjlS3jRxkHBCgVcaZEBOGbnoCK/P63P7WR9VTkuVFCTwZYyHcJWiLdmGafH4Jto9nyyXEf97YcVreesiB9vyemOn1p9vq2CUiY7PasouonoKUjldQ0W0t7W+T7FHkRSbXG4N932P9K8Mgglit4UkUxNtB2t1GRwK+op1jniO5FQjqyqd1fP/wC0Fpsdhcabc2u+LzI3SUAEbsdD+uK+qynFOL9nI8XGU+b3jnZLM7mO9wFGScnA/SszWLqGxXy5JMyOnA6598+lZXhvV30maXf80UiMjA8kgjFM1WdL/SrQ7y01svlgnjKZ4/nX1DmmjyUc7cR7pzkBhnuOK7Pw1rT2+n3VvLKyQ3Fo1s20ZyD7Vx7JJw5BCn+M8AVs2N4bVV2KGkP8LLu/SudPVjbfQ0fAviK48FeIYbqMfuPMCTooyWjz6eoFfa2iaEPFmk2up6fewz2FyoaN4z2x0x2NfFUOmaprDSmK1kdo13uwUKAK97/ZP8YS2+r33he8mlW3n/e26seEkA5GPcV4Wa4X2lL2kVqjvwla01CR7ivgQxQOfM3OORu65q/D4LtIY1LtuOBntzW5uVpt+8FBgDmtKPSd9uJstljwp6/jX55KtPqfSeziczP4fs2hZCoRcYBUV5brPje3+B/xu8D+IriO6k0KJJfNjtmAaVydrDnAJCnOM9q+gX02NocNgN0xXC+KV8RaDcNHH4Q0vxz4amAaSxvI1aWJ+nybuBn1z3r1MtxMadZObOLE0uaFonp2pf8ABQbwPa6HJd2PhnxTezxplY7mGC2TI7mTzWwPcA/Svli+8dfEX9s7xtci7ubux8JRsryQ2krjT7KFSGIJ4EkpA79T2FdjDeeHLxsn9nVnucg+VLc4h6+hUr+leoaTD4n8VWMEGraZpng7w1EB5OgaPICx9A8gVVC+oVefWvrsVmVJQajI8inhpcyuhdD8J2ukwyi1jYtLypdeidFUH0AA/M1rWeiWzGTzbdSccnFdOtnaxW8arGfN6fM3QYAxjFRxqseVUA+pzX5/Vk51HK59FGNkkcL4i8H6db28k97pzXenPG8F5DGDmWB1IfuOmc/hXi1v+y14p8P6wmtfCTxXa3unyMWj26j9l1C3GfultpRgORnIPAyDX1dvIhCj733vavN/FnwN8MeKL571FudGv5eZbjTLprdnPckLwx9zzXs5bmLwd4z1RxYmh7bVHAeIPhH8YPFVi8HjH4jxaLZhTvbVPFLsQpyCfKiAV/oXFQ+FvBuj6Tp0Oi+G9Tj1+1siUk1GAERSyMSzlfpmultv2V/B8cu++l1PVFHO25vnAz2+7ivTNH8O6b4dsYbGxsobK3jXCxR9veunHZpHEQ5Yo58PhHTd5Hlkfhm4trfc8WQxIwB71478ePD91qPhNLOKIQs92rEyHAO0HHNfYElrC6iMxjC96w/FngHQvGGmtY6nbyGJznfA5Rx6cjpXk0MU6dRSnsjoqUbppH59Xnw3ls9ETdpTJcsNxnEwbn165Ark20iSBxGflL/L83H14HWvuR/2XdMguCY/EOu28AGArXCyjH/Awa0fDvwF8PeFbgS21t9su+v2u9PmP+Axhfwr6OedUIK9mcMcJOXU+b/hb8Ob3TdPM1xavC0zblWRcEL/AEr2bQfCMUYX5OcV6gfC8MkZyqiQH0+9UtnoEcLgDj1I7V81iMx9tLmtY9enRVOPKcj/AMIv5ihQrY9FFFx4B8+IqQG3D8q9Ji0eLbhMhe7O1V5tHYBju+XpnORXAsTPdM19nGx8X/tG/Dm4s5rKeGJgxVlViPlz9a8N03RLqS8MN4sltDk7m2k81+lXiDwra+ItIl07Urdbu0lGCnQ/UEdDXhfiD9l3UIb5brw9rcIRckRalbsxHtuU4b8s19bgc4pxhyVJWZ5VfCScuaB8k6t4fuLW7ItUaa03bhNgqQvcnI9K+ufBvg2OTQdLlKHc9sjOMd8daraL+y3rGpXhPiDXLf7EDlrezt9pkXuASeBXuFv4PTTbbyIEOxAAoz0UDpXPmGaU6yUaUrjoYWUbuSPOZPDypbkbdy9itZF5oLxpujQuOOMV63NoStF8pAP901la3osNrZjLFGY4+9x7141PGSUtTp9ij5q+OGoSeF/A8iM2y4v2+zxe465/AV866Gjx3TuSd33fqK9l/amv5bjxlp+mHBgtLQOo7FmY5P6CvJbMCGPIK5xX6DlzXsVN9Txa9uayH6vI8kL+uMVFc3Tf8IimnlfkWRGJB6sckk1NeKZrVUUbndwoH1qTVtHfTtCiQqxdZMvnqT6V6LkkcYyzK25gAYfJg4BzWrrFwLxTMvLBfToetcnFcztjy1AHfjmtJdQmijzIvyYwFxjJ6f1ouPXofcvgWc654V0i7jXJuLWMgpyclRmvDPGnjTSLHxRqNjqEUZmtLhoz9nufMYkE9V28ce9ekeEvEj/D/wCCMGpXIUy2Wn79g67+Ao/M1853Pi6LxFp9++u2sVxqcj+bbXVrCsLoxOWDbeGXn65rnyjEVKNWclsLEUo1IpM2NQ8QaNfSG4e8IZsiOOVCqgegPQmuv+DuoaO11d2N7cxSfahvjZSTtcZwD6cAV4rY6pHY6jgqr2v3ZI3TcpOT27V2nhvxBBa+JtFhtPs9ol1dKsnlrn5eef6V9XKpDE2jM872cqKvA9YiaM3QMjBFBwcDtW5b2/2fjlkJysmeGHtXP6vN/ZNz5d3bs5c/JcKD5Z9iR0NX7K+LW68YAGFG7gV9Xh6Lpwsjw6lTmd2bEVi2oSGJCMkHGawpPhfOFYiUyMWPU12ngOxkvbySYoxMak4PT6128enkqGAAHUj3r804qx0qVeNFdEfSZRR5qbmeC/8ACuL6OYI0YDHpxxWm3hG8023ASJ93VkXn+Ve3R6SZcGVRtHQ4q3DpduGAWPafUCvz/wCvStZn0So63Pna4025hVjJayezFDXD/FC1P/CIXB8tso8bHK9PmHNfYd14VjnCyLKG/wBkKQD+tc548+E8XjTwbq2lJGkN1Pbt5UmMYcAlenvitcNj7VFcc6F1c/P+zwkjKR155q6o29eaz5EeGZoZV2yxtsZc9GHB/Wrcch28kfjX6PSkpK6PBkncdJtC5PAqmswkuAOiDipbyRpI1VAcE8kVFAhiY7uPYirlqKN+pfvtXk1TTbazdiVgkeQc9zxWPNH+Q6UtqwhuJVxxU3lsw3Z4NZvyKII3KsFI7VPxUfl7ScIacqnPC4PvSAmUjvxS7RIAvG3IHSo1Rtu5iMVNGu1skNjjC9zk0PYcd0fW/h/XNXXR7GOO4ljVYUUbWIyAoxn8q1bfW9QVhJLdTvLnqzZrq/D/AMBvF0mg2MyR22JIUcKznIBXofern/CjvFkbAvawH3Etfl2KxHLUl7zPvMPyeyjZGFZ+JtQuGBF5OhX1at2HxtqdvCFiv5om/wB6rlt8G/ES5Js4yw65k4/QVsQ/CPX4VBlsYc46+YSP5Vx/Wl3Ov3DNtfiVrgQI9/IxB+8QM/yq1B8TNZ3/AD3shGeOBVwfDHWP4rGMj1ExNJ/wrnVFJH2GNj/10Iz+GKX1t9xcsOosPxQ1eFj+8Df7TAVYT4p64pyZEx14UCoP+Fb6q2WWyjJ/66n/AAok+HurqP8Aj1j/AO/1H1qT1uHLTvqkeD/tI+MtW8VahoyagyeTb+Z5Kxrgdhn/AD614wrMrZB3CvXP2i7C60bXdItb6JYpmheRUR93ykjnIryPceQGGK+koTc6akzx63KpvlJFbHXpTo5CuR2NRr8y884qRSFjLNjI7V0GZ5z4kX/iaTZ5rX0dd1mhA5xisbxG2dWk/wBquk0eEfYUGOMZrpl8COKOrZOjGN9wOGrb0++WbMch+YDvWTHblmqZYQrYwQfUVhdo3ijcaNNhwPxFbnhPTTe6xYFRl1mU4I6jvXLwXDIuxzkHgNXrHwF0qTVPGVkiRC4kYkIhrGrUcY3NoxUnZn2PYfGS/aGOKK0tkSNQM/Nn09a0Yfi5fMMSQwrjuoJ4rlm8Kawse3+z3QAcdif1p0XhjUdoD2cy/VeK8qOMrx+0ep7Ci9GjtYfilO43SmIKOmMiprf4pBpNz20TnPGH/wDr15/deH72L71jM4/2Vz+mazbif7HGyS2U0JXjLjH9ar+0a3Vi+rYfoj1q1+KltcTokcECylwrlJMgDPOea8p/b+0201D9nnUbhvmaK8tnjZe2XA/ka5XxRfTx6YTpvhybVvNlVbmCynWO48rqzJzywHOO9epftIaVpnjr9lvxHHa+a7R6bHdwrKCkmYyjAMp5BwvQ8104fEzq1IubODFU4QTVNH5MXFuw3ngcngVnyZ5KjIz3ra1JPJzkctzWXJ93IHNfcR1SZ8pLexUUOTg9PpRtXfgjK1IN2SSfwpqnHPvVeYj6H/Yn0T7d8ePC8tqfN+yGe5mRuqJ5TLu/PFfp83zSGYkNyTxX5YfsdWV/d/tAeE/sE7RMsryTlW4MIT5gfrxxX6seWBIygBd3QH+lfEZtZV9T3cFrA/N7/gol4SudL+MWna0kb/2fqWnpHE5X5Vkj4Zc/Qg18srzxX39/wUu3x+DfBcbDMZvpC3HzY8v/AOvXwCrcDPWvpstn7ShFs8zFq02h8agEVY2rwKgRg3Wp9vTjj1r1TiZZgiVgADz2r6X/AGTfghL8QvEcOsXwMWiaZIruu35pnHIX8q+dNDhjlulVxgHGDX3d+xDqDLfeI9OWVTH5UU4h29D90nPbiuDMZyp4aU4mmHUZ1VFn1JKkYUeWGXsMdhxx+lR/dXBH41rSWrqAzDjtUPk/Nhug6mvzJy9673Ps1orFCPcOVHFTRzBuJPkxzkc1PNCYmI6D1qLaD2yarnQuVszfFVv9u8L6vbhVdJbZ+PwzXxFqNrtXaVHTFfdUloJUkjGQJEZcHpyCK+JNfjez1W8gkGGjldcfQmu2lLTQ2pq0dTj7rR0uW4+U1g6hpb27YXLr64rs2XLEisrVFHzH3r06cu5Moo4O/ieJScYrnLpBuJx1rudQXdkGsEaQtxeRbgcFhwK7YOyuebPSR0Hg/TFi0tMrtd/mJ+tdJb6U0uRg/WpdN00JGgAwq4FblvHt+XGR61xyqOTOqEVYg03R0h5dcntWqtmi/LjinQqT0q0iEnNZatmll0Ky6bHJgMvB6iq174TiaMERhx6Vvwx5YE81oQx+Zx+NXG6ejIaXVHk+ofD+3uM7oMGsW5+FNuy71RSP7u2vd1skuOoA7U46BHJ90ZrojUnF7mUqcJdD5suPhDazyMDYqG6blyDVWf4NwHaBbSKFHOGNfTTeDZFxKhH41Q1LwvPcSRwLGS8p259BW3tmupz/AFeJ8+6X8C7a6VmlS4jjPQoea9S+Gv7GegeMWaXU7rVo7aNeGgmCEn67a9k8M+B498dv2BGcGvcvD+mwaPYx20Ee0KORjmuStjKkHZMyeFV7nzvb/sE/Da2IIu9dZgc/Neg8/wDfNew/Df4R+HPhhpTWOh20kasdzzTPvkY+7H8K7ZrfzG3Yp6W5Ga8qrialTSTNo0Ip3sUfs4MhGOPWpWtzGuAVdfUVM0Jjkz2pMY6DJ9K4TuSKcm5eAKV8mMA8GrEkDcnFI0e5QcYqEjROxUkhMikE4Pasu802QLuILL7Vv7d2ARTWhPIAzWM6aluaxlY5ZYwrZxtbpXPeJvhzofiqBxqOnxSuf+Wqja4/EV6BJpKz5GcVmXFm9u5RzkDqa4XTlB7nT7TTQ3GUhelMZT6Vb49KjKgsTX2tjwrlWq9wo8tjk7qtlc5OMCoHh3Z5rOWxS3MORTvPFRBeua0Zrf8AeHnNQNDjNefOKOi5TCE/d496csO1vmGR3FSiIjoOKawO4k1hbQtB2IwAuK+Sf2wLN11nT2dsxPEcZHQhuv4V9atmvAf2tvDsmoeGbPVAo2WT/O2OimvosjrKniVfqeRmMeajZdD4v1ePb5RLHGOAKoVo6x91OOBWf6V+nS1Z8nH4SKddwx3qNflAGalk+9mo9pdxj1rE2SPSv2d9aGk/FzRGZiI3dozj1Ixk1+hvK5Abjru9fevzR8B3yaD400e8PVLhCc9PvDNfo/Y3v9pWcVzGRskUMNtfBZ9TaqRl0Pp8tadOx82ftraBFLouh6xtzMsz25bvyOP518f7SrEfhX3J+2Bp0138L4ZY13CC7Vm9hjrXw8VHmFR09a9XJZ82HsedjYpVboZCfmwetW4TlhjBNUpNzKvYD0qWBhHjIYivfR5rLzRgfNt5r6T/AGIMnxxrCltii0DCvmvzFZeCPp3r6U/YbvY7bxtrcTqu+S2Ux98881wZiubDTS7HXg9K6ufaQIZTgkc9T3pFjPzEDgdaa0wZmABwPTpRvTaNwJH1r8sejsfXjGpuNvXgUSSL2qu1yucE4AqHIB0rZXnrUHneWpFNuLiNmwGqs0yquM5rJsdiO4mJbPeqNw27kjNWJJtwKgDOetVLhiqnOeatS1BxujF13w/peuQGO/sIbpPVkG4f8C618k/Hq8/4V74wj0/SYIY7WSEOwmLMVPtk19hSSlhwdo75r54/ak8Ew61b2usLLGs0Q8tV/ifucfQV7WX1pKrySejPPxVP3OY+dbrx9rEi7UNvC395I8/zJrPbxLfPCz3UjXM+7Iaqq23+kNFJ8qqeaZNGi4wnmKD+dfaOOh4SqdT72+GPiiy8YeCNJuLScSukCRyhWyVbHQ+lb95IkYARue9fLP7NPjJ7PXLjSUXyIJ49xy2csK9+1DWAiysH+cDI96+IxeFcK2mzPoKFZzpnzH8fPEzXnjO+ilBaOBvJii3cKqjj88mvL7O8Jid0VY2IxjGa7H4hSDUtY1K63mSQzkNvHzVx8Nq0K/KMk19rhEoUIo+cr3lNtkEbeSq7VACnd+NfX/wZ8SPq3g21BBUxnYRnIAHfNfI8UFwrFY1U56q44Nev/CzxZJ4Th+zyL/o0yjKg8KfWuHMsO61G0TpwVRU6mux9MR3jKxIfpT21CTcDu7157b+KrzUIwILdY4+CH5JNXba9ul+aadnPpivinRlHc+pjPmeh3FvMXYF/XtVuMI6sNu9j0auNt9SuZGC4P5V0drqFztEcMazHH+sI+77Co5HcUpJMvBRGDuGf9mqxQtIPl3e341btd7L+8UNIepqVmMbfNCjKOzDNddN8skYTtJFxYkjR52UgbT9a8+8R6xeahdbbS1eGNB9/HXNdVrGpXLRqIIVDYxtXPFYElr4guiqpJHZpjl2Tca/TMLUUqMbnx1ZNVGkcvHo+q6kxIkbPclTUcnhO6TmRmP44rv7e1/s2IS3d/JcYGWLEBf8A6w+tcT4v+NHhTQt6zatamXGBDbH7Q4P/AADNdXu9zn9/sYPiaOPQfDd9cXE5jWKItmT/ADmvII/jFp1qny2Vzes3OVKxr+tHxM+L1h4q0Waxt0upBc8NJJD5Sr+Ga8z03SReBgkudnT3rklLqzaN3uegTfGq8ZittpEESn/ntOzY/ICu28AeLrnX2S5MKQtGp3tExP5Z7V4p/wAI7dyMojjbaTy56AV7B8EdPey8RQWqIZICh3jGRXLiKiVN3NqcXKaseqWM15ermMuS3HU10dlpM6xqZZG3d/mNdnb+E55PKK26pGACMcZrRi8H3DscL+DHAr5GpWjLRI96MWlqcbbwzRtxI0Sjn5COfrVqS4uJmCxfux22jmuqOhssbJ9mw3TOagm0KSLaViOR2rm9ojTU+Nf2gvA+v/8ACbS3zWV1exSJGqvDGXOcH0rzKbwPrsekjUZdGuobUgkMyncVBwW24zj/AAr9CbLwjN4p8WabpzMbaO4lCySBckKOTj34r6O8ZaH8O9B0K11jxVLb6XY6eixRThWzkjhVVASxP0r67AydSmjwcUnGeiPxPWwmIYxwyTKOMxoWA9BkUzUtPvNI4u7G5tHIyouIWTP0yOa/X3wvefBX4j61HDocjXerWX76C31C2nt+em9FkUK5x6flXkP7W3gW08Z+IvD1rJdwW0f2iG1EZUAu3mqxxz/dBFei1y7tHLHmb2PhP/hS/jhZLG2/4RfUZZrlA8CxoCGBAIOc8de9dhpv7LPjLyY31ySw8OwyusSLcMZpWYnhVSPOWz2zmv0++KXiT4dfCnwrYa74m0d9VmjKQWFrYwh7mVtoBCKWAxgDJziuH+Hf7SXgbx1rMumWvhCXw9cxRme1kvvI+fnB+YEgN+NS4q17i5pdj4y8Sfscy+CdFsJNSNxPqN+sjW4ZgqttGcMnVfxJqHwx8O47OOPf5bBcAwx9iPccV9YfGb4iaRfXkMNtJFqmuiNo7W0s2ErR7uGdiMhRjrmuC8M+E4raGJ5YN91/y0Zm4z9K+czDE+xfKpHq4Wi6iu0cra+H5ZNqrG5GM8Amt238FNLCpk3RDPpXodvpuxleNRgDnb0+lW7qNvLAJ3A8/T2r5OpWlKVz3FGx56ngmPn07Y7/AFq5/wAIrFbxYEQOO612C26P8xGPYdKey/Z0IiTk1l7aQOJw0tkiKPkwPda8I/ae0Mtpem3yL8hdk445AyK+mrjSnmkJYsCecDpXh/7SWmNb2OjwuuY2ldhxxnHGa9vL6idZXdjgxUfc0Pk230y6kjkeOJn2/eVOTSL5+0r9mmAH8O011Saelneh/tH2cMeQ4JH6VupiRf3N2JWHXyYmdh+YAr7Vy0PC5kzldH0xrrw/qb7VxbxiZ4xjdtzg4FVbLT7W9hDSwTCcAYksyN31KnqK9h+CuiG18bWrPZMba5kMU32gjMoKnA2jOBmvV9Y/ZN03xNqD33h3UZPD7lizW0sIlhBJ529x9K8bEZhSwtTkmzrp4edSPMj50sIbhbZUD3jK3B3usIH5da634UQyab4501rWFIn83/liCQeOfmPJNey2f7HepNhtQ8ZbbdeCLG0EbED/AGiTXZeB/gToHg3UEvITPf3qH93dXLbmArgxOeUfZuMNbnRRwM3NSkdNotnJNlU+XDdX+vrXTwW5jRuWdjgM+6rVvahVGxSW65xVlbcsTn5T9K+Am+Z3R9HbSxBDZoq5dyR1G04NS2qxTSFCNiYzuB5qUxfIMDkdW71bj09Yl80S7tw6YpRWomiIafBD+9iZpI1YAh25xWlMyNEw8uMDHGxcfrVTajRFvK3AYHHHSrMMbXUJYDbnt6V02W5nylFpNqgHio1YuCVG7HBxVqSCWNsBc8U+Pc3yZYDH8PFRYvUbb/vpAO2OauSwxrgRJuk/Soms3ZcxpkeuRmoE81cg7kA7HvT5ibE8dmcHzmKv2ZWBzUbaa67ioJDc7mcZqPaCwO1cjpxVuR3ZQchQvHy9KdwsVXtlbGwsCOuaZGmJMFDn1Jq1apLeShMAf3pXOFWrEmmzLKYvMATHLgZz9DVBZFVriNYXjlVdp/vDg1nNGkm5lb5MdjVi+U+YMDI7k1A29lAL5zwPSuWrUbVioR6leGMsvqR/ep5t9z9BgjGRUjWpyNp3beGxSqpLDmuS7NhBbGNQMAr60nlFQQ5Gc8Yqwudw9KGjVVJLcDoO9FwIViTbllDfWlSzSZyFRRV63tlkYhxt2jPX+lRyLGsn7tt2OGPQfSnzMPQo3WnPANnyDd/Fyce1UryCWzUB49wx94ZwPateazY26Sw7mdiSwLZwPWq6q8kZXe3oQ3IrRSa0A5u8ZlXJAAI429KwNakT7I/m/PngKOTiuwuNLlg3NCZFBOGVl+U1j3vhU3gLghR1wD0qoyUXeRm4s+PP2mPCNxeahpd3AuD80G8KemcgGvHW8FXGnwrJLHLdOp3OgRunpwOK+/ta+FcGsWrwXMAuYG5ZWzyfzripP2ZvDy3BY2t4E/55rcybPyzX2GEzmlRpqnLoeTVwUpy5kfIXg3wpfeJPElnHbWjfZ1mDscEqgHqfWvfdT+FNtrGj+VcxqokUFZY2+cGvYNP+H9p4bh+z6Zpn2eMEbmjiwMke55ok8M3KDFwQr4+VFJ4qa2avET/du1ghg1Dc+UdQ+DeqaGsqWdq99n7kkciq34hhyfxqjo/wY1i8vom1aI21srB2WaRWLDOdvy9OlfYFv4du7tore2tnvriU7UgiTczE+1eS/G5dR8I69feE/stxaXcfyXMskXl7gVB/df3l5xuGeQR2r0cHicTiHypadznrUaNH3m9TzD4q+PF1bSR4U0p/NhWRTPOjfuxtOBGo71waabHZ2JM6fvMfKeo/SumsfCNvatvjZATkKJDtweh56Z+vNcz4k1JIs2yuMJ129TX1FKiqMbHkSmqhyE0hSYjPGa7D4Z6St94gt7zcMWe66J3BSpjG4dfcrj3rS+HXwV8RfEy8QWVt9ktZH2i6nBy3+6uefxxXovxo/Z6m+BfgnTZJ44by4v7pEm1CWdTMmNxEaRDopwMnJ61005+8mZyjeNir8OfFsdjfy2uo+II7yKRmJivGCyDceNuTg/nXUa5p+sxzedptzZ3MR+ZfNiACj3cH9a8Y0LSNC1KzuDq3iBdFZSFjhbT5LjePXchwPxq5JY6n4Jhgu7DVodc0G4fy98DF4yc5KmM8q3FfUUs29nDkkeXPBKUuZM+sfgzp+o2egzX2rCBLy7YDNqSY9gzzk+tdy22Q/NHhc8Mehryrwb4oeTw3Zvp8W20kjVwQxAJI7DtXW6V4pulkWKWzZ0/vNzmvyPNqzxWJlUkfUYWCowUUdlbR+ZuCEZNWo4Vzgqu4e4FZsWprJg+UY1xng9aS68RR2zBzA7HvsbNfOuN2ehzJG7F5SrvlbCZx8p5qdJhCT95h/Du9K5KTx5bSYQWUinuxYVI3xG0u0AWSK5c92K/KPoaI02LnR8c/tceBbXwZ8TUvtNt/s9nrFv8AaWQD5RMCd+Pr1/GvD2kmYjDtyOgr64/a61zQvE3hPSmtZpG1SG63wROvSMqQ3PYcLXytHD8xGOc8EdK/R8vqOVBc2h4tZe9dIo7ZTnDSL67T/wDWpA0w531rxqVU881m3Vwq5z1/2a9K/ZmFm+hCrNvJ5Yjk7Rnj1+lalu3y19Rfs6/AvTfEHwl1y/voYpdZ1iOW1inl/wCXddvAQfXHPvXzFdaTc6XdTWU/7ue3doZY+6spwc/l+tY0MTCtKUV0KlBxVytNcxxyAPuI/wBlaha+hVuFkP8As7at/YZcAiV8H+HPH1qT7DtH3yTXXqZFGK8UscAj0yMYrsfhd4RufHHjrQdLhRpGuLxC4A4EasC5PtgCsGLzh5cMUavKzBYxt5LE4H1r9Bv2dPglF8KfDwvb2FbvxDfxrJc3EigGBCMiJPTGefU5ryMxxkMJBp7s68NRdaS7Hs1pItjHCBuRVUJjr0rQ+2KxBbc3b0rOhjd2/eQLhhnDCrM1mnlpiPa3oK/Lqic25M+tjanFRXQ0o7pI2U7sjqM9qmbVlVNr8Z61kNaRSR/NJJE64+6Oo+lJ9nIQ43f7wJridN3NeZG5aao7KQI/3fZlP86m+2qoxjj3rJitzDbh42Dbv9rkfhU8e1owJAWOe1NU9S+ZGrb6kJvlK4Ufw1Ya4DYIkKLWIHbkH9Kljj3KCCVHfvW0YE8yufFv7ZkhuPjBAMH93pseM9ss3+FeEvCynk5Dd693/bCs3g+L0czcx3GlxtH9AzZ/nXiP3kGa+zw38KJ5tR3kyrnpjg02/m+ywqehI496nZVjy7fKM9qwdWuHvZsIpEa+9dcVcxlJI5PXAZNQ3DvXSaTdfZ7UKRkY7Vz95EzXGcbeec1rWLExgL0x6VvU2SMI6O50EciyLuU8GpseZgn86oWsMi43Hg1pRp8uM1zs6dSRVDM2OmOa+mv2L/BGoa148h1aGL/iVWMTvPNIMguy7UVR685P0r5vs7VmkXDKCzBQWOFyTgZ9uc1+ofwR8B2fgH4c6RYWUkc7NEJp54uPNdhnP0rgxUny2QR+I77+x4eqW0O7t8gpq2iQ4UxKB7KKmjupgMofk9CBQWaTBwv1WvHcWkdnMQNZx4IMUeP9wVVbS7TzObaFj/tRqf6VqNGehIFRmEbsh1Y9171jyNlcy6FFdE0/erixtww7iJR/So9W8P2moaXfW8tvFJHcQPEY3UFSGGOlaLKy4x0p67mYd/b8adNyhJNES95M/ELx7o7+H/E2p6axx9luZYVVeQoViMfhiuZlXdlewr2L9qCxtbX4y+K2sP8Ajxa/lVTn+IH5z+LZrx5u5r9Rw+tKLZ8lVXLUaIvLG3FBXGKfSfxe1btaGJ9M/sD28d18ebEsx3JZz7Vx97KjP4Zr9MpP9FDM7NHHGMn5iAB+dfm//wAE7dKmv/jVd36rmLT9Oky3cbyuK/R/UP8ATtPu4HVZY5YnVufmAKmvhs197FKL20PocF/DZ+VH7VXx8vvjR46liWJLfQdJmkgskHLyYbBkY++0cdvxrw/ONuTn3rT8SWgsPEGq2y/dhu5YwPYOQP5Vl7e4619fhoRp00onj1pc1RtiFd3B6dqtab/x8KpGR71XHT5uKs2sbeZlT2612nLLY6S1h/0pAu1Vz2619u/sOwQRr4jKwA3KiEtc/wAW3PC/gea+EIri4hbco5HrX3L/AME/7q/1D/hJ55wPsiJEigDHzEdc15eaSSwska4RXrI+u3klm+ZZDwOlNUvHk5INWFj24xxjpTyvmcEV+Z9Wfa27lU+ZMu4yse2No/n1qSOExtw5I96lWBhxjFSbduOKCis0ZZtocbj0ycV8W/EOGOHxhq6rx/pD4H4819sMgLglc9f5V8ZfFuJR481Zjw3nscDpzXXR3uVF6HEN8uSTgVi6ngscjIrbdT5ZBPNYmp/6sHPevXp6ky2Oc1BQ23aO3Sl8M6cLzU1LdE5xS3Q3NxW54Ps2RZJsZz3ronLlicS96VmdFDGI8AfSrUSc4NM43dO9TxLls1ycx0JWLEMZ3DAB+tX44ie3NVLfrV+E98YqovUbZYiix2zV6168DFV4geDir8ceFBxitV3MyxaqfMztBya17aAE5FZ1mp3Vr2q7eR361RLLUMG4Yzj3pmkQfbNQuJdv7qNtibvbqakvJGhsZWj+990fjWx4ZshHaouM9z7k1NmtSZOyudX4X0VSDc7RhensfWunRTjBpNItja2axkAAjOKvkJj7gFeHWqc03Y1ila5UUyIqgYPrmpo7j+ErUnkjH/1qdHGVb7u4VzN3NEkQeYN2AuaFYUTIu4sBsPcL0qBW556UXL5UT9+etPXI5OCKiXGRzUsZ+Y56CqTJsI0aswIXvQse3OOKdxS/eosK5HIqt1XmqslurZ+Wrrr70+NFO09xS5Ux3KG8Gl+7g55qrHI+/IH60jvIea99zOEsM3ZqgkUYOKXcZME8EUjfMD64rKUrlRKbLjNV5PYZqeZgvWoSN/XiuOWxqivIGVhgfrTWXdkDqasmGPALsQPY1XfZEv3s+nNYmqGeWF75NYXxC0O28ReBNY0+4jWQTQNtyM4YDrW/uCr6+9VNQmV7d4nAKuMce9dOHqezrRn5mNaClTaaPy91aD7P58LgkxSMn5HFYwVpMgKTXpPxi8PPoHjLV4Y49lt57OuP9rnFcPbkLyMZr9iov2sFI+H5eVuJT+wyBeRzT0gMONw+ladxIshVl+XjnjrVeRg3LdK0cCbshhdlvIZeSY2BA9cGv0i+G+oLqHgbQ54xhZLVDn+dfm02VmVsnIGRiv0B+A+pJefCnQdh3MsOCM9PWvks+p/ukz3Mtqe9JHOftZagbH4Xyxgxr9olEW+ToPevg6S38t8CQSljwVr9P/FfhPR/G2jtpmu2Ed/YscmKUkDPqCDwa+A/j54f0zwB8Rr3TtFtRa6fGibV5baSOxNebk+IjTh7OxrjaL5udnB/Y/LmCS4PGcU8/Z1xhoovXc1YF3eSSSFjNIx77iapliSxZs565NfT+2PH5Wdl9ssGjCLcxzMPvLGhGPxNdz8CfiTYeAPiRp+oXMTfZRmKRmbHyscZ/CvJdLuLVV2zLk9mXqKshYVkBiYvz34NYVqiq03Dua0705KR+rema9a65p63On3cdzbMMh42BBp63UiqRnP41+bfw5+K3iD4a3ySaXeMkGR5tkzEwyjvlf4T719rfDP4xaR8RtJikhJtdRA/fWbkZGO49R9K+AxmAlRfMtj6ehXVRa7no8l4zHGOai8zapGdxP8AEah+2QKmSdv41Vk1OLIJOB614stNztWpcldFI5GarzOGxtOCKzJr4eZuBz+NV/tx+Yl8E1myjTknSNd27JrJvtSDHjOahku1VeTg1RuJEY5BP4VpFXaE9gkunkzluPavEP2gJrpoLRY3xCM7jnpx1FevyMy5Ynr0FeFftAPetrGnqVddPaL+EcNJn/DFe3l9Hmro8vFtxpHh/wDZjpfOfmZGP3tuTTLjRZo5C/kNEOflk+8ffHaupsfFI0mdGtYIXufuh5eSp9h0z70uuXl3tFzc2+DN8zjf8w9yBX3rjbQ+bTuYng+/Ph3xBbXuZIwkg3bTng9a+il8TWepKogdpQwznaeM+9fMGrMskyfZ/wB3v4VV7nPWvavAPmLpYiOWmUDJz7V5GLoxl73Y9PC1nHSxxHijwXenWp3hj3wyZfcGBJ59K5NrO5hnaGSCRWHA+UgficV7lrEbQeVI4O0Ngt6ZrW0f/WKNkU0RIJ3Rhj+dbYeo+RJnNWV3dHgy+H5XTzEfew/gjG7+VPstI1i8vo1MckUfeSX5VA9q+j9Suorezc4gt8/d4ANec3k1nrGpJFDdfbLsHiKH94f06VtUqRUbMzjFt3R3nhFVbSYIt+8xqF3gda6i1sT5inbvHuKg+Hvg+8jiEs9uysf+WfoPevWNP8I2zFc7Q3f0FfBYupGNRqOp9XQvyK6scrZ+H3nVZB8i9MVv2uji3j+UDH8q6mPwzCqgLJyKsf2HE3SXJ7VyRqSLlG+rOUhsRHKc/NmpJ9OZj8iEj1aupXSEh+YpkjuetMlt255J/HNV7R9SLHlXjDXF8H25u5VuJEPVbVQzcfWvn/xn+0t4gkeWHR9KXTIh8q3eokyyn/aVRhfwOa+pPFmgNfNl4/NXtnGPpXzp8VPAMEtxtS2W23DnaMc+tfW5bjp1LUmeNisNFL2kDxO81DxT47uHe+v7/VRnOLibbEv0jBAH4CsbUtDu9NkWO6iEUvaNTkY+n+NehR+F73SVCsu6PP7sxfzIrO1rSfOm8zYVIH8XUn3r6XU8g4aLTxcWsrAA/wBzHJJzXV+GvA/iEhDFoF9cFumyHCnP+0SBUZ0+V/lA8x2IACjrzX2B8PfDFxHo9hHLCrOADJG+QB6Y/CvIx2M+qxudmHo+1bR414N+AvijxVJGbhIdEs/4vObzJG+gXIH4mvoL4f8AwR07wauLdvMk6yTSY3t/h9K9Ct7dorZEiQRovRVrStItyfPy3p7V8jVzKpWdnsetTw0ae25EuliOBdkmSo/iqtJbyykZJfb6Hit3aJNpxwo6dKj2bcsFwvtXO6tzq5GzCaznzkDC+vpUU0c0bN/Hn3roJIzIpGODVWa2VV3Y/SsnUD2ZxmrS3sCB7KeS1uo23JPGPmVu2K8y+IWqfF/x5JbW9/Poc2n2bZto2Dx7GxjcwGdzV7dLZxXUzM6F+eFK8Gpf7DhvPmJ2sOoJzXVRzCrh42i9DOVCM9ZHzNp/wl8fXF1HM+u2uklTuVrNGLqf9kk8fUV19j8FXk1CDWNf8Qalr2sw48q6upyxjI6bVzjj6V7QuiruyqYReBzjihdL7r8q5qJ5lXm7uRaw0FsjxLxh8I/E3izVV1DU/Gd7fMo2wm+gR/LXsq4wAPw5wM1naf8As2rdsDqviG/u4y3MFuViU8f7I/ka+jDYiSEBwrAULZwR8KnP06VP9oV/5iPq8Ox534f+Gun+CdL+y6TbLEH4eRly5+p6n8a04tD8jBWSVR3+T/61dvHEOvf9ash0ki8mVN3feRyK5ZVnN3k7nRGPIvdOQNkY1iwGJJ5ZjgU9bAzKys+0dFXua6dtK2MpEoOe6jFSf2fHHgEgnrisnPTQDmodFWNCQzuw/KnQ6fJuyVyOnSulNrAIzuBBA+XBqS3tUaORWLhiRtCgY/GsfaS7AYtn4fMzHzHUjGQo5NYviz4a6D4wsX0vVopP3gO2SPBKn1+tegw6bHZxmQMWkYY21E2VVldQCw49RTjUlF8yepLipKzR8d+K/wBlrXfD+pSNoaQa1YbcxxyXAilz6EkYxWbY/s//ABF1RlDeGrDSYDwXudQMg+vynB+lfZW3f95cnPGeKuKrCNQTtH1zmvQWcYmK5bpnP9TpPU+e/hn+zddeF72LU9a1Zbm6iyY7ezjCRqx43epIHrXuFpo720apBEWjU962mjdITsTcM549aSS6NrAznCoBj0+lebiK9TES56juzspxjBcsUZ13ho0gGEycucD8qpSWaRt025OOBxTo7pGmMjnD5yO9SOyzKxlAJX7o6fpXE7GyjyhHarHhllf3U420kcDzTEA7T2BHBp6TNDtVQOT93Gfyp00c14cFyqjqFwPwNAEUimORgrL6Nu6fhQs7o4UAFT6064s0DZESBRj5h3oeOR3jG1dx6ccmnzWHYkjkxkBghznGKkjlmfLMuFz1FV/s0qMPMQoe5PSrNuS/7ssxj77arnbHZDt7NIpVlyOgJxStHN5UmWCqoydvXn0NNuIWtZM7t0ZPG3+tTyRyyQgouUxy27inzPuFkQWse2Msi729T1p7yGRRn8SetFnJJDI+1dy4wPTNWI4FMys+3aRyuMgGqg+5JXjhlZMom4g8jpVhtscB3MvmMf8AV+lTtcCRXhJ4XkYHFVyxDEKMnFaadCUNjx8u7cR/d/h+tLNcSYwJOAaZ5cjH5cZ789qhmUrwRUSnZ2LitSrMzNJnkmoT0BK4BOBirO1+oDY9aRQ7yInXAJwPWuWWptoV3UCQtgk9Bz0qzDE8zBVGWI4pGt2hY5khA/uKct+VXrRZRHmHasgPVsDAqES7EX2WVtqonmbuhHRfrUa/urgMWQMp4wMir5+0rG6Rr+7YfNtP3qpNbvHhETB/u44oYKxHchpmMnml3VvvCoo/THHXFXprR0tSzlk5+6qZBqnDG00gSON9x7gf0qdQ1JVJ3Ewnt0BGetNEcqNll256Gia2mh5cDnoVIJpy/cwxw/v0p3KsI1qJOsh3Zz941E1nI2Qg3jpx/Wp5LWQKsjGJV6ff6/lTGVo2IDMy+/Si4yJrVYVG9gGH8PaoJLRVmK52nrVxo1mjKlgvrmkVVkc4VjtAHWkBnzWeFGeUJGeOKpX2mx3G5n4wOvrXQzT/ALvCiMAj7rD9c+tVIraORjuG/jpjIp8zjqhNJ7kPwR17SfDfxCeS/eJJ2iMdusvGf723/a6V9CePvh/4F+KWlra+INHs9aCpiNrhQXiyOqN95T9D2r5R8cfC618cWqqJ5NPvLdt8FzAxVkb1BHIqLw+3xo8JW32NNa0PxTpW3H/E2Ekc8fYYkUc9uSAa++yjNKFGkoVHZnzuMwc5y5onofir9jP4Q6X4RurdNBjlvWhc/wBpzyObpGJyHDk43D34r5x+JHw18F+B/hvpthJp9tqUGmsXXUJLaMTzHk8yYyeeMA16bfad8YPEjBpNY8M6Ha+WVY2cEt9JnrkGdsZ965+T4N2sccd54g1W98T6hvDbr+XbECOmyJQFX8q9XE5xQS/du7OCGDnF2lseKfCfxd4u/throRWOm2Uh221o2UaNe2WHXj61S/a81rUL7TPCVnfW9pHvnmuPMtZGdmIULliQAByelfRCabp2ngj7HAI+6hRx75r5R/aNvP7a+Jy20aFLDS4FjBOQA7/M5H0G0Vz5dj6mKr6rRGtehCnE83tdHEmGY+YhPUnB/wAfyqprS/YdlvG7rbJl1hZuVJ6nPUn3OetbUllDeZDRiUDo3dT61zepKyzLb3M3YgSyE/rX2EqlloeTydD6O/Z9uB4h+HaR+awnsZ2gZWXA29Rg98ZFe06LDDbxE3oAXsuc5965zwD8OH+HXwt8JR3Dg3GoRSXbqoHIcBsnHsVx9a222lApB6V+dY6X76SR7lGneKNdZNPmQmFnX3x0rPuWmt94hhiuGxldzYY1GtsRFuwg9R61NDEJFBLuOwA5P5158ZWZvyHH6hdTbWK2/ky55G3I/OvPvFXiTUdF82VpFRVUk464x717ZNpcXJ2YPrjk8V88/GK7d5fLXIVnaNwwz0HFd2EvUqWsTyanjviTVLjXr97m7madzwMnoKx1hLSZznJ6Guu8P+FP+EjtJAsyW88bYZn+6fp71Lr3gMaHbrO2oRXPfbGOntX08ajjobeyucu1hE3ysGQY+8OgNc/BpM+oasLS1he5nzwqCuutrY3U0cWAEyOT82Pwr1ix+Gs2jySXNuJIJJABvUc4x+lTLFKlq2Yzo9ken/C/xcvw5+H+m6VdwrJcQqZJpWlChSTnbxXzr8efEml+JviZd6ppNobRbiNTcKeFeTON4+orubjRb+3Q+ZLNMMc+Y2a4fxZ4JfUpVuUYJMi4w2eR1rPC1KdObnHqckqLl7rOHtZTNgqP4aH2GQDOSTgDOK0tPWK3Kt/EvBG3kkVp3n2PW/JtVtvs8wfes0cYBBr2Prz7B9Q0vc7z9lf4ew+PPi7pv22Fms9KDXsoK/KSo+Ufn/Kv0c8kYx5YzjAIr4K+CPxFl+HfjGykvk3WcrLFPNEOGQ8HI6gjrX6CaXHb6rHHc283nW7R+arbhzkDH4V8ZmsqtWqpz2PQw9FYdcq3HafZRxxrLMNyFQQo/rUVxGklwXRdmTjip4ZmZijLgLwMnJp5gJOQMjvXiSj2OoqtDFI6eZFlhkCRT0/CnraxoQc7l7Cr9uqq3HJx1xT2hgkA3/K/P3QDn61HIXczmt0jB3thm9B2oWFflB5HUbev41efS02hozvJ6qSaiZPLIU8EHoOtL2Y+a5TEasxHK+mRVmNTGRgZA5oBTzANxGOm4cVM8oHKYNOMXcVz5C/bi08Wuq+F9d2SPHJFLZMyr8q4Kuufrk8e1fLUniC2jkKMHRuvzriv1D8aeGdE8ZeGbrStes4dQ0yVGaSOZSduATuDDlSAOor8t9Vt7KHUryBEdbeOd0hbBYmMMQpP4Yr6PBy548vY5Jjm1i2voSiyLu9mBqrcKjQtsbjHO00k2l28nDRqw7bc1m3WnPZyE20rrFjlGYsB+derA53qZerXBjuApG0DAPvWxpciGPhhnoKwNaV5YfMl+8COR3rU0ZCirvXbxxkU5bCW50sP3Rzk1cVlSIkDLdKpw48tcnA9akZtzDDZHSsGdOpuaa3+huQN5Vua/Tf4S6nPd/Dnw3Kpj3vp8JxJnP3Bzmvy3tbw2aSkthSuCD+PP8q/TH4PyD/hV/hcHBxYQn8Norza/wAQdUekeUJMsGeM/wAWDlTUz3HkeWoGQepFYn2xl4yD9DVmK6G8FiSMVyNX0NFubSzLj5fyqwIysIcjGT+NZsM6yKrQ7WPQhhg1f+2fKQw46VHLYptIinmaEjbzVDXdYbSfD+pagRGqWttJMwY46KTVxsSRgq35mvLv2kfEj+F/gn4ruS21p7b7JGw/vSEKKmnHmml5lSklF2Pyw8eagdYWS9kPzXFzJLuJySWJJ/UmuGrpPF199oukt0URxQ/wqMDceprn8A8cV+nU4qMEj5Oo7zbIWWiiTPQUi425Gc+9WZn2j/wTQsGbxb4wvF3Yjso1yvbL/wD1hX3zeRJFZTTlmV1QkgjgjHNfFX/BMuS1j0rxsCSuovJECP8ApiBwR/wLNfZHjLUHs/B+tzxDfNFZzOijkkhDgYr4PHa4zU+hwcXGmfiz4ruhdeJtanAGZr6dwfUGRsfpWWPeppZDcTTOwBZpGY/iaTafQV9nT+BHh1H7zGMoxzmpoZGiUbfWiOPfxmpFh8s4xmulaMxZs6SwugysuGr79/YKs/J8IeIAuz/j4iZuPmPy5wK+DtEt1VQ68sfXvX6C/sMq8fgPX5wv7p74KoxxlY1zj2614uczX1VnXgre2R9HNmNd1OWRZBweaRsMpBPFJHGoXjivzdy1PsSaJS3Qk4qaOYKv72JdueG71FCfKU8HnuelJJ/qyAcg1SAtK0Un8IxXxb8Z4wvxD1pcYHmAkD1xX2VHuhUbV3H3FfGXxmmz8RteLdfO7/QV3UWnccYtI4GRgqkdKwdQ5zjp15rVunJXg8+1Y9+2Wzn8K9OGxM9jFmJ3HFdf4ZhaPT8A4ZucVy0i+ZMqqvU9hXcabEI7eMAYOOwpz1WpyR3uWFUFvXBq7DCVG4c5qGGP5iO/Wr9tG20gjiskdOosMe3B71cjXc3HSmCLGBVq3j5rZEyLUP3sjpWxa4ZRkZrOtohtFatuu0DFWtzNllY1ZRgYPtVuFelVVbDL9avouJFArbQkL1t9zZwKOAfMb3Fd94O083F1GpGFXnPrXCWC+dqzye3ljivYfA9iIbdpJOG4x+tc9afJFsNHob8KCPflQSfUUxulXJAJG6EetRbAWxt/Svm276msSGPG3mpP4SAeKc1u5PyjjrSKnX60F3KUkZ3YpPsrsvoatMp3Hj9KmWbCgbCfoKgd2ZUtkVXklW6ikVZVUb8YPcVqSKJF749DSLbx4AA8v8av0J5jOXgjHNTrkDJFWGs40Iyfl9e9QzK0ZO0q69qeqC9wDBuvWmr8rHP3aZHJuYFhtPvUwU7eRn8KqO+o9TN8snhEz9KJLd0GTikkvEhbCje/YLzSsHf5jIAP7ij+teyzhSIGIXGT1qJmk3E5G2rW3cOgFQuvytkg9qzlsaxRRkUM2cc1E2WzU8i1D93dXJJaG8SnPOdu3sKxrqVy33iFHfNX7rKyEYOD3qhIqvya57M1Km6QZId8fWmTTMykfMTx3qy7fLgDAqLIUelVZrUV9D5d/ae8N/Y7y3vUhbbcIQWx1PrXzRFGVmC7u9fZf7TUjNoNnGo3zSMVjGOnPNfIc+nz2t5LFNGIpE6lm659K/XspqOeFi5Hw2LiqdaSJpI1MIH8QqlKxVMBcj1q+tuHt2Z7hVwPuhSSaqf2a0ioVjkcf3j8qD6mvXuji5kUdkk2dnQfxV9ffsn3F7/whtwrSyPZrJiMMOh9q+T5tSttObYhSaYDO0DKD/GvuX4D6rDrHwt0K4iWKNmh/eLCoVd2SCSPXivks7rL2LjHue3lsX7Rs9ANw7rgEn/Jr86/jdrz61441Z5T5jrMyZPtnFfoVfYjs7j+ElGAbPTjivzb+JFnPb+LdS875nM7E4/IGvmMs+O56mOkmkjkGxuOe9DJE0f3nWQdMAYoYfNQEy2c19aeGtNy1HpczRBxtkH60iwzRyY2EN7VGJZI8fOwA6YNadndP8rEZJ7mn7oyWFcqN45rc0HV9S0q6STTrqS2lzwy9RVKOP7Qu5cL65rSs7S5aMGGL5ehaolQcg9rZ7nr+h/HrxBpEKW95crqQ/6bfKw+pFd5ofx4sbiNf7Rg8j3DZ/nXznDpcsi75HWMjqzGrkclrb7AJPMmHG0c4rgrZbRnq46nVTxsoaXPrrRfF1j4mi8yxuFf/YBGa1FWS4bap3e4r5I8N6tqOneJLW5sWaIK43KR8pHcEV9naOqS2ME8ZBSVA27GB05FfK47ALDSUlsz2sNilWTuZy6e75HPWnf2SW45BFdHb2UkzAJGSD6CtRdA8xASMHvmvOSSZ2cyODk0dlHOTmuI+I/hi21OAQXkHn2zIV3LwyE9wa90i0lId4OCSMc1max4Ri1mzkt2BGRwy9j612Ua3s6ikctaPtINHwxq3wINpqBuNO1mMx5yIbpTx681tx+Ab+8mjN7foyIoXbbKV3YHrXtuv/C/xFpsztDps2pwKflltcMW/Aniufbwr41nBWy8KtbOeBJqFwsePfAzX2axtLkvzHz0cNO+qPNP+EN0/T5WnNq00y5/eSHOPzroPAdj51/MucBjniu80v8AZ/8AEWuMsmvaxHbQ9Wg09GBb/ZLnqPoK9c8K/CXTdBs1it7NAigfNjLEgdSa8PGZhTcXGGrPRoYSXNzS2PLl8BnWV8uZMQY5OOtVrz4KRXf7u31rWLBAOBa3GK9xuNB8lQiLgDoBVb7C0Y4TDdq+c+tVoO8ZWPS9hGW6PFbX9nHw6u1tVm1DVn7i7uWbP1ru/Dnw/wBA8MIq6XplvZIP7kYLH6k81166ZNK25uv0p0dqUkxImBTeKqVPilccaEY6pFq3iRY8Kir7CnxgryBihY1VtyKfpSEOGHOPbFczd3udKLAkfAIbBqxHcCNQXbB7e9U41aRsCrdtZtNwXWM9fmH9e1Q5JbjJmuTIwHc1EykE5BqxHY9H35b0FOksfMXJckVUX1IMuSNZ8oRkevp71zHiL4eaf4gt2iuWkV2GFlXqvvXai12t6joaimjbrtyBWsasqbvBkyhGXxHguqfs/wCqTXBFtf2c0QHyi6RgfxI/wrNj/Ze1XVrjfqXiCxsIB/yxsrRpD+bsP5V9HLbvMdoTnIxUzQmIbHI3ZxjFdazTErTmOZ4Sl2PK/CXwJ8N+FbhLm3tpdSu1/wCXi+bft/3V6LXpFvp8ar0CjPGOgrQjfy1KqeO4NMZggyoHX7vrXDXr1azvUdzWFNR+FWH29iWUknC/Wp1tQnKnPFRPclkAxt+hpYZWBGQcdqwibF6GxaWPPzDioWhKjDHAH60puGK7csB7GoueBk7fftWoajtpZuuKgmYrwRuHpUqzCTgfc/nTWmj3Y2YPrUsAhaIKVkU7scMvaoPMMfGd3uanfDLkKc1CxRTyMsex4rEaGM2SRzzTxG3ygjAp/ktGqPt4PA5pDNjIwtQ2WiRMKp4qMtuYgdfSnOWTaSjbW746Uq7d3J49hzS5gsNA+bGcGp9qrjnLUyRdxXYrY67scGlXzGwQOfSmLcuxx+cVU8EdDWhBFDJ+7nWOdh0U8GsiNpY2yc5q00hZerA/3qszcew6e3WMiNA8Z7AnNSLEY1BJJ+vamWuZlAm4OP4eMcUsEbM+yRtwzlS3T8alk8rJGaTJ3LsPbHWo5LZpEZgMv1JNWPXd2NPW686Py1YAdOnNFi9Sg0ahOYju/vVYtbPcu9m+X+7RMfLB3cgfjmnW7BlDDhDyV6VFtbgQN80jIheQjqFHAqnqEzSRmFR8gxu78irt3N5Me5YztfIAz1qhg7mUjaM5HNc05W2NYRvqzPS2zMAeV+lWvJTaQEH1PNWNq7sINx70v2aRn2qpJPpWSfc6dCOHGWMa5denvVhvM8keaMH2pYbNllwSzNnoO31p7qrTYKFscECtSCmZYwpjOePSnxMVHHyn1HWpFgDKRjnNP8nyVDNFn0JHWldEskjkSTiWRiAPTJ/KoI2Y4O0D3C4NTW1qp3O25W7DdUsdvHJuB4bsM0XIIkjdspu3BuafDHJCsiKysGAGH7e4qS3+VuRgAcCrLeRDDuY9s9CeaqwFNUlt32xhQrdSy96WSN5Nj7lAU87T1p0Pms287inYYzSsq7QFkUsRuIXPH1p2EyPlc7Tjd1pv3UcHBLDAPoKsJbhgGLAL64pZLVRgocr3q1FskrozLgZ/TmmSMJGbjIHWr0enGYZjJUdy5qtNb+UxQN82ecVMk7DTIZIRwEG315qt5KNdSAgEqAoBq8ls7SBWbBPcjrVWJ41R5GVmkaZkU47DIz+lY2diixbWK3GcKobp0xVlrMQllUY9c1EoBx2YCrCLNdKSF9smsr9gKKyJA77ZCCTyuTUzXUQUNsbeOhDZqZrCa3Dt8p3dckVXihLMWdeAPu+9HMxqPMAuNzZE0hTuue9NmmypMZaNu/PJpVtfLUkcmlVPLj3FVkcnkMM1Fy7W0Es40Xb5iNLI4yDxgVWe1/enaucn1qc7d33Rkfw9qd5fQIevpRcZSffu2MOB04oaEghsKRj8TWm8DQIMjcTznNItmbgDOF9N1G4rmdbrGGlZ8cjhSM81bn01o4xLiPeADhTxj3qzHpJ8mRztAHfdjNVUKyKy7TnpkVWwyFmj2EFMu44ZeAtNtbWONvmboKstHHsxgn3brTFjTzCrZJPQgcU9SxDIm44yi9Pk61ehu4LaEZyxxg7xms/aiycnvT1uAsy5XMeeQR1pqViZK6LElwGRvlCE/NgDGRWHPbRX+/fwEbHIrTuJA8jNnPOBVOOFnm8ojBkBwfcc1pGeupk4Kx51PHNJq8dnEgknklFvGrd2JABr5t+MXgXVfB/jzVD4jsbyGK5upDBc3cLJHOgOAUboRjHSvra3t/7P+ImlXMykQQXSzMDgA4wR19zX1Jp/jPw9qkUkEttK0X3W3RgqwPH3T2z7V+g5BTUoua3Pm8ybTikfjrN4btJPJmsWmheQ4SOICRJD2AHc+wrsfg3+ynr3xO+IAGs250ey08R6hcadqltNay3Vtu5MSsuCpOAT7iv1dn+HPgW21Wy1ePQNJivbdvMhuI7SNJI2xjdlQDnFY3xG8V6dounz3cjRRJEhXcxBbkdN3bJ7Z/Cvrql4wcnoeNH3nofJ/ii6OuXkErx+RBBELeCBT8sagkHAA4yQOPQCsuDSDI2Dya25NMeORmZMhju9hk5qVLRY1A565B71+aYmrz1W2z6WNPkSSMptJMPDMATV2HSbZoX3I0Uv8LR+vuK0Y2VJFJAK9880/CyzSNCmIuwzzXLzruXysyG09lhVXUMM43CvDvjV8L73a2p2kbXNmXLMI0LFDjvX0KsYY/3eccVO0PkwkKdobhtp6/WtqNd0Z8yCUW9j4JsbWzmjlS2vUWWM/PGr+W4I/wBk9fwrO1eKW3GxppDGRuzIAf519xa58LvC/ib5tR0m3uZ+zlAPz/yKzIPgb4J01g0fh20jYHKkpux+ea9tZlTtqtQjGomfLXwv+HN9421CJ7a2b+zYnDTXJXC/QHua+movD4ZmDRrt+nSuzh021sYVgt40SJR9xFCr+SgCmr8mcD68da82vi/bSvayNlFrc5O68H2F9amJ4l+cY3qOleH+OPCcvh/WriFxuhILxn+8MdBX0u8Kx4KKVOOnrXKeNvC6eJNNeErulAzG3dT6Z96rD4rllyvYzlFto+GLht100sY+WQliuPu89K1NI0G9vroNANzLzjOK0vGnhO58Ma9NbTQmMZztI496t+F9SaxjYBFZhzkDpXvxqO3Mjqg1Y19P0PU7VmF5DgcH5q+xP2bPFH2rwGthd3BM9lKUPOTsOCvPpmvjzX9cvbiFJAso3EBPkwGPtXs37OOp3El1qkRkXDQp8q+oYnNcmKtKm+YynFbo+wLO+iuSQsqkdOW5rTt41kYAyKfYng15PDMy5wzAE54NalrrNxbgbHJx/er5+Kb1JR6lc2jK2YQvTkKabb2rzsUYqgHVjXncfiW43ZcnHXg1abxfdSJsB2CrcUM7soVm2xv5i1DfQGSTGNjfrXC2/ia7t7jekhx3FWZvGF9MxJlWM/7K8mly30A6ebbDtUrl/Q1Se6WNsZ61yGpeIr2YMfOKbRwx61438ZPjZq/gPRxFZ3nm393lIcAfu8dWNdVCg6s1FGdSSirs9O+Mvx08M/CfwzdnVrnfqFxC0dvp8J/fyEggcfwj3Nfm/a+JrSNnFxbFE6Bo8P3NO8XXV94gvp7/AFC9mvbqU5eSWQszn1JP/wCr2rmUtwu5NzLjjpX11HBRpwsjy513c7qO4tL2EPazpKMdAfmH1FZd5MkIYueMciuO1JvsqKVbDH+Nflas/wDte84AnJQeo5q/YW6ke38j134J+GofG/xS0ixmh+1WMPmXdwmMjaiMRn/gWK56+uIl1CeW4/0cSSuyjbhR8x4rqf2WfF1zoPxc0mSGFrr7YHspoU6sj4z+WKxviNqdhoPj3xJo6RtLb2t/KidMY3E4/Ws5U7suNTqxkF1DJCpWRWAHY5oa8PGxc+lc6uoabHL5ixSWwbqVXArUto4bhd1teSSEHcdrgEfgaylSZp7ZGnbtNdcKgd8Z56fjX6X/AAbtbjTfhZ4Xt77cLqKyj8wfgCB+VfGP7M/gODxr4yhl1CTfY6aRO4K8SsDwnvzivveGRWRWBAAHQcAe1eRiJK+h10/eV3sXVkOSwIPapoY5JmGGA+tVkYxr2+Y84q5aqI2Lr16da4TQvW/mouQQD7VY+1mNRvkx65qj50jLjdxT1kDAZXkdyM1HK2wLcNx5OfLO7fz1zXg/7bXii10/4E38EjFJbi6gjRScfMHDfyBr2CS4EcnHAz83HT6V8cf8FEvFDHTPCeho+6N5pLyQDn7q7Rn8WrqwceavFGdS6g2fEVxM00kjMxYk5BPWq205NOLZyfve+KarEZGMA1+iKyVj5lu7Gt6UzAIIYZyaey5Y00LubHek9hH1p/wT98SLZfFZNDSTyxeWc7Hn7xG1gP51+h+s2sdxot5HliWhcHP0Nfk5+zb4g/4Qf4q+HvEEkrQ28Fwscx/2G+U/hX6y28yX1tGVdTFOmQwORtI6/qK+PzWioVo1Hse5gqnNFx6n4lXkH2fUr2ED7k8i4x0wxFQ11HxI0SXwv8SvFGlOQTbalcRnH++f6YP41zrLsxnpX1dJ3hFnj1NJNMIVANSbSW64HemR96lxtbkj8K21MTb0WTE0aFiI8jPtX6ffspeGV0H4L2E2VV7yR7goPQnAP5V+W+ls7XUccal3YhVUepIAr9gvg/4abwz8LfDWnS/6+K1Uuw55IBr5vPKl6Sj3PSwFNe05jfkVtvrnrxSGNmUYrQ+z7fp6YpfIC5IYAjnBr4OS10Pq/UorvXjDMKXhhjpVxm/dh9qmo2USbc4XJ54oAbasVyH6Lzu9q+I/jIxb4ga2TyWuCBX2zNCIjtTOD78Gvir407D8RtaCjaBPz+Qrswy5XqaQ2PPpKyLyPOPUVr3DbScc1kXjHkjivWgjGZFpVubm/QA8Kcmu1VQu0DrjiuY8P258x5PwzXSRsNwA6gVnP4iIp2LNu374E+tbVvhlGRWBH8rg5rasGEijmkjUutb7cHtUscZ7VNGocBT1qdYwrAVqmS2LFxjHStO1+X8qpQx7l6Vet1KcHkVojJsuwqvJP4VOs32W2uJ3G4Kn644qBfl2gc5purSbbW3s8YNxJgn0HXNa+Rmbng+z3RQ7hl3OfU8817fpNkLOwiH8R5NeYeA9LM15Ap5AP9K9n+xLGdo+VQBye9edildWIjuysnzHnpTlSPzM4NXIbZFbn5qWSx3LuRgPVTXmeyNiBQN2ByKb9nQMflz3qaG1KzYPSnTW5tm5YHdT5EgIFVMY281EqDcQOhq0qMqh9mV70xlXaSoxS5EXcgCbcjbuzT47MupJbbjsaXOMYqRm24JHFLl7CbKci9Aex5ps0aSLgAdO1TOvmZ701Yjn5V/Cs2gRQ8k7SCMikjheHJB3Z7GtB4GHBTA9aPs+5eufpRGLuXzI5zaqsNqgL7UM3THFO+7Q2dte0zjW4z72SagkkCjHbvU38OPXmq0yZye/WobNVuQSOByKqTSjrnmpZsjpVSTJzkVzy7GyKV4xkJ7GqknoK0lt/OViWwPeqUkTBzk5Nc+tyrlJl9elQSAe9XTbtzuNVZFLZwOlULU4z4m+FV8U+D72KJM3cSF4W7hhXwN4h1XUbHWZ4ry1hFzG5yZQTnHGeDX6B/ETVDoXgvUrpE/e+WwT6nvXwhr1k2oXrzz4MjksSvTrX22U16kadk9D5rHU06lyKz1i+vrUbbpYWccrDbxr+AOM1j61Y3CshlnmuA3USSFsfhnFadpEbUccjpV3ULH7Rp5kKZK819DKrKXU8pRjvY42Sxk3YBG3sB/hX17+x/fSv4J1GzLgrbXJUL3Axn+tfK5hbarIMNnmvUPgB45/4QvxUbeWZorG9baVHZj0rxMdRdalJLc9HCTUaiPsy7kAs5+5Cn5fXivz88f+XJ4p1TJXBuGIJ68elfb/APaheNmZ9ze1eb+IPBmma1cO9zZQyludwiG4/U18lhMVGhJ8y2PYxNF1bOJ8eSW8P+yfypsmmM0e63i81x/Dg19Mah8IbGHD21iiJ3+UVS/4QWO3TaLbA9lxXt/2pTeqOL6rLqfOcdlfoR5ulj6h8/pWraaWl0iB42gl/uNX0FZ/D+2lZTJHjceldK3wbsNQhQy225ByMcGn/atMf1OR82f8IteKqmFY5AehLgYrUs/C+stAqHy4kHbzVyfzr36P4F6d5h2SzRJ7SE4/MVs2vwE0SRQXvNQc9SsdxtH54rVZ1RitzN5fUl0PnSHwPqEh/fNFGvUs04Jx+Aqe28KaTpt2I59X8yUn/U26/Mfb+I/pX0xb/AfwgAfPsJ74+l3dSSD/ANCxXW6H4N0bw/hdO0mzscdDDAoP54rCpnsJK0EEctlfU+fPCPgPWdYVBougzWFlv5ur8EMx7kA819R/DjwbNoumqmoSNIFHyqTkZ74pY9ylRjIrqdNmVbddxY8Y+leJWx0sSrS2PSo0PY6I0YUij2+WgQduKSZA3Q55qCOQxqD9c0rXu3HGa847LCNAu7JWrKxrtOFVRim+dEyj1NDTR/LhgKzchWI2j3fe5FO+zqyjCAmkEm6TAPAqxHJ5bA55pcwJW2Qkdise3fGPX0qW1ZbfcUGd3TvT1ukky8pwo4FKzDqAoHpS5kWin9j86Qsygbj1qP8As6NVbI3HPHFam1WXLgYpvmIvA5H0rBvQ0Mw6a3UJtHc03+zEZumT6ZFa27zI+g2imrGFBwoBqAMttGA+dQCR/DVJ7EljlGB78V0e0FfugsOc01YUkLEAlsck1NkK5i2umPI2MbB9KmktYlZVO4Y/Wr1vDsk3H8KJhJI2Btb0wOlWl3FcrRxxwtuC4Hv3olg81hhjEOvABzUyWssje6569qnjsZD1IUDritV2J0Khs024UZHds0i2ka5AGWxVjyZElK/eX1pD6ZGfStA0Ky2+GTbw+c5p0UMvmu5UIp+9Iygg/T3qx5M20uy7UXkGmvdZt1jONoOTjqc0roNDPnVHkYqhx0yeM+9Nt4V2naAfc1aaBm68r9M0vlrENoHzdc5rGe49CnJGN5G1fY80xUKk5PStCO1Sb7+QPapm0smEtBtcDn5jj86z16D5TPWF2XcB8vrULKzEjOR0470+4mDDyVJIXqc5H4Gmwwxx8BthboAMk/SjUtJDSoVQSMKKjYbuRV24VW24GxV/hznJ9TTTGsn3F4o1KukV0WTjAOPXNWoY4wzHbuOeP8mrSYSPDqu3HNNgxHwF3DtupkOSIpI+jEDI9hTFVOMx7mPTpWittOyl3j+TqORVdVVJM7QDSXmTzCzWc3kgMCg67c1XjhIbLfnV3cW+Y8Uwsu71NGgrksagRgDjtUTKvzlecdulKYzuA3Y9lpzLJ0ZPxzSsPmIY2bGT9MdqvW7Kq8KP51HGsYbYVyeuVHH0oYjdg8AciqHcNjbgVK4PUU8IOTkZPRR3ojwwYt+CikTBk5P6UEuwR27u2AevqRTpLVrebd8gGOtPRWlZkToCOc4q2uml42OAWAJp2DQz8LuBIzUckib2yDjqewq00PlphsqcVRm/eMsCD55AQWH8K9yayn7oJXK1xM11dLKfliVdsakfmakSyGwc4NWViXG2IrsC4yeopI/3mVC4/wBr1rjkmzphoRfZxHHgryOSaFWTaNuQOvBxVj7PI3DJkjn5uhqyoEx5UA56Kc0lzLYptGXJvbq8hbpgOR/I06FW4RJJgx6lW/xq7cWbRhi8bbPRRzilhUmIAEhc9G4xVX7mbkiKKzDW7sZ2RlOT5q9atNYxzRhnuBI5HGwnAq4tsslv5kr5J4Xb0H1ptuoj6hX57GtLK1zO7KX2FVhGHZm9aiKsrYBwRWjc+XcYjz5TE5Ozrj60JDHt2gZA/vdaylYpGXJ5oAJIbB42jFPja4bEK7ULdC5O3n1rSWzHLjaAvbNR5E0m5hkYxQMgZm0+TAm/fd1jHP8A+qo9xhUiSPJbor9ea0FG5gQm+SMZXj+tRSR+db+ZdqY3ZsJGpB/HP5VqpWJuU2vpGjCeUnljj5TgimQyA53ce2asRxqGDAPnvubIqw0asuUjjMhHVj/hTcmwRRF48gbcjLGOODn8aTarMdg4606RSuYwu0dwp4z+NQlW3AY4x65qea6HYkWT5SMZ7jk0+HYIIyhwxAL/AFOTVe73wWMswONq8VLtIAUDJUDn1qLjJWuBgDGT64p3kmZQqhmbr8pPFV9xHVec1OsrbcBj6HFFkBJIA2FkDDHJZRnNLb2bSQzbFYkYY/MMAn2p0EfQS5C9d3tV03CSQqqjAX2x+NP2aluF7GRMrK2GGNpweasW5VYwdm5SfvZq0yLnOznu27Ap0chSUCIqpI4Zal0kPmMm4iMjgqAAONtS29usajDbs+xrRuNNuFVN0sYLDdyN38qWCNYwSVxk8rVexRPtCvtK4LLuH0yagmjVmDpEcA/NxzmtVolmPoBVeZflwvrzSdKwnO5mm33qpYsUJ+bIyR+FOkhhgGYo/NJ9QcirdoxhkJ27lP6VZmLS5HAHtTVMFUsYqqW+VV4+lTSKkdqpGC7cseye1X47Ubsbh9BSzRGSECNlbHqRg0vZMvnOeWFZGYlgp9waJYdqg+YrD0710tvYtMyq+Np4yxHFS/2XJCpBaPyx07mqWHdrsXtfI5D77H254qe3kaGaOcrwjbufyrpvssLQgmLc+fvVXmt7fy2Vo9xYf3aXsLPcXtOY5Lxh4XsPGVnPZ3u5I5lx5kD7WT3BHI7V5HJ8L/iZ4Oug/hTx5LLbhsrFqESy4HueGx+Jr6AjsYWjEu3YG7qvOfSmrY/NlTx2Nehh8ViML/CZy1KcKm55vo3ib9oBYltJr7wncr2uJLKVnA9cbsH8a0tH+FmrXGsLr/jbxJfeKdX6wwuEhtICD/BCg2rjp68mvSI9Ljt4d7yKH7+tUZI3kmzGxRceuM13Vs0xtWPJOWhhDC0oO9jM1LSoljCtb/fHv8v+NZE+hllGICoHeuqhtH+XzU3J+I59aq3ETfMpAODgHPSvH5ne51WRzDaIzxttUGqltpqLu3IF5x1PFditsBFskDRs3RlfcD+HaqK2aLceWqFy33fmwQfWjmY9Dn2sfszHYu/PPA6VWlyPvY25zkV082myKCSc8/eNZ0mntIxxtXBp+0Hyox1l5+7z0x61GzM33lZR2D1qto8rSMC2M/d3dKqXGn3UEgDjP0HWtI1I33KsUZokaMsykH1HT/8AXTIYY5WRZNyrg/dFaUumuygpnbjkNS29vOgbKAj1wK154hy+Rly2cbblGVxwMnmnLp8coVETB7tWpHZz3QO5No9VAq7p+iyRv8w78ZqHONyXe+h518QPgvpPjzSTFd7o7ocpPGdpH414Drn7NPi/R72RdLa0v4APla4Uo2O3IODX2munncVKgOOcUR6W8kxUQICvuefeuujjqlF+69DCcOfU+C7r4G/EKbyra+020jsZGxvMzMqMenBzX0x8G/hK3gPQ2huTvvZjmSQA44HQd8CvYLzTRNbSWtzGrRyDaVx2/wA/yqvpckqSPY3Q/wBKgAw/QSp0D/XsfpWtbHTxGkiFBxMz+wSR8gcD1anrouFwsu9q6gNLtIZc0n2GKSJW8tc/9MxgflWKlZF2Zx72MsTAkZANPW3dmL7eK6SSyDffTcKqyfZ7XKeWcnn71X7WI+VmHHGYyTnAqRo2MZLDn1HSnXU8QYlFP0zUS6kypymR0roh72qJMvXsQ6XITwSDg/hXx78Xr6fVNehiOGit02jueepr7Gvlj1WNo5ImOQV+U4xxXyr8ZPhrrltqcl9p8LTxqeVU8le3TuK9fASjCreRyYlScNDyS88NNNbsTIqjGRzzXI3Fq9uzBhhlOOa7V9cntgbbVopYgOMyxEMn49KwNWe2myLe4E6nplhu+lfV+2gup4zjLqjjdYUybcdaow6VcXUg2px613Fj4K1DXGRba1dkJ+Z5MgAV6B/wgEVvaxosOHjTG7HeuOeJpxe5tCjOQn7O9vp3g3xDBq8tvNc6lCGaOQttjTjrivIPFWqSa94u1jU5EHmXl3JMyqMqMseBXsawPo+j3vQSLC/KjB6Ef1rxlY+2CD1PFGGlz3kTVi6fulWaEmLngeg6it7SbNvLS4U7ixAHHNUVDKuAc5HStnSUlVRCGK25/wCWe0cH1rvUU7mF2fW/7HLw3GgeIrEyMHjnRwxABG4HkH6gflX0tpeoSRSiyvmwzY8uZeknt/vfzr5P/Y7vRaa5rFiygrJGkh49DX1k0KSIVI3KRyvvXxuMio1We7hvepnRRv5YADZX19at293tTJOcmuVtNQls5PKmfMTH93J6exrY+0BiBg/ka4NTo5Ta+1I38e0+mKkEmF+U5OPWsRbhFbcGyKfJqzL/ABEjp0q1IfKasd0LiXa4APQtgV4V+1J+z/H8cPD1u9hItl4j0wP9keb/AFUynGY2PYHHXsa9amvomwQQD3pq3yqxw3OKdOrKjNTiKVPni4vY/Izxt8NfFPw/vJbfXdDvtKKD780LGI47q65U/nXJbpPmKSFsdK/Sb9sb4wSeCfAK6NZL/wATPWlaLzAAdkQA39e5GK/ONoSH4G31r7vA4ipiKfPNHzmIpxoy5VqVluplIJG8+nTNTrqQRgRGEbPK5zUs1vuUcAe461B5IVq9NX6HG9jq/DviaK1ys8R2HjP45/nX6AfDf9pDQvhz8EfD/wDwlNzNPr/2dmg02LmeWMHEbN/cUjucdK+Hv2d/Atn8Rfi94c8P6g22wuLjfcf7cagsVH1A/Suv/bKWTwf8f9bs4nzYXMME1uqkHCCJV2/htrzcVGniJKEzpoylTXPE4T4meLB48+I2u+IRbR2h1C4aYwxNuVc+/eubZd5x3FUI75JmBBwfQ1pQ4ddxORXpU4wjFRjsYSk6j5pbkK09sdx2qTyx2p0Nvv49615H0ML9jrPhJoI8SePtCsZIWmjmvIkbZjIG6v2H0+FbOzht4xtjiRUVfQAYFfnB+w/4LTXvjBa3MqGWHTbd7o8DaG6J+ua/SdlG0DPOK/PM+m3WUF0PpMth7jkx8cmc4Ylv7rH+VQXE/wC8wVqOZMqGDbWHcVHEzsx3tuI718w5WPbST3ZdMgaIKBj2qNYyybl5GaaN0anIwKI/empIfKh67ScMM18W/Hq1EHxM1pRkAuH47ggV9qeYse3jqcV8cftHoB8TtSKjgqn/AKDXoUXdl09EzyW4+9gdKy7s4BrRuJOorPkj864QGvTWxhN3Zt6bbm2s09W5rRj/AJ1W2CONF74qVX2gCsnqy47FlVIx6Vr6aw3BfXmsSNu9bGljcytQhs6KNQo4FTxKOKii+6KtLGNqk1qkZsnjUbcY4qWEANUSg+XViMfLWkVYyZft0DsvHP6VXkhN1ryMXzHCNpVfXvVm2IjXzC2AOT+VJ4bja6maV0yJG3j+lX5iPX/hzZ/N5zJhFHy16UHRlw34VyXgmzNroybeN55zXQxqYsdGryq07zFGPUubFUcHFIWCtjue9V2nII4qZfmjyax5i7C/MpzjPvTZmMm3KZx3ojRnBG7j0pWhKlTv/CpeoxFYR8Lz6imTYdtx6e1O2nrij7vPZuopAVmwWIAP40gB3ZPSpjGV5HINRyZVfrUgM+7natIkrKwzHx3xTu3XinhB2NTygI7K3QlR6Gmj5cDOVqZYwCaYVVuCcCrsBybDIxmnN8wwKYXC8HrStlQOxr02YLcTyRty3WoZI9xIHSph82cnio5LhYl4+Y44rORqiNbVNpPeqssS8gKPrVlpiUBC5Lenaq8zMvUDNZM0uym1sZG254NMmt0iXYAp9Wq01u7L5gcADqM81VwGPDcD171g2XqU5IVYYAx61XaJFyCParkg6mq7ruX26+9Q9has82+N1nLJ4FvfJGduMj1FfFGqRtDNz1J59q+8viRC0vhm5RVLAjpXxj4qsY2v54o8ZDYbHUV9flE1KnY+ex11M5CRVUKO3XA7VYhkZYXBIKntSTWbR5yc7agZm2YXv619IlbQ8kjlslvPljIi+vFRw2C2TB2nw6HcNp5BB4NQXktxxs3M54AHNSw6bMqq0+5ZG6hjQ9dzRabHt3wx+LjX2oQaRq0m9pvkinxjcfQ+9e4DT4goZVyCOtfDdxdf2TcWzwFjNG4YEHpg19b+BPGz61otu8h2lkUc884r47NsOoP2sFoe/g6zqLkZ2kNiGQjbuI6cVpWfhyCTHnwqVb2qto9wsjABsmu5s7dPIBbBbGcV8ndnrcttGc1J4RsTzDCoI6ZqJtJuY18tcBfpXWRwhm3BKtpa72y+EH0qR2OJj8PyvgswRe+44qzDaxwqUGT711d3p8bcg54xyKoLp4WbcR+lFkFjMVQzYVNw9DSrbjcNzkfQc1rNGqyAKM/hRHbvM21Y/MP5VYmZ6qi46/jWha7mhOxcnrmnSWbRth0Cn2qWKQQx7AME+lDmLUnjMnlBip29z2pHkaThTsH0zTQx4U89+vFKp3cdKbmmrFWGqdrcZPrzQy+YAw65weKXhW6c0MSi+nfIrMaQ6Nn3nnIzinyXjW7ghQT09ahUiQMcHHXFOX5iBjirLLEN0gxu3Enk5FWRfRrgM4z2FUuY22gD1pwj53bVJ9SKzaAvfai/3TkVNG3ygngn1rOjDQtlXznqKseYZGwTyf0rKxBejOQ+WHAyBUL3Hy8Hr0qucW7ACTe3cVDtLNgE7vWmBZ3s/DOcdal8zcFUjIz61DztA6fXrSqoZeh61NwNBVDdBmpliFvgAbTjPHNVbZCV2l9oPNXGv44VKKNxxjPpXT0M2NZVI3LuPrSYI6dKYszO24sAP7vQUpfrtb9ai9jKw2TfkDd8uakjterKRnHICAnFR7ty5I/I0m4+p/OlzdgsPa1Tne+xWHRmxVWa2XlV4296e1u0zZYk4PFTxx/NhuhGKOc1WxSDbYdqqzevHSl8tGdFB/E1qG+aGJoVhGGGN2KzV3lcFcsKTknuUiWSFo2BUDHeql4ztGyD7rZGM8GoptSVm2YYDON3XPtUhmM0ITYAM/jSuuhRQhsxJIUEg2gZ2+lWrUCCTmISnGFOcY/GpEBDYVD0xUghdXxtPvikK7Q6OyjLb9uw9+9SSNGoCxxgD0XvTW2tkRmSTjoo5qVbVsfOhX60EkUdvA2C4Yvn7vQUIqxXnX5NvGT068VJ5Y42t0PSolhRpSeWPXntQBLcXhRM53HOAvas8M3zNjcT2FWZAnT09qWNQoyBkeu6hsaIAfM+VOSBkimxLjLk89ga0LeUwqVQKpPUgDNRyBc88nOam66iY+zRCGklYBe2etPaBrj5LWIMWHVuPzqD7Q6OCGBOemKkkmeZWyxU9eCajnQrSLtjaxxrtlw56/IeKVrN2m3LGB6elUbFW+Z5I5WAPBXoa0ZbjocEewNa3TQWfURYV3MHiDN61XkiaHGxcjPfmp5N7Y8ttzegPNOV2GAF3v6ryBQGw1NvLMMYHQDnNTLeR7EBfaf7uP1pkrFlw5JPbBxioY5vJO1EUZ/iJyTVczFYdctDGrTMzFF68VTtYzEZbjPzzfmoHQVHqUxuLhLYtsQASSleu3+Efj/SrDSQMx8tyxxkgjFc8pq5rGLtdjo13AOyIp/vKOlBMefujHqwoMYXYWdQp5I9qTaJmyD8voKycuxZKZhcsEX7vr2pYcLMECqpHRsYx70kcLMuQNvpuq3a2RmhZtyo6/8Aj3tQRLuLtj2NIxDzMeZN3OOwqDZHJIAepNMkZoxtHyEcNTWYxoG5YjmpckSosbDvtLoqF/dhvmXOQ34VZuJiu5/klX+Fdu0j6Yqurbl6Fnbn6Ujw92PzDqQeanmurI05X1Hwv8pfAUNzjOealWFyM427uRmnQqI7dUAHlEd+tMW6UDapYsOwU0bjHzWM9vsJkVw3OFWmSbyuSCiKOV9ferkUu+MqW3Z7elV7iZlkQNGxT2FOxBEjzeYCsRJwMbDzVh2aOFoZYgrZ3BiORUsW4RsYEQFh8zNkt+lSx232zCmYuVHdSAPzrZQJuZojLsAjdfSpYYYV3ISzTDlkVeVq5NYiFkUYYnkHHA/GpW3QQ7ZeCOQueKr2dtw5uxi3EImYEqcg9QOTThpZLbUdWJ5weKv7B5MUyY8xj8ynkVNJCFj3D5lYZwDU8iQczOd1K3ZbfymUhGkVCSOOak8seaNuSScCrdwr3txbQNuESO0pVu+1eD+dPS1ZnAHysfu9qxkrMq/UhmhSOFoDgyD5mYdqUKnl7FGe+autZfZWkkkQyHZ8yqe3r9aS0s47jJUSQMOqyYzVW7E86IYWK4HUdCDS7xCdwXIJ5WtGSOGOH5Qd3Q5qra28V0zGRmVV9O9bqPKjPnbIfNeYgJGCx7YzxQ1uQpcxFFBxuIxz7VbW28nE8ZGxTjaWy341ZnZJJAWbMHBC5yKrkT1uHMzIe8ZsrtPHAp0cgPf2pJA010xO0MM4xyDSEN1I7/hUFkhYsvyHnvTd34moxlZMgjbT9xZsA8e1FrgLGjtMcRsmegYYz9KJJlyQgOR1q3JHFbRq4GZWH3txOKgtbWQlgYykbdWx1p8vYCLdhBj7/enB18kbRt9RVqS1VWUwKzqPUc077KD88kZPtWnK7BdkELJ95mOamt42mJKjcM+tJ9l/55htvof/ANVT2zFMq64PqKuMXszNtjntZApdF3KOoHWqzeWsgd1JK8kZq79pWNDtJwx6iq8zLOSDJGvqCeavlViOpmK4HmRodp3biuc9acVbAIbaPQd6bNHHHeBkfIZSrfLjHTH9asRw/KzdR2Ga53ub6kPmHk9dxzSTTOzbT9wdKe0YYbQpB9fSkks32gK24D1p3KsQyTMyjlsemaryfNnHHNW/s4WRkdio25DAZyfSoI1LHGMfWolqFiJVfaWY7j7Cm+UI5EcqVfGRmrMmd2MhT7Uwwi624mkQk4PQ/wBKycX0ExsrEqDxycev6VBNCCnKjPfjg1LfWrRTeW0peMdD0aori3maNDAGkXqwI5HtmsuVjuivIzbgWO4qOB6VXuZGaRAJD52cqMdDVoK0ihgRu7oeDTVt2WYTZKkc8Ci4yvtO35+WHLZHWmLCC27Ydv1rWkVbhskZYjtSTaW9ud7OCvYZyaqxXNbcp2bEMo3MEzyOK2vs0TZyyr6VVjUIqjaB3zjmrCrMrc/Ojf3BWsUrBzXIZrXyyBGMxr/GfWrFsiruYj5j3prRhW8oHZ5hwFb19qz7jUPs7FF+bBxzWMtGM0ZTHuXdz61Q1i3ju/IubZgl9aklD2dP4oz9Rj8hVaS+kdcLgE1FHIdu1ieuTVqSuLl7mrZX0U8KToVKuMjcOnYg/jxUi3Uarj5d2Odtc3DdGxvzG/y2Nw3LHokmOPwbrWnIp5RlGV710c2uhNkWXmSUNhhkVkXtv5pyDg+tW2tS3UEqD0NK1mW5QZPYGt7E3MCbTyAxJ3GoGsysQJdg2fl9q6T7LIx+ePA71FeaSJCvl7vpW0WzE5+SN9u+Mnfj8/rXNato891Id6+Wx5z2rvZNIntcEq3Bz0qtfK8iktaSY6F1XIHuavmaIPI9S8D2l5vE1pbSjGSGQHNc/a+AdNZ9y6TZpt6fuVz+eK9ifRVu98iuoHYDrVGbQdrDkc9fauf2k19pmqSfQ81m0C1jQJ9kWMf9M+f0rKvPD6MrGCI7cfNla9f/ALHiVcBC3viq91YDlDHnPUoKaqtdTSysfJ3xM0Z9NtbgA4WdOPT3FeXWelW15sjaLYxH3hX2P4r8B2XiTT7izuMgMflbuh9a+d/FXwn8Q+FriWS0ia/twTkxEBiOxFfX5djafs+WbPDxlGcpc0TiZfDcdmhcIswB4LcEe9VluY4CAqqG9qvv4gubX/R72wvo89RcWjfllc0yx0efVLj/AEHTbqUkjAW2kA6+4Fe861JK6keYoyvax7h+yXDJ/wAJNqNyxOxoNoJ9c19c20xk4bp7V4X+zb4IvPDdrd3OoQrHJONqQjkoM9SfWvoKOzRl3KSB2xXy+LkqlW8Nj3MMnCn7xGreYpUgFT94Yzmr1nqRtZEhuSVhZgscnZc9FP8AjVRYQD8vP41bVBJCY5o/MiIwR7VwvVHS9jVntY2yQuz0NNXdDFlmJB6DPFYy6k2mFYHLSWrHCsxyY/Y+1aEl8LeEgHcnYg8dM/lUKLZN2OkYMw/dgn2FeT/GD46QfDDW9O0qe4t9AN3btONb1WGSS1jwceWqx4Lv7EgVkfEr9qTQfBs0lppdjea9qKZVlt48RRt/tOeK8D+JF98Tv2hPBDX8dto93o0E+9NKs51E4ccd29+eBXrYTBylLmlscmIr8q5UeR/Hr4ry/EzxwdQfV/7at4YVhhuI7I2a9TnbGWbGTjnNecfK3zdAfWr+teE9Y8Pas+narYS6dqEeDJby4JAIBHIJBHIPB71u+F/B914k1W10uwtY5b66YqqSuFRQOpJr66jJUo8nQ8Wf7x3ZyU0ZUdQR6Zqs0Z6njvXufir9mjUdB8Iy36X/ANq1WLc81pGFMO0dlYc5x3rweS6OWjkRoyvGD29q29quhg4s7n4G+PLb4efFLSvEV4rPbaYs0zKuMufLYBR9SRWR8T/HVx8T/GWpeJr9GF9fSl/LDkpGn8Kj2A4/E1ofBHS9O8QfEjTtE1PyxDq8clgs0ibxA7qQsmPaoPi58NNT+EPjK58OanPb3M0Kh47i2OUlRuQRnpx2rl9x1bvc3imo2Rxka7TytWLeSSFgyOQP7uaqrIzMAelTwsFbrmumMkjG3c6LT5Fu4cY/eCvWPhT+z/4x+KjK2haUs1ssmyS8mlVYY+P4jnI49q8Ys1Myna2zPGOlfTX7Fd14j8M/EuBNEWe9tL75L62LMYUj4zI3YHgYPv71OKrunSbixU4KVSzPtb9n/wDZ50z4L6C2Z1vtbvFX7VdxjavH8CD+6K9aaFN2VG38abHLFIxVX5+vbtTmYgArtI7561+Z4io603Kbuz62lFQSUQ8hTxmnfZIWxvGRT1xtySN1SKAcZFcqSOhalYW8cMhCKNvdWY4qytrC/wDBsPrmra28csbMy/ipxik8lcfKSRWiSJuyobLa3zfMnofzr41/ac2x/Ei/SJcFQgJ/4DX2wMQgrKe3FfDP7RMrXHxO1kknb5o2/gBXTSikaUpN3R5LIpPJ606wX/SixGQBxQ2Odx4q7Y24SDe2STzXoc1kFk2Wdxc5NPX7y0xV96ev3vWsn5FliPjFaljII5ENZCseMAVahdtyn8DSEzsbU7lq9F0APSs+xIaBAATxWjC23giuiJnIsxelTIpyfSoIW/eH3qwpxnHXNWZssSMIbOVjycYArd8G2v8ApECBcliAPaudvRuW3jHUuGb6V6H8N9P+0arFn7qnd0qak+SN2Seu6daNFbwoCAAoyPerPlnJFPbrgcfSkyy9OfrXly11Y0N8v1qTawTGcik5bmpF+ZfSsihI2K9KcVO3dtyKU25PzIcjFOj3Ff6UAMK7o8L1pjKwAITkVdjVCvIwfak2qfujHvV8rJ5kUvL3eoNN8iRW4GR71fWH5gatN5bLgjmlyMnnRjSIWXmMD6U0Y4wK0ZYU5Ciqn2dsHJA/CjkDnRD/AMtM9qXcPSpvs525DA1GYGzz1p8rFznDt8zA0PI3/wCuneWxbPpT47dy2e3vXaQQM3y9CfrUXlbjwMGtbYBwQGNRSRfNzjHsKmRUWVkQLEQeDWfJt3DJ/KtSRRtwOlV2tY9h9azloi99jPk8xZAQ3yntUW7cAqj6VotArcHpQ0KHlF2isdDdXsZLx9Qw4NRtarnO7pWmtmZpcbtoPc1BLamNyv3sd6zB3MbUbOO8hkjKKVI5DV8z/Fz4aadol5PeW0bCSfLP16+1fU7Q9dw47V5/8R/CN7rVsktpGsjpnMZAORXq5dW9nVt0PLxlNyjex8OaoPsu7KnaOlYEl07N8uQte++IPC9rHcOt5p7WjZwx2MB/LFc3J4d8M+ZgXojbo2Zl/rX2qrRezPC9m+qPOtHu7exYsVWSQ9M80moXk93IzeQIYm/5aOf5Cu3utN8K2PDapyf4YZBk/gM0+z+zXO2Pw14WvNVveizPAyqP+Bvj26VnPER7jVGT2R503he6uGEhDJDnImkXAP4d69y+E8hbTzCM7VONw9fal0H4G+MfFO2fXj/ZdsxB+zQOAzD0Y+le7eFvhTp3hHTUhhjLnruYV4GOxlKcHBbnr4TD1IS5jE0O1uI5Fb5lUn7zdq9B0mYxyp824kYIPeofsKQocqBjouKmi2xqrn7w6Ba+Plboe27t6nRidNoICxY9aVZEZck7vpxXP/ajM3oB0zVhZGZgA2aycuhojZ3hiAfu0+RhIuEFY/muM4bmp7WaTcAx+tSpahZFr7H8445PepZrGeBsH5V9utWY7hFKZGeelOvLw3Dhi2PpVpoTMuSP5sHgVEyiM8Hj1NWpJBJ03cdzUbL325/lQIYv3QMH1zmlUpI2MkMtOP8AqyOn9KYrqYxsHXjdUssje63SFVUt6tnpUscLKoYkc8VNDZRrgodzN94U9o92PVelQAq2ZbkkipVhWPG0Bj70qrtXqzGhsoPmcYPbHNAAY15Zxg0iQ+aOHVMjgsTinxKJM+ZISo6KtP8AldSOnHBrRbEESwIvVwx/2ehqFbiNXxggZPJ709YS0gLAlfSpDHH08oA+uaYDVkG47Rk9805flYNjv0qTnkBQvv604KrcH5QO/rUSAjn5O7POKtWiSNGCgyf9qmokLL8+WbPAFSec6japwv8AdHWpW5LuO24BDsVPoDxTTgqAvSqkpk9cD3q5a6aUt/ODA5/StOa+guXqOhmMLHaqn/eGRTGyrFiOW9Ks28yF1VlDDoSBUl1JBMqpGdrKfSiS0AqJGytkkYYY6VKo2ZzzxUtxukWJVAG0YPv71EW6Ac88msw1Jo2JXpgU5tuBzx3Peq8m/wAwAZ209reVWA9elQLlJGYN06Y7VkX87z/KpKqTgleKuSeZImwPhe5XvUMkPk4yML/DnsKU03saRXKrmctuYmxjAz1q7BGkm7Dgso6VZhhTqfm9qQKEZyqhfX6U1GyK5rhbsI8jvmnM26QluvenC0KR+aRx/OoJo/MzzgdkzzQLluTW/wAku4dKllYs3J/OqKxtjCMQB/D1NWo5NrEPyjdfUGgXIDW4libadr/xEUkeyGL5hvPTikZWVmWMc/WpFGdqsMN6UJoOQmaKOUDjA9KY1nD5ilECY/u08WzM4w8YH15pHUQkhss3bnirC1hu5PM2lRxzwOTUzQxSg+ZH5foQM1CkB27/AL3+7SJJJuweD1qGBG0QjkxjIpu0bugp6qWbZGGYk9+akW1kFwqS4jjY8NU2LLkOWgC5ITHQVXWIsx3P5aL1x3qZriNWMduSyjgsRQjgKciqM2WrWYRxlEQRxd1IG4++abNIkS7Y/wA6gJ3NkHHvUbbhk5z9K0crEiSP9KpatfNp+mzXS28tz5Y4hhALsSRgCrjQudvy4J6CqbSGbUNvPkW5xlejOex+lZ3LRHa2IEYaRWEsuHdm+8GPUH6dK0BHu2hEGOgVv4vamiF5MsVYH+HFWYbRtyuxbeOfauWVrmiKM0KTMCwwV4xj9KVB5cg8sBfqKumGJpFO08HJ5602aNY3JBxx+NIvQPtcskm2YRqoHIRcVLGpmKrHncfu8VBDBdMwZrJ+ejOcL+NWJFuLfEjyKp6ARDGPxoV09TNjLiAw/u7hlV85JP3qhh2GTDZIByPenR2sXmm4PLnGWbkk/WpmijkYDcEY0nZgRzJ5mXVNoNQkeW2U2k+jGtG4VZocJ+6ZeCCfvD1qvBhWAJG4dMjIrNxtsBJaK20bgCvpReTRxkMseJh91Ix1p6tk7UbHvjgVELdzOWzvbOd1bpMliR72+c8uRkqB0oc7lHpU0KsszNjHr70+8jify5oywboyg8flVcnURQbIjBWRwM/dUkVbW6maE5OSBxmolikjZ1K4bGcU5Y3bC4xgdKlNgFq8jtnkjvu5rSt4o5MJMu/B4J6VBCqwqN3yt3FTRoZPmDcVtG/Uzl5Et/Hb7BsQLKhIG3OGHpUFrcPGv7wAKRgR4yKmWP8AfLuXK9zUrxorLxuHSrBXMc3Ef9tFGIYxW6/d4A3luCPbFXZkt7iPHltuHfOBWVaoZNU1SYY2+asIPsqD+rGtCL92vH3j0Oaw5tR6kjbdohMTbSP4V+WlLYbLH5em406GN9xLuD6AVYdlWPbjluemcVomgK9zCrrH8+A3HPao4YRwEU8j+H/CpXBfknNXrW4aIeWxA29CQM/StErsCmIGjU7DyRzuFQx2qQg7ySrDIOauXTl5GOc5BycYqGWM/ujGNygfNnoKHuGpXaONl9O/AxSxRRMpDhiDx8tXlWLaslw5ST+7xTfsaSZdPlX2oRnqVljijTy44SoH0Jqq9vtUPtOTnr1rSayZcHdlSOmeaB5alllXbGOMd/zqrDRjedJHITsjbHZhzT5L5p1I3lPRe1aFxpcE/KTbCexqlLam3YKV3Y/iFJtositZmhmSSWTA7M1XZL4+YQoYp/ebHP4VSWJVbkZq5/rNuFBBGOKOfoLlE80tHlOuelS28hYFivzL7VSkhncbUXAzzu4rVHkIv2aNVcheZMnNaR3Myt5vnIWA2++Kpho7dhI0fmtnrjNaNwojtxGvTHWs6T7wpyHEr6xeb4TOkZTyyGPGOO9M3N8p6buePSppEW4jMZGVkG38+Krxywz2sDnIXbsIHUEcEfmKxZsix5hVSVHzfpU6zfJwcnHOaqLtbCjOOzVMqrt9+1IYsmZF+8B/s4qNYVUjcGx2qZozGFz3FNaSQcLgf7wpITIls0k3s3B7ZPFOkt/LXzdgWNcAnNWmU28cTyYYE5Kiql5qBuBsXhN33cdKdidSnJatdSkrI2eowKgF5KFkhGUwfTg1dWXyZFdQpx97tTHMN4CRH5eW6g1DHZlUxmZR03j+6cmrK386QGOeCI54Ekf3l9yO9Pt4871jBZuoY4pzLBGjIzs0meQBxWRRUDCOXKNuPrjmnR/dy3U9fWrEW1cFQG9jUdw6xzZIOw9SOtA0MhYq2DyO1TCSXaBHx61F/q84wU7N3qBrjy9xJyD3ouUWZbgx4kDKZF5wWwT7/WsyG3+3bnRcHJLDNIsFtJL50o6ZI571pxNH9jXYojGcnHej4gKC2rKS+wkJ1pbi3jUpJGd248r6Vejby5Bk5Dfw5pws0kYHdz7VtGmrEXsZmqaPFfWhilz5Mi4bb29/wqnp5EheymwLq1AUNk5lj/hfn8M+9dXGzD90V+XPccVjeJtOnWKDUNLCC+tGLbW6Sx/xIfqP1FdPIiXJk1svlqd3fjmm4Kt6fSq1vqy6hZxXMap5UgyrJ09D+Oc1ZWY5BPHp70xagpPnMPUVKyqqgjkZ71Se6/0k4jZc9WNTBmmOM4z096aJZce43qB2rO1CZbWPbn73JBq7LG1tGrOhKgiqOqQRyw4XchPQNyPwNN7MjqYcyouZIm2SdfLA4IqjMyz5PK8d+tSvCUGMkupwec8VA0ZVs8nNcPPY3RDABGxGcjtmp2jhjQs+Djn5TUbRFckjmo/M3OAc49cVaaZoTv8AZZrcq0KjPIdQARXNXekxSTOBHlc9V4rcmc+XtQ9fWqBt7mKQs3IbkEVcZNbESjzI5C88L6c07rJZQuzEfOR1+tOXwrbWsatFF5I6kq3St94Ukuisiksfeo1jAyDlhnHzHIrtjVlbc4/Zq43QWktW2xO7R9OnBrqY7yfyseYyr6gc1R0+QQqAOB6YrRM0YjxkZPqK7qLujKWjsWfth2hUk9we9SpqssY+/nFZPmDsapXEk3/LFsc8/SugOXub82rRupeTa3BBX1rx346/EC88G+CpxZTFftr+RFycxk8nB9MA4rs9Q+0LuZWJGO1fOXxu167h1ZreV5DYMq+Ym3cAwJ59uPSunDpOauEo+6+Vnluvatc6nZJHarJBbAbm5JLsepNUPB8PiLSrqSbSb+80oN8zvG2Fb3IIIrp4ZLe8s8W+11I+Xb61kalrN7pZMNzDNZowxmSNguPrivoqdRWtE8mpCSfNLUqeLb69mje9uLmbULovh7mXksB/h0/CuUs9fu7G6jurZ2iuIz5kbISDkc5BFdA/iGHyXi8xGU9FJB/Stbwn8NtS8ZbriKya205eGuZF2g+wrXnZhozt7z44za74UxFZmTWycSyFSIW4GW4IGf8AZrydfBsVxNLd3iebcykuVxsAJ9hmtXxJfaho2qNYabaK9jb4Te52knvz3qBtY1OcDFvGh/3ia55VNdzojT0IvD9nZeGtctdUSPZPat5ic4OR2/SvRvEWg/8AC+tcj1jUFcTrAIdkWA20DjB9a8turG81Dm4kIGOijA+ldGvj688F+H0s7Jgkrtjze4XHrShK8tGDjyo801rw3/ZN5cW4SRDE5UhuWGCeDWJt2theffFdtdXR1aykuZDILhnyTnJZvU1z1xps9rMvnW00UjfOEljKlh6gEcj6V3xk7WOVxW7L2h6JPcW5uIP9IMfzNb9Cw9K/UL9l/TfDVj8LNJvfC9o1vFfRBpzcHdOJBwyux54OQB6V+bPgeTVrGeKTTXt7WN5wPtVyC4iyQCdvcCv0h+C3hj/hBfh7Yabb6gdSYFppLpeFkdzkso7Lz0rxs0lL2SsdOFS9pqexoGhk3Z2nuaupMysD1Q1zun6pIy/vXVsVsRXasF+UgsP4a+QPd2NuGQFl+VWK9f8A69XI8tkkAc8ViQzZT5U2kdDn+dXraZnkUeYP51mkyjTjYqeFH1qWNhuww2+4qGMll9T7U8FWjJH3gcEUwHTRlvlyGBr4N+PBZ/iVr2D8iT4H5CvvKFfVsjFfn18aLjzviT4iYOcNdN19uK7KKdzWHU4VgGkUY+8a1bdWSFVb+Gs60j86ZVHODXRwQqYdu3PvXWyykPl5FOx3NLNGV4GR+FG07QetSAcjmp4ptvaoxyuKfEu7j0oEzr9L5t0J71rx/L04FYWjymSFUPUdK3I/ugVvDYzkWY+pJ4PtVgDpgcmoEG1Bmr1mh3A4zxWhA1U8y+Qf3Riva/hbpbR28lw0ZZQMCTNeL6LC95eSHPDScfTivoTwXaSWWjRKGILHOPwrkruOzMne50Hfmn80LIVHzAMPpUiqhbIyvrXKUNj/AIs0q8qRUjKo75owCvBH5VDRY2MFehOKkUnNMUGnKaa2AHJHSlgkZW2lce9L933o57VpqQybzCrDvSsdzAgYqv5jrxuB/wBrFOa5Yc7c0GViVnGCMUzhenPGKasgkUsOnel3ADOaAsJ5YyCOKnaENHuzVZmBqaJjt9VNWQcKqbQOOaftb1qcKO4pWx2Fallc5HbJ9aYy7vrVhuvSmeWc5pXHYY1oXTg4NVJo/LwM5qxc3Ai6gn2FUXmdjlhtU9FrnqST0N6cXuIBuOBzTZP0oaYL93gVH5u4+tc9zawnnfNjPTmhm8zhhmk2u7cKoFKw8tvmUj60hEbwr6UySHuoAx3qZ8Ngj7tRyJtjPPFVFtbEtXKkmi2OqRkXdrHMvcsorkdZ+HOivuH9mWjLnIBiHFdz83ljJ47VRu4931q5VpR2ZKhHsecf8INpVrNuh021jP8AsxgVqQ6THb2pMKIu3sq4rpZrVW6qKja3VUyBiud16j3kUoQS2MS1j8tc9/U9RVxpmk+8xJ7GnyRqzYVefSlNqVAGMD1rHnbNY22RVkUyYXPHvSLp6tIpWQDjg1YkjUEYPI61NvSPAABP0pX7gZdwpWQp/SrVvFsjwPvdTT7j52yeTTIxht3esnuBbt403YIJJ/Sptu1jhhToeVH0p7fL0UGkAsatJkKfm9akeP7p6j602ORl528U1WYuAowKCx0a7OvIpjBhkbsL16VJ5wbKgZk7elLHZyTdSDt/iHSqTAZDGHwGOAfapY7PduAICjpgVIkJ3Y43etS7iqlR+dSBCq7cIOo6mhvvsQKf70jfKvHOf0oAFY9elObaxBIBpp+6RSNhaAGou4kJwM81YSRVXBBPrVZV8vOO/PWpww2ge1aIguWcqRuSwyh7AVWuIz5jbQwXtxSQ7gc5xg/nUk0zbgeSvpVXIIFVgQvrT1jbdg9KtNbzeWHiG8nrjmq6s+4gowYdc8VnIaH+WdpIbn6VJDDPJCzKURV9Tkmm7gy/K2atWqjbmklcOZEUelSzRiRnCrnndzV6GRY9q59tvTiob7VrTTbGS5vrlbe2hG53YjAryPTPEHi/43a5Ivgq/wD+Ee0ezLCS8kiDCQ5x85I5J7BcYHWu6lhZVXaCMZVOXWR7BdELLuCrGD7iq8jKGUkrnsQa4Q/Cn4jQzLJ/wszTrhv4kkgjAz7c1aj+GvxQSM/Y/GWj3LMc5kjQge3C12f2XV6GSxVN9TtWB24BHPvS7Ux935h2zXFx/D/40puK61oEoH3Sykg/X5elMk8K/HSHhIvC92f7wZl/rU/2TWe4PEUY7yO7jmC+wHeq91ffaN0Yb7vUr/jXENJ8VNOX7Pc+HbG/mA+ZrNiU+mSc/pVBtY+J0cnln4flwf4o5So/MiuV4GsnaxqqtNq/MegRt9mbAUykjO1elRz/ADbndyxboMdK8+Xxd8Qbdtsvw6uN3QFZzj/0E1NefEDxNY24kuPAt+839xC5/UqKn6nW7GntYfzI9ChljjVQVz75p0jdTGMEnr6V5tp/xQupGBuPCOq279xIrbR+OBU0nxohtJik3hnVWI/ijQbP5VP1St2G5Ra+I9E8obAXdmc/w/56VBFDFFuxEVc/x5riYvjPYXW5jpOo20akDzJY+T+AyT+VEnxm0KHP2iC+jT+88JUfqal4Wt/KXGStudrGu5m+UZP8VSbSrciuGHx08Fxria4ulJ+6Bbmrdj8ZPCepTeVDeTRtjIDwMP51k8NX/lK5kdpbq8kwVRzjr60km4XTRyIVZTwT0Ncivxy8F6ZcGN9Y2yA87reTj9KrSfHbwLqd5sh8T2skxONrqy4/MVP1Wstoiud2WWNgW2hvWq9xNvU4yfesuP4jeEWCbtas9zDI3SjFR/8ACZeGbuRtviHTI07hrtB/Wl7Ct/KM3rWQRqAG+c9s06GDdJJv3YB5PY+1Z0Pi7wyqqltremSSdCwu42J/AGrEOvaZJvRNUsiCc4F0h/rR7KotHEW5s7lSMbE2c4HrUEgKttzhvWqK31pEh/0+GVm/iWZD/WpVuopI94mU84BEqnJ9OtHsp9hErE/NjGPSoFkZvlI5q4uxm4Az/vA02RRH6H6YP9aiUJroPTqReYNqqw/+tQsg3AE7fpTlhLZxyD3pJLco3y/NkZPtU8s7XsLToRXWqfYwET95cTHZGvf6/hVvTrdrOFQEDIXx5rDh2PXiqWl2b3l3JfyKzQqrQ2+0cj1c8Vdj3bokZmIHA3Aj6Cjll2AbA0qPIdwPPRuQKsxs5jYnjvlRTpCPOz5Ywe4pgXczBl4NRyWdmittwZSxUqm/JwcDpUckZurhY4xhoj87+ntmrsP3Qi/J/L8aYqmHft+Us2SF/rQooV0TXFvLMuVmVsd2GKzrn7QzLCw+pxxirfmMuFdsj6Zqwtv50KEZUd2Y9a1cVJCuu5mx6bzIRcspXtjK09fssGGZhLKOnNaiadbTfKm2KbqPQ1mXUUkMxV1HHdun51lKnyohSu7XG7vMwAjB3OBu6UslsY5jG42yYyTngDFRq0bYGckHrU38Q561lytmliXzUs49qfO396qyzMHJcdac6yfeWPetIhTAyN59O9XK6CwtqZLiYpEMr1OeKtrCqyOkuUAHOBkmqYcru52jOTjqP0rekC3Eao64BUES5wTWsdUS3Yg/sqGSEGOQEKNykjnPpVdI/OhYmMxzL/EFJDVL9hFhEf3xlibp3K/Wqbbo2JjkcA9RuIH5VTasRqTQ/wCkRk4wR1DCnLIka/dYAHB7VJHsWPaQASv3uSc0qKpKLvWTjHzVNxkP2gj5hkr021NHMhkQnkZ6en+f6U5bdVk2sCGH90cVLqGyGxkuYuJFBxgA9sZ/U1IGXotuPsDvnd5srzdDnBY4P5Y/KrSRohxjcT0qTTSsMUECpgKgWn3WWkSOLaXPRUO4mq5FYjmZGmmiFvNSWTzO6qMiibMjDH48Vas/MSTZKyxkDnHNO8iN2dllVlzyVGKqMNBNlbafKJLKFHXjmolklPzNtwRkbqnmvn3G1h2BSMl2GajaO4aQmd02gYHFOSsCYyO4lZihxsznGKsR7vNDI2G/u9qgmj8pkkEoK5wQBzTiyMv8Mg9uai6NNRZ5j5wV0+YDPzDOKlXO3aoLEjIxxTFmClWZfMB4wTyfxp00wZwYo3UY5K81S3E9h5aWUBfLbKjHA602aF1jDSnLEn5Ou2rUMjYBDcH+61Fyw8sjHbnPWtzK5TjikVGbK4+lVpJvNXAVUA4471Yt7xrdyGOQ3qM0t8oEiuqjAOcAcUpLQtMzZMBgMfMakt45DMseCMnAz0q5Z26zK0zHcm7GB1qa7IVUCoqhfzzUKHUOZFK4Ux3Bi8xV298Z/rRuSNvk78Zpm0MxJGT60dDVcxI2YNuIAyahkUAfvFwR26VMZG3E1HJluTyfepbuXErF/mXauO49qowLtnu4cEfvvNx7MMnH45rWVtqleMe9Ub3b9vgk5UtG0ZI6cHcD+uKzLjowjZlwAPrU43Z4GeKiaRIdu91DMcbe4q1br5z9cD1FNblOSsStEYly/JxnjrUDRyeQlxIwWJ22rmrt1MJJ0WNQEwB83P503WbiK6jSGELEsf8AdHBNaNJEWIGaO4hAV1OOmTVBrfyWJABzzmpYyYmCsu5alZk8turP2Ud6x5h7FReWBPJ9DUiQhmO1YsjkqrFagiJZmYErjqrDmmyuzcfMD/eHSsnI1Jmt7iFQFQjnOetLFGrMSSSw5IIpttNJGwy2QO/WrO7cXbs3Wo3QCCMNtZE2jvmoZrSTe/ybxnGM4oLbW+Qkbuu04xiljmnhYnf565/iGP1qox7gI9v5duTIrKT0xVeRUkUAxiVFPzECrb3DTsBInyeinNRRwtHMxU4Vhgj1o5ewrlOS0SZv3aBR2U0xovK+UqVPoDxWnBZvHnJXCnoD1FWmW2aPBj57npS5WTzGI0A8zcoxkc4q5DamRM5KEdGXrUdvHtkZUO5c8VsxxiNFQgnjlhWkYu+5MjLSC5t8l5BIh6HpTzu8s5OQa0pLVZm4OFH8NK1jGY8K3zGuqMXFGfMjiGs4tE1NxnZYXxyoPCRTf0Dfz+tbLo24KOPr2q3faPHd29xazfPHIuMf3fQj3BxVfS/Nnhlt7kA3tq2x2H/LRf4XHseh9xWnKx3Qw2iySBd/zVE1uctG6Hg1sC18tlZ1Ck81P5TBSpTO7kGi19Absc4YWUkksAPfNQ3VwzRhcZNb1wox5ZHNY2qKsMWVBz7CspaDtcpQ6fHtLv8ALu4z1qhqS28LeXDmRgeW6AVahtZbiMyPcoIh1j5z+dE8Sxxs8YU8fxVzuKaNDPkyAB97jk1F9hV4WkjGVX7wzyKmEqr94bRU8d0q4KgLu/u1EY2LMdrcSKMDg06RXWNVzjb7VoSRqx3CHn1Wq8kbbs7fl961joK5z+oRGO6V+zU1Y0ZlDcAnrjPNdCLJZpwWUAYwM0/+yVt35Awe45rojJbGDRmR2beXuSNyvqBT47d3+bqvuK3dPhjtuVkx7YqabDHOB+ArupycUZuKMX7CGHTBpq6QGzk4rVYLvOQTTMquQBu9664ybE0Zh0P5Tg5WvK/iV8P4dVlkdo1DNwSR6V7G8hVflNY2qQpcxneu4+9VO9rp6jhFXsz5B1r4JXcEpudJm+xygk5jJwfciq2m+JPHfgqPydR0a38RaZnEiOuSV9g2cH8a+n77SEZThcL64rDvPDMb7/3g24yBioo46pDcKlCEtDy3Svi74RUo8vw/ubN84/dWKSD8xWzrXxG/trT3tdG0a8sfM5Et4gjx7hQf6Culfw6bNvOiRXQD54RGOfce9TLpsDwklACf4cdK65ZlNo51hIHiFx4UdYWVlMjEklm9T1NYh8MtbOQOc8817rfaeqqFULyPSuZ1Lw+zqWVfyFYRxbluOVFR2OI0LwfHNMDc4aLqVrlvH3guK1ukgeRvskz4SRByvf1r0hWl08MhRlP+0Kf4p8Kt408CTtpjB9Ss28wxYyW9hXdh60vaJ3OepGyueR2Oh22i2dwLaZZpoTvSWRM8j65zXoEf7Q2geLdJstP+IXgSz142aqsNzalQQAMfdbG0+wJB9K890rVtsM1pcRFQcq6kEMp7jFYMmkSiRljIKZ4+bFfSRk9zzJWkd94gu/Cepale3vg7SLvSdMkRQ1jcqAsbAclcE8d+1e0fsy/GK+hv10C9me5s0X9zu52jjj8M189eFYfsMM/ngKzn5VPIrvPhnZpZ+MNPks1MckkoLKpOB68VyYqPtIOLNado6n35aXSXADod0fbtWxY3oRsI2fbrivN/B/iaOWNbaRgr+prsIl6shwOxFfCzvCTR70bSSZ0S6o+7CjP41It1KGDBtrZ7CsS1umhfLLvrXhnV9rLwD2qHJorl7G9pepSNIRuwfetWFgx3M6h/U9D7VysNyoY9nXp71as7ibUJjHkhB78ZpxYWOljvIxIyDDY5bB61+d/xSmFx4812Tkj7XIAD2wxFff3l+SrEnawB5X6V+evjpvM8UasxO7ddSnd6/Oa66MnzWKpu9zL0XAun4+Xb0rpLceWuARisPRY/kMgznODxXRQxo2OMe9durNCrc4dTxzWepb8PTNac0flscnJrOmXLEDg+tICRfu80+JSDt6A0yP7gzyRUykn60DsdFozAIo6NXRRr3rltJkMe1GPH96uphysYrpi9DGWhOzZXAq/DIY7GRuhA61T21LfS+TYwIAd8zgcelD7kG74JsnkkiVerNke/NfQ9on2eCJBxtUDp7V498L9P828hcqW2ENjHsK90WNXAxtGexrzq0lKWgECxmRcj8qdt7LxipsGI4OBj071Ezbu31rO5NhY8j7xBH15pxUKOOajWEfwjBqYhu61RRF5g6d6csg6FSadDGsmQTtPajySr4NADfusSv3T1U80/eIx/vdiKXaFam3Uzy7Y0wg+lUQDZ54pVVhyfummx7lXaakxnmgdiDZKJT5bYPXbjirMbLt/eqA/6U/8ACoZtrc7ckUEyRI20j2+lCFdoqpHIYyTjipw4lGc7TQZnHNMqjG0moftLKxyN30pz5XDH5R71W84NnZ096ty0OvlRO19HCDuzn0xmm/axJFuHy+g71Wkw3bP1pG5THSp5gsh0jliOcVE7A9Pxp3mbVwBmoZGOcdKwluVcbIytypGRUPnD1H50MOoFVXhXfuIx9KzDmLazgMPmxUu7zlPOR2NVvsJlwVOB/tVILNoVUM3H+zSVyOYXGFAPHNOmiC4LPuUdqJIi64UZ9+9VGtwGzlvzqthpj5pN2CvSoG+aiSM7gQTn0FVmEhbgMR7VnLUuxM0Z7daI7N5eSAV75ojWWXgZb261Osbx25Z5Mnsi9qn2aEUp7EdQMDNVri1KphHyfQ1pySSBdpYn8Ko3QKR4V9wPPzChwXQLmZMrQvgEHvTPtDfeIx+FEm9puemKZuKnnpWJrYVpSxzjNPh+bOeDUB+dgxXpV6GT7vyEHPWs3uVyk6qwwcECpRjHWmtdDyQhUlh3FQSXYjQDBLZ+73pCLTAQ9+KMbydxwo6VXW4DNlwd3YCp0kVjuJ/wppXAcoL+3pWjayeTbso79aoqA3zLnHerEbHbgsuz9aVmA7G7pwDSMpUgA7hR5igYBo3dwQadmAxlPpSsTxtX6570edu6jFNaTdwp59KQAzbVGab3JPehVd+2TT/L2qd/WgBkahmGQetSsuxjjkZqFGO7A5PYVIzMOetVzEEqDcwFX44VI+Y4+lZaM2QQasi6aOMnqRRzE2NSHfCv7psfXqarzb7iTMqg+4qnb3E8zq2BgnAyalvY3guwqyb1Izx0o33IbsTtHGq4H3j0rM8Ra/p/hTSZdT1a+Sws4h80h6sT0VR3J7AVS8ZeKtN8D6FLrGr3CxxovyjPLnsqjuTXmPw78L+Jf2hdeHifxLG2k+CrMl7aOYAIFHXaCPvY6senavVweCqVnfoc1SrGG5T0Pw14o/aW8QNNdmbw74Dsm3Fc4eYepJ6sR68Cuu8V+Np9Vkt/ht8JYI4LZSsFzqFumRGv8TZORjjknknpXF/Fb9oG18WXsPw98C6nb6B4WU/Z77WZDtWQDhgvGdvHJ6mui/4WP4U+DvhK28LfCtf+El8U6kAjXduu/wDeHjczY5Oei9q+wp0o0opRR5sqjnq2Sa58N/g94EvINN8Z+JdQvfE8kW+eSFpnYn1xGhCZ7Z5OKhuPhr8Dh5UzeKtetEcZjilklCn3w0eaqW3h3TfgbpD674r+yeJPilqo8/7JdEyJAXP8WASTwAMdT04Ga3GvfiBqkf2i9+C2iakHQMjTRqGII7hiWH41pLYxvLuecfEO38Kafc6ZpXw+1zX/ABZr1xJsW3huGCRLnpjbwT09PXFex6Umnfs2+CrrWdb1KS/8SXsar5MlwzgHtEmTjg/eYelUPB3irUvDWrSy3nwhtfDt2sZRbjTeXwRyA235fzNU/HU2h+MtSF9rPwx1TUbqSARxzSXOYosdMrleM88cmsublKiubRmX4HvPGPxMF1reo/EP/hEIZZGWC0W5QLweynt713N78MfiTp9nGbX4uRx28n3Jb4LlvocYNcN4A+FNjosc/jHxVpzW+k2rYstL8rcbh/QKckL9etZWsalN8SPF0F94yW+tNIUYgsbGIjyYx9xV6AZHU9u2ay5nayNVdy5Ys7TxNZ/E/wAE6HLqdz8WrBLSAZdpLWFi3oo4ySaj+Bvjj4ofETWJdR1DxF9l8K2J3XF3cWMaGcAZ2p8q4/3u1cnqeg/BDzVW8u9ftS3SMQnGR3GAf6V6N4g8e/DTxF4Js/Cun+INS0TRoExJHaWbgzKB0ZipOM9R3zV2a3E02rWKd18e/F3xG8dTaP8ADe3t2sbcsPtF5AJFmI+8xb+BeuPWugt9Q+PNvNH5ukeHb+Mt8yxjZgdyMtXienaDJrXjr/hHPh3qOoQ2cyq0l0yGE7RgFiAB8oHc12fxQ+LUvw7t7PwT4a1Se6Nm4XU9ZmnJlkmzjyw2cgAkk46YxSjK61LlFXUYM9Um1r4rC/WNfCejrAVB86RwefTAauP0/wCOWv61r0eijw9ol3qUkpijt4gz5IOGbOcADByTXPyyJqmloU+Ov9nB0zPbidmwSORuc579sV2vwT0TwH8MdJv7608Xabq+u3iFRfTzgKo7KOcgZ5PrVLVmcrJe9ubHxk+KWg/Cu30+y/snT9V8SXgXZYiMBY1/iLkAkDsMdTXLQ/EHxdNZiWX4LW8qyfdRBjI9TmOuC8XeE/7N8QyeKtQ8baTr/iG6lV4YrQeeysGGMKwIVF7fSvXPBPxC8SeGvDuo+MfF2sSy6OdkOl6dJFGr3Ep6OSFBwT09s9KXup6kv4U4nAXHjiaWR01D9nh5GzljHEjA/wDkOsW++IHgnS75G1f4DQaSZASslwscRPrjcgzjHrXoNr44+KvjSa5l8Paro9taQqDIt0sb5kOSVUHoq9MnOazLf4K+OPif8QLK/wDH9/ptxotuoErW7qHdQd3lqgJCqTjPTINJWv7oJuOszqfCmg/DvxJ8ObrxdrfgWHw1o1uGk23pUGWNf412tjB6DPXNeXD4ifBOTdbRfC7WJEOGWS3hDKw553CT05wea9d+OnhPxF43sH0Cz0ll8LW8QCiG4iVZSBkMQW+4uOhrzr4U+PvEGk6tpfgTwxp+nTxF98lxLGzkAHDyO4faSACBgY7UPl5lGw43lByuYc3xI+Bix+VceDfEunoh62+6MZ92Ew/n3qhaat+zXdXivFa+JIbgvnGy6Yhjz2Jz+VenfFr9oq68N/EC18H+DPDdj4p1H/VXKSKf9Z1CKqnGRznceOK5j4lap8ZvGfhaTSrf4aW+jzXJVZbmxQSSbOcqG/hJz1GaXKuqJ966ubng/wAKfB/4sal/ZWg3esXEiw+dIrwOiqoOMszxcEntWd4o+B/wU0HXLnSL3xTrFjq0YErw29wXMYPrtiIFdv8ADXwFd/s+fBu+vItPm1bxjdxLLNDbx+Y3nYKxx/7iDHNeAWF8vgHxR/wkHjXwdd6xLeNIxivAY1knbJMhDA7hywHYDtScYK3umsFKcnyyO2tfCXwWt5HCfEnVmSM4ZJFMij/yDUl78PfhZfy+ZH8Vr2zG3jDIi4/GKu2s9e+HTfCOfx74g+HenaTYysywWPkRSzXWeF2/Ko+bB4PpXnkHxC+FWvQxfZvgjNew5xHJFYxlCfqAelE6dPshKVTuw/4V18M5iq2/xxuBKHwFF5HnOenG3+Vdpq3wLm0OxtI5PiNqSpLE032ybCJHFjqx3gKORz3zXlnwL+Fl148+Jl94g1nRP7A8MafObxrN7cxxoFPyRDKjPQMT7V0v7WHxSkvrX/hHrcSI195bXRWEvsgBPlxnHAyPmI7bgKh0aTjdxB1J8yimaK+BYZkijsvj15AOECR6im3OOgBbrUjfCXX+fs/x6P8AvvcRk/kWri/AEfwkbRbCy1zS9U1PWHUCQW9u6pvJx90EBSM9eK7Dx98I/gN4F1CCz123v4b2WITeXHNLK0anoXwSAfapWHpct7DlUqxly8xf0v4R+MV2lfjPDqEinJ3Tx4x6YAq3a/C/4uSXrx2nxG0TUCDnyvJUsqnp0U14d8TNM+C2k+F5Ljwi13ea60iiOOfzVjQZ5f5gAcD0969d+AOk2PwT+CWt/ES8jiXUtQhMluHwuUBIjUc/xGo+q0ZPWI/b1Y6qWp0N58PfjNApis/E+jyyY+YyRofyBjqra+B/jxbSKW1Pw5JH/GYogcnvjKj+VeH/AA00bQfiFqmr6r8QfEU+gGU/aPPju5EkaRj91RyNoGBx6V7j4V+BPhH+yz4l0T4maw2l24aE3UtyZYQemMNxnnGaUcHRkrqJrLEV47stTeG/jkrERWuiTLngbwePcZUVm3H/AAvq33p/wiGkXGw4Deaigj1wJM05fBng+Ga6uf8AhdV0WdSAv24RYIGeNrLz7fpXI/BjWta+IHxJ03SrDxJrV/ZWspurq4mvpCPJRsAbQ207jgdKh4SgmrxLjWquLk3sdVHqXx0t9pl8BaY43ZIS47Y/66VJqHib4s2+m7m+Gv2u8frGJBtX6PuOazf2pPjF4itfiFp3hbwlq15pjWse67axk581yNqE4weCOvr0rpbH4ffFG4s7eC2+OFvJfSDPlzFJH5GdoUKRx6jHSq+p0drEvEVVG7OS/wCE6+LluCZvhDJJJnhbe53H881btfiV8SmUx3XwlvLOTsJJW/8AQghH610sfwz+PtnM8Q+LOlTMP4Z7Jd34jYa4f4keNvjL8I2tBqfjnTtUmuAzpDZ6ZE20DjcTtGOayeDw60sEa9WRpS/GPx7pu4S/C3VDxyYZCygfXyqjj+OXii1mV3+F2tmQHP7jccex/dgV6vZ/E3xF4X/ZvPizXZo9Q8RSQCSFjEsQcucIoQDHv+VeU/Dv4rfHz4l2c2oaCmhXdjE+1xeWixNuI5UHdzjHtVf2fQ6k+3q66Fr/AIaGv4Va8vfhvr0ClwdkLK7H6qBTv+GmLLVJPK/4QfxVatwB5ttEof8A3d0gz+lbtxrn7TEIBXQvCV6Ou1WYN9cbgP1qlJ4+/aI0u3lutQ8GeG0s4UaWaZmwgUcknEuePaoll9Hawo4id9itP+0RoumyGHUvDviW1nX7yG0RwR/wFyB+dZ9v+1F4GklZZjq9meSPP05+np8pP610n7P37QWt/GLx82j6houiJaQ2zXNzcWcLkgA4GCx7kj171ofET4/W3hX4o3nhS28I6ffwQJEhvnQFjcvyI9oXnIIxzWf9m0jV4mafLy6mPY/tCeB7+QC31O6lXbuJXTpm2j0bCnFPj/aK+G8c7JN4hEDr/wA9LKfH/ourN18QvFl9fOsvwPsbkIxVZ7pCuPwMLGqb/EC+VXab4CqFXAEkVuSwPf8A5YdPxrJ5bAf1trdFk/tEfDe4lOPF1uHbhR9nlVfz2CrV78WPBl1ZiKHxJZyzSYVY48lmyR0G3muL1b9pDQfD8/8AZ+v/AAVn0xbpCqpcSQo0yZ5wjAEjIHWvYV8P+EdZ8H+GNabw3HptlcRNdmxVRuiiSJm2jHA528AgZNNZWpK6B4trXlOZX4teDombHiS07ABiV/Dlali+LHgyGRWbxRpUfHO+6RT/ADrh4fin8JPEFrNEPhRq18ludxWG3gc8nBb/AFuatR+Mvgb5MTN8KdWkEaGMkaGk+z2JBas/7Ngn8Q/rHKveidza/ETwnqEzGz8S6XKcZKx3iN9T1qwnjTRHZEh17TWDHlhdx4A/OuCtPFnwJs4Y/L8E65YxQjeyxaJINoJx82wcDJ7+1X/BL/s/eKPEtp4e0fRL7+1r2VmjWa0uIGzgsctxtHHT+VL+y77SH9Y0uos72313RZpWVNU09wo+8LuM/wBasf2lYziWRb+zlXHVLhCBj6Gue+IXhr4LeF9ai0PxDZxW140P2pYUtribCZIBLKTk5U9a5ZY/2dY5xE9/DbL5u77NcvdxlSRwuxmAxnB6GoeVyTs2H1htJ8rPTP3NxF8k8atxtbzOMU6HTX3EQlZMnrniuD1Twp8D7eS3i1DxAsUlxgxLJe3CI/vtyAKqN8NPgxqUxOneLLm2lVhGY7WUtzwRkMhJ69T2qf7L11Zf1qO3K7np0lgYYfMmVd/QKDkZ9zTtPhO9S6HGeg6GuSt/2b/BV1pD65beLdTbSYo2nku47sCMbQcsWAG0Lg8Dg4rKbwr8O72we1svjNGkpOfMbU42kTgcfeGKpZW4u5n9ajJNWPSL7Tkjn+0W8Do7csuTj8qhjjOoLt+aJ/4lIxXjzfDHw6IWjtfj/NGznG9dUj3fh+84rWsfhKtmI0tvjfNdztg7rrU0YkHrg7s/rmk8tm+oLEQW56FqGmfZ2IDGQ47CktrSa6ZX3uEj5KseK5GH4K+I9TYQaV8W2kuFPKtdtcEH/d3mpZ/gn4/s82w+K2LsrkKyqP8AxxgaSyud73H9ap3szrDJ9nkeXyywkGORgj8BVbz23BQwC9Tmucg+DPxMhhKJ4/t9QmIIBuAuB+AiNZy/Cf432lwM+JtCuEJ4G4oQPr5JzSeV1OjK9vTOvuMud52qB3HGaYq7iCW69hXLan8OPjBCv7m/s53H3iPs5/LMYJrnpvBfx/t7hfs8el3MK/dDSW6N9CMdfxrN5XVRX1in/MemLCNwwcNuPWo5Ix5hzXAWei/HUf8AHxo1gRn5pIpIHI9gPMA/UVHq1j8a7SSJ7bw1Bds3Dlvs6n8B59T/AGbVZarQ/mO/+zux+XpWfq0Zt4VnLFXhcNx6dD/M/lXn0l18d4WYt4Ft9pxgMYeff5Z/6Grk2ofFqSxkW68AeWWjKlwykMO+NsmfxqXl1RFe2h1kj0NYbbyy8i5JPRVyWqGObzLraAI40GAjDFecaX48+IjWay2vgCG525Rgrvu3qcMAACODx17UyT4mfE9nJb4WXBTrjzJOfyTIrP8As+qL20D1qNILiMsQqnPReRTFjS4YgNsHoVryKx+K3xEZ2im+Et5FGMnzPOkIH4mIflRe/GHxRpc0bSfDPWpiR8z2ayFV+oaIZqXgKyKjWg9meufYXDHcwwvrVq2tHVhJCeR/E1eO2vx+lmwJfB2pKwHSYrGy/mKjk/aU02FmSXwrrkRHX/VMPw+bmo+pVV0L9pF9T1jUdPuXk3B92eS2Rn8qS00ua4DAtGI8fNuzn6ivL4P2k/Dn2bz7mx1K0gU4IkWLf/3wHzU037TXgua3lSL+0LYhSWdo4ySMdv3lR9Tqdi1UjbdHodxZwqwWPPHHB4NP8t7f5WUj6ivObX9obwNAVMuoXTDIIzADj9cVst+0L4B1eNHGozBg20CWIoCfr/hms3g6r6Fe0Xc7K1aFZV85W6+nFK1wPMm2psR+cdq4O8+OngnS28i61hoHY5w1tIf121Sm+PXgOBxHJ4jgQsoYbo5Oh99tZ/Vaq6Bzx7nf5HmcHk9qVbjbuQfeNcjD8VvCF5Cs0OtwlG6MUfn/AMdpjfFHwj52w+ILRX69SMe/Sh0Kq05R80e51P7xZPmJRAcEj+dWZGft+9XAIK9K564+K3g0GAJ4q02RtvzF51Qg/Q1PJ8Q/C8I3Q+JNMKSfMyC7TGfbJoVGo38IubsjVGVIfbtzWxpszOrDdw3UVzkfxC8KT6eiDXdOeRW+Zmu48D9a1ND8U+G7vLQeINLZQ3WO7jPPp1raGHnF6ozk3bVG2lv8+dpA9ccVMsUfV9xXvsHNI+s6RdKfsmoWtwvf/SlK/oeKI7iyRgyyR89QsvH867PZvsZO/RFniNAgtl8nqG6msDxVa+WYNTsE2XNr/rI1H+ui/iU+/ce6j1rcnkCqDFOrAj+8OKrPHLIrNxuXncMU+XyIsUrdY9ShSSGUSQum9Xz2I6fnUc29GASQ/KODiqdm40fXTZyJstdQJe3CHIjmIyyfQ4yK1Xtp45M+W35ZFQ6cuiK+ZknzGkYyHc397FZWrN5bKVPPfNdHcWkoUkxsGPYqa5u+t5VkwyHgZ+auKpTkuhtCS2uZF0skMivj5D1p8sMe3ac8jIq5JukjZNuT2A61WaxZVD7m+bpurl5JdEb6dzMuNPPmAI28nkjpUkdvHH87RgZ68/yqy1szo2QW+XIwajQ4VQy4IOBkZx+NLXsSPM6+SygbV9ag/hAPXtVyRV24kCuv90jrTGs4mwyOY/QMcirAqlo5Y/LyA4Oc4p80vmRdO1RzI1uzKfmHqozxTNwZBjgHt3q47ksZGj7eBR8+4AHBqeKMswXnmrH2KRckLu9K7oy6GT3K7ruChZSkgHfoff60kl00HMqKwIwSgxn8PWleF5nVAuGxnDUnlyp+7cHbnIPeuiMnsIrLOhVjH91uoNUmj2yFgcr12/0rVuVVWyY9mR1FUpolbBU59acm7AolC6tfMibbxnmsG4sP3eSeRXR3DeX8vTvWVcfOpZeueRXG2amN/ZrM27oD0zVK40Ro5TcJubjDR4+Vh6j0NdKqmRVJX8qaysMj5sZyOKnmDU4q40Nr5meA/wC6rdvas0afOku2aMjBx0r0L+zXWQzxLtPVl/ve/wBalWFbpS0savt/h7ii5Nm+h5hrfhMahDvjXbIPWvLdasde8N6kl5o969reQDDFVDK/oCCCDX09Posdwm9Fxt/hrlNc8CLqCySRLhscg1vSxHspXZMqfMfJ/jLxwdYuN+u6Hb2Wpg7XvrePZ5vuwUkfyrGj1C2njxDcRS/7IYcV9Aa98K2ZXLReaD3ABxXnl/8ABe1uLjm2aNif4VAz+WK+ipZlTktTlnhktUjnvDXhu78QXipHqen2cB6vdy7cfhjmvob4b+BNA8Hbb651m11K/wBpVCHG3J9BnNeL2/wPl8zaks0cfpvPFeh+A/gymj3huy9xcSIw2STPvweuOfpTqY6Li9SPqyvex7DZmSG5SZF3DdivT9H1xHiSOVdowORXmljDc2saNOyyHOSuMAV0unzrMuQMV87UqRm9DrUXE9BiuYu0ind6HpV6Niq7q4S1uDGyO2cA54NdDHrQPToa5JJp6Gi8zpLScNIdw59K0I5TF9z5awLG+XcXHJxVmHUMySPIdx7D0rLW5djca+kW0m3sSApyB9K/P7xVKJtcv3XODcSf+hmvunUtUitNNu7lmyEiZwO3Ar4S1Zhc6pM4GA8jOfxJNejhVuy47MuaKCtuMjHNb6dOmPrWRYt5awqpwO9bUP3CTyT6V6SKIJIjtZs5rGkYNIM8Eda6R1Hk4Ze3Fc5cRssxJ6UmAQybskDaOm01Zjbb79qpx/MxHSrUMY7k0gNzT+oGc+ldTbsDGvPauU0/EbAc+9dJZyjy9vOa1UrGEzRi5kHcU6/bzNStI4/uRjJB9aLFd8iccZqOxVrzXpWHID7Rj2oc+jMtUj3X4U6d5dm92x2gDAAr0Jscc8Vh+CNNay0GFJF27gGOa6JbTY2WORXmSd3cFsNVwvQZ+tLuDdgD2xVr7DHPEQD/ADzTV08I3yJg+uetFmMprlJiyHjupq2sgce1RSRNHJ82AaepUZxwPer1AdIqp8wDHikVty56UjM20heR15pkZbOCKYD9w3daI18uYyYyoH1psq7eBwacoCxnqadxWJJpkl+YDn2GKiBFM6LQDT1GKZDzxTAzYyFOKPMVWHOanUrnKnA7igTIUbdmo3TOCKnkX0AHHaqsnAxmgixx20sxZ23P6mkbHYYp3lnd1pXj5FSdJEDSuq7eCc9TUioGNK0YHGAKAKu2opPmOf5VYaMnI3flRDGjOFOTU25tES5WKywNI3yip2s2jUgou6r6w+TwqbB/eamSKM88UuRom5RFmcbt2P5VJLAqxgbtx9KsbSPpTWA9KgRTWJi20HYPemTQ7Gx3q2qjcSRg54psgLZBAqGXEo+VuX0PbFMW3J7AVdaLpihLVmOc1JRVZRHE6hipbrinR26rDjb26mrE1r5cmOC3qaZIGK/M3PtRqBQmty3Q0i2aMuHI9hVuNcNjqtSNHHtc4OQODUyZaRiXGmRKxKEZrNmhCsQVBram6H0qhND5nQcnoa55bmqM3y/QcU+PPAHU8VektUt4wXbJ9qg2q3KKR/WstTWxE0hU7APnpI7Z5pMcF8Z5PNWoLR2+YI2c8YrSh0tEG53wx6jvWkYuxjK0TMtdqzFbmI9ONuKuwrFsBEeD3FWFso924qTVkKq5woIpu8TPmuUlDY2kYFJuByBwBVto2kOWOPZaWO1UIcDJ96m7LKS7ipPao5IWbtge1XjblWAPQ9qeIw3AHAoc9LAZ8VsWdU5GeM1e+z21sxUK00n94dqmUrHhguNtELtJJhVILcl24AqUBU8ry1JK4P1pkjFlwasttk3HeDz09f8A61JHbqzBt2B1pgUvLKYbBU9jStleeorXknTyx+6344xnFUpismCIintQLlKsaNnceBUuN3HbqadRt6HFQNQH27KMEVieLvGFj4L01rzUJVeV8+RBnDSEDp9PU1Q8c+O7LwPY+bcODdSgiC3XBZzjr9K5b4a/Cm48Z3j/ABA+Ik7Q6HDmWG1uvlEgHOSP4U44HevVweFniNWrIxrSjTjeQvgv4c6p8YL4eN/Gl2ln4StwZILeTdHHtHcA9V6/N37da9PX43fCfUNHGinxFob6WyeT9llR/LZRxg5UAjOa4DxBe63+0xrkXhzw7nSfBNqwEzKu0SID1OP0WqXxs0Hwd8PtJXw/4e8Hyavq8KrHPqZt3cRDHUkfLvPt0r7GjFUItR2PDrL2jXMzutPg+A2vX8dlZx+FLq6nYRJBCgLufQACoPiReeBvgAwl8OeF7EeL7hPKtY7ZBujJ4VjnpyeAOTXjPwz+INp8K9KuX0vwvd3nim7XyodSuIsR24PYLj73869U8E+Arb4f6bcfE74mztLq8gMttaXJBeMnphT1c54HYVftNLmToqDWpH4N8C23w/02b4o/E9Vm18v58CzOZHVyPlAU8F+eAOFAHFc5/wALG+LfxV1e91Xw3qI0HQA+2GGWNSj8/dyVJY9yapw6frX7SfjA67r73Gm+E7KTNtpu8rvA6DPqe5/CvdLO1t9Ps47aziWC2hXZHHGMBF9q8zFY+NNcsNz0aOGVryPPLHVfjVb/AH9R0OUdQTGuCffIHH0q+vi/43rCWbS/Dt5J0CjO3HrgNXcwR8Hb8/0qxHYllV3kx/snmvM+vVOW7Oj6tDscH/wtT4v2kUa3HgjR75gfmKtgfQDeT+NEnxo+IceyOX4ZaWR0b/Tj/wDEV3TRhSQr7u1U2t8MAFwPTFSsyqoX1WmYlv8AFTV7hSLv4XwmQL8wimWRSfbdGM/lWdN8ToJLjyrz4MzshPMixxMv45QYFd7BJ5EZ6AjoO1NW4kYcKSGGCc1f9pVb3dhfVqZzFn8btH8K3ktvZfDLUbVpkxJNaRRqhHpuGM//AF65668efDaOPdcfDC9LAciO2if687q9MgWNWJfhu3OMVTuFXzGVgzg+2ar+1JLoT9TpnmD/ABC+Dt1GvmfDjU0hb5R/xK8fhnPNDa58AVh3TeEL23wf9W1kyn/0KvVLmFfJjAjVeOBgVXFrEnPkRt77AaP7VlvykfU4eZ5a2ufs6xzWkraFdW8nmjyV+xyAswOR0yevvXU+OfiN8GvHF/ZjXb3VIVsEZIbd454oYc99gXG73xXRNptn5qubSAyKchmiGR+lJcaDYXTNNLp9pNu5LSQqS314q/7Wb3iP6jDozz+1034AXcJj/tS5ubd3V2SVJjHuHQkY/wDrVPq3hP4F380l/N4qW3uGID3nntHjso6YFdVN4V0UZzpFju9oFH9Knh8B+GmsTCdFs3jY7mhEQCZ9cY60LNo9h/UY31kcnceDPhVq2lxWtv8AFGS3skcNJ5NyimTHZjgHHrXa+C1+HfhHT9Vj0fxzpq6pfxeQuoPcQl4VxgBBwMDrz361lTfDPws27Oh2ueBgR4qGb4V+Dpo13aFb7uhOCDVf2tH+Ur6mv5jmofgZ4bXUlv8AT/i1bxakrl/tlu8UczOepZkcE5roP+FX+I7u1e3tPjjcRytjy3hmLMg74zMevuKsf8Kd8ILCpGmbR1wrYx9OKpXn7P8A4IunMr6bOH3Ag/an5/DOKX9qx/lG8IpbyLcfwe+IaRhbf4yXdw68DzJcg59g38qzrr9mHxL4y1nTrjxX4xttaghkVJZNjeYYQctGpJwM9/bNS6h8BfCF1DGhhvI1j4AW5OKhHwR8Orb+QiXCxgYXbJjH4ih5pTe8WQsG1tI2Pj18D/E/xObTLLSNQ0rTtD0xAbWxkZwS+ANzYXsBgfjWH4a+Gnxw8KaXbaXpXiXw9bWNsNsUEKEfiSY8kn61kXH7OumhpJIPEGuWrtwpiu3G36c4qO3/AGfPsvmPH408Q7iMAvc7vyFL+0qHW5Kwc4q0ZHRzaN8c5NXNle69pl5Eih5oLdEQ+wLNHV++0b4xus0ludNmuWHy/areBx+O0AmuLi+COoWsmYPiD4iiz9/Y4G7HrzVqb4Y+IoWi+z+PtZMYbLxySPiT2OGB/Kj+1KNralRwdRdUdH8KvgXr+k+PJvEXiSzhnNvCZUVWBa4uWHPJJwAMYz0riNe+EXjzxB4qu/EmqeHBe3l1diY2t3IjRJGD8qYBy3uPyxWo3wy8dTXUs9t8R9YgjY/LBLI+1R6cPmrEPgf4rWbYj+I0ghA4eQOz/T5jjH61SzChJWVweGqxd20OurXxrZTCS3+E3h25eP7o+wsmDjqCHIH5Ve1jx98Qda0eLStZ+D9td2YdStssriJSOhwAen0qvpuj/FWEuJ/iCZVPCgQhAPf5ozn8DW01h8X4LKN7TxZa3ExOGlkhiG305MWK2WOofzGX1are7seT/ELwb4i8ZX1pFp3wzl0GKL/WR2qM5mZu5fAwPpiu9+N2g6j4V+GvhnwDoNjqDRxKt3fz2lu7qSpDKpYD7xft6CtHTr74y2/2lb/XtJuJEXKN5UY3n0I8sYHvmrWmeKvjUqEPeeG7lgMlRZnGPfEgP6Vccdh1pzFSo1pNXtoeP6S/hCHSIbbxh8L9f1XVAd018QYVPccbgf0rt/hr8ZPh38Lb67l0X4e6/pMlyAJZmBlBUcgAljgZ7V1lx4++NtowEWm+HLzJ+4qOuff/AFlE3xO+MdttE/hLw9ccc+W7jn/vuq+vUI6cwSoVJbo86174hfCDXNb1LV59G8SLqd5I00gaXCFyPQtgDoMY4Ara/Zi0ew8XeLovEbxRQ2/huOVpDJGAY5nxsUN6AE/nXaN8Z/iZZ+TH/wAK60qeUr87JMVUHv1LVY0340eP5NTnsJPhhYwQSrl7pbwrGcDv8nNXHF0b350ZOhXceVI8C1jxR4Z+I3iqXUfFF9PHZalqshWS2w0iQj5UXcASBjHBxyTzW43g34PzQTSjxF4xOnWMgaVVgzEMHODtXkV6LN8YL+3ylz8Dd/JH7tBIMfhDUkXxQ0qe1cz/AAXMK43vGbdFYgH0aIZ/Omq1F6ykinSqxSSiaHjH4sfDj4oaRpOiWHia+0iCzkWRY10eZs7VwBgqOAK8e8Wa1a+GXvLTwh4tvL1bdTc3XkRS2McbZ4Uru+Ykck/jXp9x8YNAW0gmX4QTyLJJ5RjSFBICB/ECoIH1NUofil8LLS8meX4Y/ZL7G2TbbxFhnqpORmnOpSqWamtCY0qkb+69Sb4reJPEngf4BeDdGs9X1F/FGrKJZbz7U5uNoXe3z9QMso+grzXwmde8ZeF5I9f+OFlpstwHt59K1G8Kvt6YcnGcjsa9Y8SfHL4c+NZLFta8FaxeS2amO2LWwAjBIyOJBxwPyrMutc+D2pW/l3Pg/VrNG4ZYwUZvrslyaTrR5rxmmhKnOMbSi0zQ/Zm8J+DPgte66ZfH3h/W9Q1ERBPs12gKIuSQAT0JPbPSuV8QfDjWdR8b6x4gtPHHhOSaXUG1CLbqQeWEg/u8IUIyBjjmpbjWv2drq8givNL1eK4iURq1wt02xR0HEmMVeuY/2d4fs8D3GpWTSDzIzHBd/nwpHYetbuonpdExjKLvZkv7PXxO+I/jT4n6fYaxrMk2krbS3NxA1sibwAVX5toJyzKfwrM8TftBfEvXPjBqfhvwpfR/YBqb2Vok0cZxsGH6oSAHVuSTxivQvhz4k+C/gHULvV9J1i9tpr23EL3F5b3OzYv90GMKDyOg7V5/qHgP4Aanqc0i/Ei+trmVnaQm6RcliSxJMXfJ70P4UnK4/dcm3B6mX8SPgL8WPiZ4i07VtbSyvLq3hMCfZZ4okRdwJwM5YnqTjt0r374gaNqQ8KTeHtCtvtGo2fhyWGBBIqZlkCxrgnAz8hP4147pPws+D8eTp3xYmRCCBm9QKvrzgCpPDfw48A2OuakLf4m2QWTy1hlu7uKR5Qq/Mw3OMAMx5HpRGTSaRhKLlp0Oc8A+GfiN+z3a6pr17oelxW0kBieSVzOAQRsXaHU5Yk9zXufwz+LmpeMfBPifX9b03TIpdHgEiRwwsAX8ouykuTxnAyK5u8+EXhfWmtRF8TFPklW8v+0Q8bsO5UyetdP4a+HGi+Hfht4p8MReNNPll115D9paZT5QdQuADISRgHv3pRu2VK0o2ktTjPBvx08W+Mbgwaf8PtJ1C48kOWhnMalThsZZT3xnryK5H4O/CvxpZftBW/iPxH4burGCWeec3ZO+OLIOE3Z+YYOAcdq9E0H4E3Gg2sLaZ41tLKZYvKdbE+UjDJPTOe56Gr4+Cviu8kBg+Kuo2ykk7YJw+TjphjjH0qVGT1fQ1bilaJwP7Q3w68X+LvjILvQ9KkltksYLcXE7rFCfnYlVdiAWy3Sutk/aYsfDviS28L6r4U1S0v1aK1dUvlcBnIRSdrYxyD9M1v2Pwf8AH0Mag/FTU2kjBLHyI3Rj1A+ZjgeuBXNQ/sw+JLrxbD4k1XxLDfaj9tiluEMGEkjRkJw2chsA8YxTlF35rEKolDlmdp48+JPhf4X61HosmgXEn2m1+1F7VI8OC+3G12UE5zzmvEfi58Qr3WY7W48O/DrxDogtmaa41GTTdqSBlAV98ec468mvVPjh+z7qnxU8aLq1tc2lvbrpq2sfnM25H3Ek7RjP8PU8elR6N8N/jTo1tb248baZLb28SxCz/syPAwMAB9uSBinKLm7WsjOnKNO0+pb8I+bL+yVMyxzLK2j3J8toyJMkNzg88nP514P8H7fwz4ZaVPHOjSXbTWyRp5cC7kY5BLEsp54H1Br3iysfjxGY4Li48Kywfcb/AEdgBgdWG7k/7vFZHizQfjd4m0afS7jS/DUtteRlZZI9ySxYOBhskA4wRVWb2JUveabWozwr8M/gv4+j1ue28Hyxvo6CS5W6DKwBBIKgMcjCnvXDalpf7OGniM3Hh27geeIXCbYHLFWGQcBiRn3/AEr1X4G/DnxR4dXxbD4j0eG0kvrZII5IbpJVuMKwz044OK8w8J/Dz4leA5tNmPgyPVZrJWt3WV1ZZIscNkckjJ4pyUrKyCPLq2zhfgHq+iW/7RekW+lSWMQmlmSNY12yiPY+NxJ5OAtd1+1z4Sudd+I0MsNr9r8zSo98IJ34ErglQO9dXHrvxAsLue//AOFTaSlxa/PaTRxMZZWIwRtUFk+p60tx488Z+Krq3k8R/ByKVlTabiRJpCq5yVA8sk89qaty2Kck5KRwsHwf+Cz6XGLzXdV0m48tHnWVpAUbaN3LoeM571r+Kv2bfhn4ATTpb/4ia14YF6CbXdqCxiXgE4+UdAa4/wCJVjqvi3Uri2t/hvrWhwpa4t5NP0+doJJNzE5AjDKfYr+leg/tE+D7zxd8Gfh7dNpeotd2nl/aoYLZmmhUwEPlcZA3LVRukD9nJx961zyX4mab4a8EaLBceEfilqnifUGnHn2p1Zi0cOCS+EYHGQB+NfRPwP8AEt34/wD2bRIl/dLqRtbu0FwZmMgkXeFbdnPpXhPhXVPCPhfw5Hp3iL4Z6hqNxEu1tQkmkgMy7iR8rgEHGByOcDmu48MftKeCvhnoEOmeHvAeo2mnXkjytbrcF2Rm4O4Mdwzj6Uo6u7ZVRJLljr5nE/DPVNe8bSjTbz4h3WhrJbGaPU7i6YsHHBiP7xa9Ntfg74x1AtFpvxue/mj+8I2dztGOSFnP8q8xvvEXwcvLe4kuPAviGxZgSrf2gQuTzwpk459qpfs13MHhf4xeHtkwWHVftMAXOQycsgdsYJwF79SalySdjSUeaDltY9K1P4MfFNlNvB8ZYLXa2XxLLuGOxy5wRzXlvhX4seOfhz8fIPDXiLxZd6vp9tfR21ybhleO5jk2hWU7c/xA5zWH8evDsHhf4+a6mqLdDRZL2O8kjtwM+XIo3sM/8C6+lbUZ+Bd/JAYdX8TWcluQ0cpa24IIYHJHqo/Om5a8oKK5E97ntH7Q2teIPhz4O8Q6l4Z1GfTHs9Qgu3NtEshME+FcYYEffyfxNcJ8O9a+L3xLsZ7zRPGKYtXMU8N+IEJfgj/lmeCD29DXS+Lvjt8PPiJ9s0Ce41F7XUtPazuFhtt8pKlWjKlcruHzHn0FeT33w88BeEdM1O50vxr4rguREyJb3+ly+Q0m3KhpFQAdxnd3pytumYU43XLNWZ6pc+Hf2mYbhZLfxHoxgYbQrJCxHTv5Y9+1OuIf2ndLjnk+1+H7uOIFi7wIXIHsNvNUP2VdYvI9avfDF9qT3C6ppXmxubh5PnUgfKWJwdkgzg/w15posWvf2xe6RqXivU9HtLS5ktJNQmupcQkMQGADjIxT54pahGmpTlG+x63+yz+0V4k+JXjDU/D3iyS1afyDNaS21sYPmU4dWGTkgc9elc941/aF+I3hX4ma14YC+Hj9muljtGu7STMsbAFMt5g5OcfhWT4C+HXhnwP4+0bxJb/FzRSbKfzZY5o2RpkIwy7y2ASO5rsPjZ4V8BfFbxja+I9L+Inhm1lSBYZYpNQTDspJVvlbORn9KVuZXY2oxntob1j40+OENxH/AGl8P9IktScSS2fzNyOymbNWrjx58UYbopH8L7WeMjPntHsx/vKHZvyBryL4i+J/HHgG10aTRviausW907xGSzvRLDGVAIBJzj6Zr1X4ofFLxFH8IfCXjTRdRuYIHkFtqS2OzPmN8hcZU9JAPT71XCzVrkyg1stzF1f4ra/oVwv/AAlPww0KxMiNKjXCHdOi/e2nYcduteheLNY8LWXwnXx1pPgvR9ZsfIS5Nr5EUZRD94lth+6evArwV9F8bfHqwz/wmNjPaWEux7XWCkU6yYz/AAoCVP8ASvoH4HeCb3wv8NtQ8H+K77S7uGR5BA1pPvVonHKkHpgnNTzX0iEo8nqeRaH8UNE8bQ3F1b/A/T79Y1EnmW7wyFlPQ8Q5rNl8ceDdMnjN1+zfd2gk6SQ6fC2eOoyqn+VbXgX4GfEn4V69eTeGtQ09RLmLzHnSUNHu+U7Wxg4966fwj8cPFmm/EaDSPFFzbXWlPdNYTqtl5U8MhOFcsrYKscAfKOtZr+8N3fwo4T/hbXw/tZju+B+uWgYfeht40z7EKwre+GuvfB34n+LItEbwC+mahc7vIa+24lZeSg2yEg49a6H4k/GLx94J8YarpNvBpN0YXV7aO4tHAa1ZciTesgJIO4HjtXld/wDDH4m3niq18Y6X4NhOqySx3vnWNz5ULHIOVVmzyKpcsXbcSjJRbkdn8RpPg98N/GE+i6p4G1KW8hiSUPYpuSRG6FFMmSO31BFcpd+PPgDqNu327wXrcQXAaOWEqVOPTzAfyr2f47/Cqb4o+DfD+vLot1Hrtrs86zt1zOI34dBjrsOG47DiuNsPEnjP4W+Dba0uvBMOtWOmwFW1C+t5InMYPGQR8xGf0pzstbCj70bJ6nE6X4u/Z009le30LxBbL15hnZfx+Y1uR+Iv2eNfkTOm6g+5sbmspQD7EgV6D4G+J1l8QvA/iTUrTwhpc/iDR1Mh0oKAtwmMjYzKSNwB7cYrzG6+MVr8YvB+o6BZfD6KG4ljykunTgtCwOQ4HlDOD1FRLl5b2LjGbdmel6b+z58INY8M/wDCVadaXi6WYjMZYJ5SwVSQw2ZJBGK5228K/A77P/aEV5fy2n3fOxLInvk4OKm/ZXvvFfgjX7zwvr+k3yaVf5ngnlgZVSUfeX2DDms/x18P7j4V/Eqe4sdBk1bSbyU3cUSQNIhUn542wODk8Zp2i435SVdScXIjk8K/Ama485fE19aMw+6ZJEGPT7lVJvAvwNWMzDx7f2qA53/aHIH4lK6OX41eCdLuks9R+GF1pfnc77iGNQcHnAK/N1+tdZ8TtS+HvhHS9I1m+8G2uq6PeqFS+iijVImIyFORxxSUY22JXPtc8ztvh78KfGMkWm6Z8Ubi9uLhhHBGzKSzdlB2D8K34P2UPCeoWN79p1zUrO409THctFJ8yEDPm564K4IPTtjg15N8VLrQfF95p+s+ANG1PTHg+WULb4t5AOQ6un8YPavoH4V+Om+I3hCHU7l7yx8SaSi22pJbSbWmjIwHKkEP3IBB6HpXRT5HokFTnj1PFY/hb8I7NN0fxyITP3bi/iycdiPlI/IVDdfDf4W3+oBofjDZQjaGQxakqjP/AH9zXO/tEfByP4X+PrXxBBZ2+reHtVnN2YHiKx7gQzo23gbgxOB6GtGHxX+zUdkw8LXVo7L+9t2t3yregBarlSh2I5pxV7kqfBvwjJOXi+P8x5+6dRiYfq9bui/BfSri6TyfjmdRaQhI4FuVIJPQfLL19PWudk8afs1WLJNJ4a1yK3mHyzLazGPrzyr4rd+IHwG8Jan8Lbbxr8KUnSPaLqS2t7l3+0xdG4JyHXqMc8Vg6NP+U0VadtZHJfEDSfFn7O/jqxm1XVLnW/DeoHyxM7t6Zb5SThl69eRXrNrcR31hBcQSC4hlQPHNGeoPOcU34YeKNH/ah+Ft/wCC/EBB13TIlCXDf6zjhJh7gjDCvNPA3iS5+Fvja48A+JEkgbzRHbySfcUn0PdW4x6E4rwsywV4+0pI9LD4nn9yW56pIXEA3DcKVdrqM8e1a8lsMtkZHp2/CqTWrDLL93tXy2uzR6RXjYwuCpB9c88U87bgf6td+cDjGaQwurA4HvT9p9MVcdyWSRqsJAMeD3FEy7n3KhP+6f6VKuVjyee1SJlV4OD7V1oWpk3FwNzNGdqjgjuKhWTIJPNb6wqyFZFSRe6sOay9Qs0+bYrID/zyG7H4VsjIzprpWj2uMntWezGNuOme1WJI9kgDEqe9Pkj2w4VVPfk8mm2wKF5F+9BPzcVVNqjfwk1dmz5gfbt4xzViGHevuayaNFczkt1VcGPg98nipY41HIAI96uRxvGxDRhwOmTULKFU4XG7ke1ZDG7YmGcYPrUTW67hLFgSDjpww9KsxxiQBc49KfNYsq57AUFJsoSNbyyFUYKynBTOSDUTW5KsvGDxVfVFxJGYSomX+LoMehp1rO10rHJSZPvRt/MeorHm7lpmde6fhiNv0ArndSsvMkx5fOeOK7FpCWJJxVG4hEgwV5NKMkncZxElj5bnAFaWmXD2aBV+Yd1pb+1aKQjaRUMYC8Ywa6twNt78SKDsww96fbaiVkzkqPasuOby8Fue1SwzI8mBxik9CDorfV/LZSCeO1dHZahBNtEgMTEZGB1rhFm8pS2VbHbNa2l6srLibgEdahtilsd/b3KmIlTg44qzC7MoJJGBXM6VqEbSABu1dFFnaCDwaklXMX4h6o2n+BdYkdjkwlFPua+RolZpFycgDrX1L8Zplg+HWpFurDaPzr5btZN7emDXoYVaMs1Yj8oFb+nkzQ46GudhbjrW5oc4ZjG3boa70Jtl+RTt7msbUEG7CjrXWNZiSPIPGKxdStVjiJA5pjTMCMfdHerca4qvt9sGprXLNzyKCzYsF3MM1v2nc/w96w7GtuzUv8g/ipMzZtWr/Z7GSYjO3pWn8ONM+36tCpOPMk3/AK1ly7otKaMH5mwBXpfwO8Pm4uvtLcrCMjPrWNTa5lPY9ws7UW9ukYX5QABmrP3hg1D5zbsE8dqesm5gD0rijJWJ2JY028gkY96DMZG4Py+tRG6RTsJzmpI9qx7RXTqBF+7Vsvzju1Pkw0QKqOvWmsNvHXPSk3jbjBxQJjVHckYNG1f4evrTfs4kk+/gehojXy8gZqQQvkGVsA/nUrQtGpz2qPLLzjjtTpPM25ZgynpVajKjbsHGCaatwvK5Ct71PtHJxzUEkW5s45qGJiqqlSTx70qnaPlO6pFXinxwrIxBO3jOavoSMBJXmoZELE4GatFdoPG8+1MDMOgwfSghvU4qil285zio2kIYDbmpsbDtvzZFLtLHkUqnPFP2+9ADJFHAAwaIeMsaftLNjHOKb5G3G6p6gNkmkWTjkep6UDczKzc4HSpHXfkgcDrSqwxgCqAb5byfdIHsagmRv72W9qt/d5zj1qPerSHB5+lTLYSKnOORu/Ckb5hgDJ+lWQqeZ8zNjrwM0qqyyZRSB245qLJ7jII1KjBBB9xSqxjZj69Pappi8kmXqu22RthB/KsmtdAEm+Zs9jTFhDSbm64xVjAVQg+bHTNNZgOMc1DZqhkiquNqc06O3W4wH49qSX5SCBz60nmbTlj0qCyjfWbQzbdp24yPes/7O8kmyNWLjk47fWte4vpLsBFDJGDgu3X6D0pFKwKUjUKvfHU/WpZSMlbTby4EjHs2eKryWpjk4XGTWtHHulzjbGP4qrXWG3YakaXRHpswMm1zhB1NXmKPkiTfn3rPhYQqfTvSxxlmLj7p6UozstTOWrLY9BzTBGEcnHJ984+lOhXgVPDB+8be2KmUuYEQecqN1qWG4DMVzjPeluIY/uIufU1HHb+Wud3H61kMldVWT5nLfQ4FP2qyDbxnkY5qv5JuGCr0681MumTW6NO0i+URhVVsmqUWwJreFGbywAS3Wm3MZMmM/KOgpIZtrD5MHHWnbvOJ2gk+wJ/lV8rsBUIUNlVyvrSxozVZ2SJ/Dj/fFJIzsmDj8BipCxWmYquO+ai8x2xgdevarsS7VJPJ71K2niYIYRlu4Pajlb2LvZXZnbNxVc4rmPiZ8TNO8D2kUNv5VxqkgxDbluM+rYrN+JHxGTwzv0rSY11HxC/G0ZaG2z0MhHf/AGRR8OPg3pXg2OX4jfErUHuLpv3scF0MhWPIYoDyemF7V6uDwLrPmnojmq11DVk/w3+GMctnJ49+I7iG2x58Ntd8M/cbl7D0UfX2rnvG3j24+M3i620uXUbbw94Wt2yFkk+Up2ZgOGb0HAHvXceNP2hvhD40ihtvEEGoXVvCxKRyWb7frhD/AErF8P3XwJ8Xajb6NpOn3/2m9fYsFvb3EZOeM57D3r6yNFUlyweh40q05Sc5rYl8UfFi38G6bYeB/hHHFd6nLhTqMKLKFYnnqMMx6k9AAa5rxH8Tvip4D1SPT9Z8UWc1+yhhZ29pbzOCT0bEYIOfeuq+ITeEP2f7maDwPpn2jxjPEII5JLl5/soYjkbmwGOBx1pPhz8ObL4V6RP8QviJcLca5MTMlvM25lZvu5Hdz+Qq2nbcIyV7yinc9D8LeJtZ8F+A5fE/xL1K0RpVDW9hFaJE68Zxgcsx9O1eOW95rH7QviaTW9XVrXQbU+Xbw4yijP3U9WP8TduQKz3n8TftFeMP7Q1OSTT/AAzasUjiA6LnlEz1Y9z2r23T7G20uxgsbOJbe1hUKkaDjivHxmK5I8kWdlGgovne4tlDDZWsdvBEIYI1Cqg7f41LkDtmntHjvTFXccZr5tybdz0B8XzHI4FWVnVV4XJqsQFOM/Lj9adt24PrS5r7j5b7khZc7ivNP8w+w/CoiNxC96dtY4yMY96YuVDSw6Lz+FSqv7vaOneiOIMW+ZU2+ppFRw2xEEg9c1OwFe4XzI9hO1c9e9WYlEMKqrBl65wMmmsAMg/KenFIFC/MSSfesnuOwsyh2DdvSovLi8zerk+irUnmBsjqfSoApgXcEB5zSEScN83Ix1zTJLxFVYQfn7tipLeOSaJmEZEf97tUa2pOGA+tFmO6JfIjYAp/48eaXvjjIqJo1VgeQaayyNjHA9f6VNiifcoOCOnWrFv8v71I8gf3hVWNAHXzVYfQ9as/bFjUx8n0WiwDJnYhmVSz5znHFR+e/AdgfUKKsSSMFwD8pHaoYYQ2SSAPSqAmVvPjqSO3McfB3FuSKQMVXaMCkWZlYHA+uaAG/YZXfkbB3JFR3jIzLGqgBOpH8RqafUFihkkZjkDAGazorhbhs9DXNNx6DSbEk2rzmmbScGrYtTLvIHyIMlqgjyzLtG4+g5rI6L2JoZGjwckY6cVLHdNOzRnufSkaJmlwflNWobRoVeZBuKcnI/WqUZN6MltE9vZfL+9XeeyAdak3NvViAAvARPuiq1mG+Z97EsfvZ/SrHlso2vyMZIzjNdUdjAjltRLuy2ATk47VYt44LQhEJZMZwBy31qu0kcagRW0qx+pf+nerGlwxXDk3Acp3UHAzVC6EN1dGSTzGhUYyAFGcVDDGJCqsDk8jJ5rbmjhL4jVUUdFAqmsMcbs+Mt2qGnchEqQxqF6Dj73eo2jJYneQO1EJDMGfjA706SYKPlwDQMjaTyeQxz9aiikMkoy2xe7t2p7RfKWIx70yO3Vj8xIA7Gqi2BqRwxTKpkzIOoY8E1BdJGzMpjjyO20U63YlhyFQL1p6yIzHABDdyM/rWqv1AqW9vHy3kx56DKA02+s4AsbSW0bN/f8ALXj9DV3zCGVQOP8AZHT2qK4kWSTyy2SDnkVdyXcoNoOmyriXTLOUt/E0CZ/E4qtdeEtHEg36PY3EZGQpgX/Ct2JoXky6lSPQ8GppLi3/AHbDnaMVfOyLmAfB+hyKQujWke75ceWBgVn3Xwr8JXSuk3h/T5FbqfJHzV0rSHeWbhWPQVBNMy5dTke/ah1XHqUcdD8FfBTNgeHbW3XBBMLPH/Iiudh+BPgnUkmlbSplfz5FBS8mGFDEY+97V6Y1zLHbz3TkPDChdmzg4HPSqnhqFrfR7TOfNaJXkLf3jyf50vrE+jFynA337PvguSJVNjcYU7gftT7h9T3qjN+z74S1N2neG6hn2rGJY5hvwM4xlT+deu3CLPu8s/Lj5iR1NRLGrKoQfd/zmreInpqM8bk/Zb8LeTlNV1xecsv2hCMn32UWP7Nug6fOJILzUGfsZGQ4/SvZ/JeROB8n1q1baTtVnmdSHH3QOR6d6axFT7LFKWmp5XD8GLNbS4iXVb6JpcfvBtBX/d44qrJ8C7iyu4rm28Waw8J5aCRwUOO3XNeuSW4PyAfKvQVDcyfZ7d8Eu5OAqjO33q3iqsepF0zzC2+DV/JeXF7b+MdZgDEMIobuVBHjqB8/Q027+GmvTOHPxD8Sq44UrqVwAB6Y8yvQbVrixxIjrIrdeOtPmt5LrBKMjtzis/rtX+ZmnKn0R5Va/DHxtArJH8T9eQBtwP224bPoCGc1cXw78TLe3fZ8Sb/ex/1rSOzD2wxIr0aONohtYFcHByKRow7Mf4cetP69WT+JhyQ7I4A2fxdWCP7L8SX89T964iRlI9x5fX8au3118W1W3Nl8Qdr7MTo9rAylx3XchwPautViGyoB7YZaVosKOOvH0qlmNZfaB04fyo42DVvjWuQfF1lOPX7PApP/AJCq5/wlHxst77y/7a0qSyK4EiwwmRGx1I2DIrrrNTHnGMe4pJM+YzYye2Kr+0q3cn2UH9lHEr8RPjlp8RSSPQ9TmL/K6xBBj15f+lS/8Li+NjNt/wCEZ0fA6+aQAfoRLmutZfmwBknrT0j+Ybh8v0rSOZVluw9lS/lRyFv8aPi3DC5vvDWluV6C3hZ8j6+bUd18f/ifHb7l8F2s/byzaSqceuQ5rupIEmK7UVFAxxStCGYL8hAGM7QKP7UrdBOlSe8Uee2P7Q3j66VhefD2ESqCVX7NL8x7DI6U+w/aE8azSILr4dWdjKjbgzeadp7EYU/zr0BY1h6jLLzwBzUEu3nOQDyq5wKazOt1IeHpPaJxGufH/wAURqs158MbLVty4DLKxIA7fNFnv3Nczd/tLXlrhrn4LxhPXaMfl5VewMzmMDdhcDBBpy7WXDnPq2OTWyzOrboZvD07/CeJ6l8d9I1K3tppfhPb2jrKsjyBVJ2g5ZcGIdRxWkv7QXgORGW4+Fjw88r5cRGOMfhXqd3brqEU0SrtZ1wpwOOKk01Te6Xakwr5ipskVgB0wDzjnkH8qtZpO+yF9Xh2PNdJ/aU+Gmk6lHNaeA7yyu7VW2ywRRKUyMEL84ySM9M9Ko33x2+D3iG5m1DVvBes2ksjFpZZQqB2PUlfNGT+FexXOnQ7NwhiUj+7Gv8AhVaz02AQybrW3lUn/lpGG/nVvNJfyoh4ekeOzfEz9nq7mBuPDusLtHq5A/ASn+VOtfEn7NN9HMsGialbxycyMLW64PqCpJ/KvXZPCmhzcvo2nq395bSPJ/8AHaqSeB9Ab5W0XTmB6f6Kh/pWqzRv7KD6vTW1zzmSH9nZrOEzPrUEOP3TSRXuP1U11+j+LPgpJ4B1Hwhb67M+iXqu8kUyzBotw5ZSUypB5z1B5rUb4f8Ahu4hw3hzS5lTgLJaIQP0pF+FfhFlLW/hzS7Odl2yGC2WMsPquM1pHMpR2giJYem+rPP/APhA/wBn3WDJOviieaYgBpWld+nHOUI4qGb4bfBKYhP+FhGBF6KzpEQP++Aa7+x+FPhRVeD+xLSB8/KqIQh/XrVLU/g74XeFoLjR4yrdkkdc/keRWf8AaVt4of1aP8zOXt/hT8G5iBb/ABTaJugzfREj6Fga0F+BfwzZFmg+KDRSsQTOl/EzPjoDlsGhPgH4FkDD+w1Oen7+Tj/x6pJP2ffBUigNZ3YA6KL6bA/DdTjmkb6xE8MtlJnbfEPwv4F+Ji6K7+O9Ph1bTYvKW7W4iYzR4wQyk+oz361y6fBHTorN4LT4yXESjHltDfhfK6cKRJwO2OlZ037Pfgq68omyuo3i5Ro7tlYfjUuqfATwbqkwmlsJoZQuzdC/Jx3Jx1rV5nTevKQsItuZmzffAmO+khksPi5qWmsqBGSDWZSrHruAMhqyfgPq/wDYc9jF8T7q8FwpRpry9knGD7M5U/TFcza/s9+GUUeXc6oAOn79T/MUrfs5+Go2nRr3UnhmGDG7qfybbuH4Gl/aUJacpf1RraR1/wAMvgPrXw/8UQauPE+nXqFPs94qw+WLmD6DgMD0PHvWfqv7Lt5Y+NL7XPCOs2+imab7TDJCzLJAzD5wOCu0nJAI71zP/DN+iWyMltqmpWyNgEbY3YgdtxXNWrX9n63+4nivWolxgBJFT/0ECrWPpNcvKT9Wa1UtT0ay8CfF60iU/wDCw0uGDcB7SEDafQiMc/hSt4J+MxkJHjqwaLkqz6dCW+hwg/lXGab8CZNPik8nxTqWX6NI8jEfjv8A5Ul18FfEDxhYPH2p2w7eXNcqf0mx+ldH1qk97nP9Xl0kjQ8W/B34meNo7ODW9W0vW4oZN2XhWEx8HkbAM/StjwX8IfEUXhXX/BXihYLzw9doWsLpHBkgY87CuScA8gg1xi/Cnxta5VviJqU64wrSST7l/Hzarx/Db4g6bMX/AOFkX16vOxJZ51/UN2pLFUVq7mqw8+W3MiDwn8I/i/8ADNb2LRpNHe3lcbYbhPMBAyAQQ3GR7Vv/ANqfHGzmJXQfDO9hgyLEy8f3TtNYV18O/ibe26vZfEPUIps/Oj30rIfTqDiqMPg7456bvex+JkaEjayTRicfm6HH4VEcXRvo2hSw9SWraZ1Vnqnxet7yLQr3wx4V1G3kVpra8uLmVI1YHPl8hmLc9B2pI9S+MdrJKt58NfCM8OciS21PaGHrhwD+BArjb7RfjvdQWwl8YadqEkEyyozeXHgqcjP7gk9+MjNQ+Hf2lPHfhX4oQaP43ksn01XEE621mkJBYgI4ZcAqCeuK6YYmlJ2UjJ4adh/hPxt4b+O15rXgbWfDdl4X1j959hNvuU+av3lIIwGBG7AyCOfSsX4OeOL74T/EbUvBWp+Xp6STFPst1lYUmyCkgI42SDn0qz+0t4KutH8eaD498KxXOkT3c6edOwjMXnjJjkyrNjdyDnGcrXfal4K8H/tEaNZa/wCItJvbTW7KP7JqDaeyIQw5KsSQduSWHpzXQpKTsZuPKrrY8Z+Jfhm/+BPxQtfG+h6S2kWd5KZWjglWSBpCcsMqfuPnPKgV6n8XPBOjftQfC+x8ZeHHQ+ILGJpIo1OJJCo+eE45znO09c4rOh/Zh+Gyzme1vtdwcY2XkUsYH0312/w7+FPhbwHDexWY1m+s7ltwSSJB5D/345IyGUn61aT5mpEOaSTitjxz4E/EpvFmmvoupu0eu2PyMkg2tKgHXHZhjBH09a9QaF8ltpI9K8r+N3w3s/hr41s/GWhPqlnFdSBXF0skzRyc5yxJJVuBivQPDfiyLXtDiu0hugWPly+XA7Kj45BIHHNfJ5jg1Tnzw2Pbw9b2kdS80fzg549P6U7YeCOnpTPttu+AIrkt3/0d/wDCnx6jBGxBiuAMYyYH/wAK8XlsdxPFHuU0BCox0p9neWvmEnzVwOMwv/hTrjU7LzNrmZSem63cZ+hxW0U7GT3IypWbkGopFO7htpqf7XEjE4lY/wDXJv8ACmSXloGyzOjHs0TgfnitlJit3Mq8iVm3MAw9/Wskny2JPHNbd1cW07YiMjv/ALMMmPz21k3yRswjKyGT2jYY/SrTbFZLYrSScE7OOtPs5PtLhQwG0dB3rPvNTt9NkEMrybmHTymI/MCkS8tpHEkUjIfpioY9TbXDNu98UkttHtLY4zmqK6tbwrmaRYxnJak/tizmXZFe28h/2ZBzRZ2ABKu7AHOcVYE3+0AMdD3ql9oi3ZEi4HJ5FRteQP8AduIwfduay2K3LkkMcjBtgUmsnWNJnkZZ7VwsydFx1+vtT3uCvIlU7e2eTTl1IspG7n6iudloxUmd8pPkS9SMd/ak3Megq243XG7I39Q2elNWSIzNC7L52MlQRnHr1rm5WaJKxmaha/aowM4f+8KyZrOeMbsblxjnrXVR2IkB5H51DJYhflxn+tbQqyjoPlRyEkhjwGbcfUVC1wY8vubb/s1c8Q2rWs3yqQvXPQ1lsw6jOD2FdV+ZXGXvtUd1hssGXoemavQ3AddqNyP1rnWuPLbB4FRrfLDIGWXDdqLXIkdnY6gYWz5mGHY10mmeJJY8CR/l7EmvJNU8RWmk2cl7eXa28EYy0sjAKP8A69eR+LP2qLO3je10EvcTZ2m5ZcL6cV0UsLUrawRjOpGHxM+jPjj4nEnhEQGRd0ky/L3I5rwrTUKwhsYyTXjkfxguLjVEuNTuZroSHD5JIXPfFezaOwvrCF4zlHXcD9a9lYWWHjr1MadWNR2iXEk2/Sr+n3xt7gOOh4NUXtzCFHUVJGvvUNam56Tp+LiOMgb0I5pdQ03zVbCjpwKoeELz90ImPA6V2S2sbdOuPWtdSG9TyvUrE28hO3AzzVaE7TjtXoOtaItwrDHOOuK4i6sZbOV0ZTt7HFJxQ+foaNiwbGDXRWCnAIGTXI6axEoGc5rutFj8zBzhV9utZNXGyW+UPeWcC8kgs1fRnwv0cad4fSTZtaTqc188aTCdU8WM68qrbAB0619W6DZi10y2hxjatc1WXL7pm0y0wDcc/lT1YQpluQOKsD5Wxt4A61DMscmefyrkKIJtr/OuAfSlgk6buDURh2Nn+HvUgXpg5oUmJxVtB8kmDnqKcsyOOBTHU4+tC52njArRSZmSZ/ukGmqx357elOjkYLwBj6UiyZzuHNWncB7/ADKWA4prHcoxzSbju6mmws25srwOnNMBSpXrxTl2t25pxxIc4wac2JGAHUdKrcTI/KPpUiw/KOcGnrE3UjpTfOVVoJI/LG4jOTTvLK9qFkVuQeafup3RDTucFtLcChoiuCamwe2M0bQ3HfvU3NiJVXqKk28ZxSrHhqXHzYPShgLGnmdOtMmVlZQe5qRbhIm245psitJ1PuKQEEy/whmx7URnb704E4pnQVHMA6Vhj39KajRr/EC3pTGprRjhxwalyuVYsqArbgcVPHqATgJu96z9xqaP7oqbhYJGLSmRskdhTZFlkUske3H8XarOP3a8Ckmmk8kxg8NSJM9PkXLNuNTRRmSMkDNRrGFU5oaVh8ka5cjnJ4HvWNjUjmwzIqMzOxwBimPbmOTdIeR2Bqa1zbygnlieooePc7HPU1MkWmVpWMjZxxTGH4VbFuzcEjFMkjCMTjO2oLKLJ5qlSu4E9KiaM9AAMVcbdwy4WpjGqMNyBiadgMz7GNuTnfnkEcU4KVXaSqD3Fa0kZuFGcDAziqLqquQ3NYyVgIFG3Cq4LHp6Gp7dSjHd8/uOlRrGN2R0qbd5a7jzuqAImmJmwBiptiK2duT9aqNMPM5FXY7tcAMm1fY00ri6XJlhaZAq+Up6j5ualNixiIYhPX3qt/aCQNujyzdtw6VPHfSXUZL9K6lZIkrsrLgpgjOKci/ZxuZtmf7tO8l2UCPAyadcabLbWxnkfcegFJgmBY7c5yD70wrtyXHy+1MkYxhR1q7NCsNuGU7mxkqelZfFsaKRmmYKxBPBHAFeV/FT4yvoMh0Hw+rXmuXJESvCu7yc8duregqH4p/Fh7PUJPDOgxldRZvLmumGBGW4wue59eld/wCG/AWhfAnwbceN/EkIutTjhVwiL5myRh2P9455avVwOEdSfPU2MK9WNOHqZfgDwLp3wU8G3HjP4gTxvqBbz1tpDvdXIyAe7SH8hXKaBpfin9q7xg2ratJPpHgyzkzDBnGR0CqO7kdT2pvhfRdT/ao8YPrfiG5Np4bs5QsdjE5PTkKB2yOprrvHnxavNNkh8KfDu3XTbWxkEDTpGgLnoFRX4Az1J5r61cqj7qseFLnlPV6nI/HrVrC1tf8AhFPBfg5mjs/3Fxqo085BUfdRyPmPqawPhx4v1DwD4duYtG8JXEXim4i8s6tcIzOgPGI0C/1rc8afGL4ifDGSG11nxFFNdybQsBso5Gyf4dwwv417r4L1nWfDvw5uPF3j2W3fMQuI7ezt1DRx/wAOSpIJP6VKlz6IcnOmve6nn3gf4f2Pwv0Obx58QZPtWqZ85Yrg72DsMgkHq57DtmuON9rPx/8AFDX+oGay0KByIozyqr6L6uRjJrO1bV9Z/aK8cmS+max0Gz/eCBHz5a9Aqju5zyxr2nSdPtNF0+K0sYVgtIl2rGvb6+vNeLjMX7P3Uerh6PKuaa1Lel6XBpOnwWlnAsNpCNqoOPzq7/DtVcY6moY5ONvY81NES2ccj3r56c3OXMzssgSPc2GOKRo1Rjintjj+92pODnFSSR7UUgyMdvX5etOYCTBXKr70sNu9xIxjbaVGWNPWJ2UqTk92oKuJ/q+pyaRg0jLtPGeakW3aONmJyoGBSMvlx4Od/bB4p2IbHLZ29yMuuPRlqtNb+XJiN5FXoCDSveNJIoxt9AKlS4jj+8uSaoiz7jL63Frp+QWaVjkt6Cq8dvNcLvFwWDcqAe1X5JPOtmBHy9MUmh26XUixY2hSelCim7C1Svcpwwuu5WOKeIW6O/fir11FEtw6Juwp53VB5YGdw3e1ZysnY0WxNFJJtWJBuT0qK4gMfEr+UO23k0NevbqMM0eeAi/zzUUc3nSADv1zUcwWGspVfvZI5p8m5YkaQhFz1pWXawqyt1tUH8ACM0hle32TSIzP8vu2BUz24hk80yJkcjHcUlxIs2GcbgDjHvVJp5ZpSS/yj5QgHAoBalp7gbdwXOT+dRtOsYJ2Z/maaq7lCg7fU0skYhkAVi2OpNRqWMa4M8acFMHlakRhuA5xUbKApkPNVrifyY4kT78zbAfwJP6A1jzMLX0JJn3sRgY6YqS3tWnUBAAB1J6VXWMBeCasxb/s0YU7FLcjPWo3ZdjV+QWj28Z3Efeb1PpUFuot1O0Y+lRXEQtVXyl2kjrS2bGTgn5j0rosihFkKsRt5zmr9veSLwgBGMNu6H2pkVmSzEnHvTCwXIxkChKzIk7kkU62twsa/OHydvZTT5ri4YBNqAnoVOaqiOSGMykfu3PytnmtPTVDW/nHgD9PetIrUh7EPnbl+YM5Xgsw4qOO9ELbFPJ681eaSPVE8qBWJX5jk4DD3rJl2GchOB9KclykJlpLtfMPqatKVbk1SVFj5CqVHfHNPZ/3gw56elIZYf5lYDtVdY/LbMnPpUtqzmOVc++aesiKx3kseABjvSsBC19tJCxGTsOuBV2PCxqZVClvTpVmSxu/s6F0WKLqwBBYj61Vugbi5QA4jUAAfjVqNg5rg00TRfu8MuMZAppfbEETilkt3ZhGgDKO5OKfDYfP+9zt/wBlqsT0VyOC42q+Vy3TNRxrumUHPzdakNq0kjeVykfPXBNEOCzj7xH8R6igXMOuFWHATOPSlhhyRhcg1PHb27ANsO5f4ieTVjzPl6YNUlcjmXYp30HkRLKEIKt1BqDarZ+XcvdTWy0wWNcjIPUHnNZtxGBIWWTD91xwKHEXMZOvSK2gTwJgNIPKBHfd8uP1qw0jy5jRVRM8ZqK8tSGtRhSjSr8v0+bP6U+WdjIhcMpbnC4xzzWL7lpl2xRY2Ee9VOefenagiifKcDGCB61UtZ2+0EmPcU55NE11+8OWO49eKq65bhoSfaDEuNpIPtUkN/G37tlcP2OKrrdCJju+YEU1WDMGFQS0mX92OpxVOXUPLmEKhmTOXQDOc0/zi0gXBftyalawOnhWHLt99+5rTlbJtbYjsSFWSNl27fmTj9KhusmUHfh/U1dnby1Rh901myKZmwrYbtmhpIV2W4VlCndEs4bqxNOWzRcEQ7QR1NQCRreEbGKnPanSa81wiR3sIuAo42sVpqKtqJ8yI7yzVJI1ibecfNUHlsFPy5GasyeVtE0JdE6FWOSD9amjb5Qr8hjjPvWDjrobRempWVRFGFKk+vtUe1edvIqeRlWaUZbb0qJI9w2gcCpsWMZVyCTjtx1zViOzeRht5B6GogqeYxK8qKt2shVlKjCgYPNOOoDfsZ3ctwKZLH5ZAODnmrDTCPduHvVFr6KZiysx28cirdrEqw7yxuIXhj7UySMybTgFu/FWPmMYJPHqOtMbCtkFs/WoL9BkcXy+WUwhPJ7ir39mmSM+UQQo59TUFjcKznzAd2QKu283+lPsXCqORWiehD3MuGNo5hvBqewjZbrUEHzKJVkQegcE4/MH86mmZGkyeNvFU2uDb61GYyQsy7D6bhyOPzp2tqQ7WNSRlTEZGBT/ALGY1+WIkHmo1t/MkBlY565Hr6VprsWNAVbOcbt3T8K6EiDLWHdIqKCc1btbCNbjLsSvbNR3EZXlTtbO3Ipn7xcZc1cbIl6o07i3i8vaq7Rn+EVRmVRsYjcy8DA6ULqEgZUYKxYhQ3OafJmGRw/O3NaSfMtDLqZ/2MC4LTLjfyGU9KmFpI7HcTsA431A1xJLcPAFXcw5ZucfStCLcbcBjv28Zrnvc2uZ32X5SYwox0UUTwttUlCD7CppVRZDgsme61at2kkiUrJ5iDrkYoSuJysZ8kK7sgMOKYq/eJGRjBFbUqCNQXXAbBGKqXVunnts71bhYFK5jafpK2rNIk02WOdrSEj6Yz0rTmiPlpuPFO+z7eT1Bq1LGsuBt3AYOM4pQRpfQrx2+7g5xV6ytwzbc8ikj9RxWha7EcEjLN0rohuZSlZE6xhflHIpWjGB1/OrUduNuR0pPJDMc9B1rt5Tl5rmZcRmP5j1rKvI1kbhRnryOa0NTkdbhlB+TtVCRS2CDyRXHJtNo6oK6KqsFVuNrdMgUrRtDPjAx2qRY2XqctmpFVmuMlQ+OcGsLsdiqzHOOgU54ry/42fDa28YaT/bMEKy6lp8bbogvM0Xdc+3UV7A2nRXCu6swbbkr2qvHvt1wSNmMGMjIxW0ZuDTF1R5j8AfE2nfE7wBJ4A8RyNJdJbs1sZ2y7QjGCD/AHkO38vauf8ACf8AwkPwr+IGoWF/ps2s6eYja30dudz3K9IpdhHPBIJz6iuU+K3huT4R/FTSPE2hqsMd1L5lqytgxyYJkjI/uMA30r6Z1bxdqnjD4SweK/Cdtp/9qSQGYWupwlkcL/rEyGGCMHBJxX0VKXtErPU46ylRleK0kfEut/BuOw+JV7qWl+FNbfQ5m87+z3tGI5J3DIPT0r1TxJ+zH4fvvhmvivwMLppom8+4tZ3bzYwv341GchlwTjvXWeHPjJ8QNcnuIrGx8KXbQRCZ4pLOaBlB7AiQg1pfD/8AaSv38UDQ9e0LS7C3a6FrNJpaOCJmGA5BYhgTgcAVrTkuZ3YSp1YpNJaalb4M+L9O+MXgWTwX4olW6vvLK28shAaVFxg/7LqcZrxmzvNV/Z3+Kl3oerlp9DnlO9gvyyIT8so9xnmus/aG8CT/AAL+ImneOvDMv2TTLq43Paq3yrMT84C+jV63418K6f8AtQfBm31uzQ2Gs2kZkSbABVwDuTJ6qcUVKKrRcepnTqKnJS6MsfZba809NRspN9uy7gy/dZeoI+tIn2a6ADoY3xxxwa8f/Z/8WX2jyDwbq8xurKYsljcdWQg/NER6Dsele5SWP2V5Y0PmBRlt4HH0r4vEU3RnyntJqWqMNbMiQEKDg9qsJac7kUK56kcE1sCwjWEOillk98YNV9yLL5Tqyyeucis4yaCxTh0+IyHPyv7CnJYRTZ3NzWitn5mPKbDe9QzQSRq3zfNXRzIkzZtN8tHKN8o5OapLGPLwM8ir91JLGvlyEEP0qnnjPesZVOxrGBz17YFpGDplD3Fc/eaWYWOwcD2rvLpRIq7OPWs2e1Rty45rkdWfQvkRxRtWbA28epFSiEq2M7gezciugj03dIVJ6VBNpIWQnA496PbTFyRMea32ldqKPoKVlfbjOB/s8VbaxkEmRjFQ3UbxcMAv0NV7aQkkUDAGfcwGfUioZrcNu2qCPYVc27k6frUMy7MHcQPan7VlcpSaFG2grisrVtNiuJEk27LiP/VzDqPb6VvyxiRkZfl561RutPnV2IZXXselL2jKRW0y+LAQ3K+Rc5OOflkHqtbVnIN4/dq5HTI61gyW8dxHsn3GZjiORDgp71c0uWVcwzOHlj5LqMbvf61Kk5DNW6sLHUI2WW2VWJ54zXFeIvC0Njl7YYXr8vau1S6+bbiq2oxpcK0bdCKtTcdgPKrizkXO7k1l3Fq0fLZB/umul1+4XT70oBnbWHcagmoKQU2t2NdVNuTTZLVz5g+P+qXepak1nGSthCf9WCcFvXFeVtp4jtVlilyzdQeor6g8dfDyHxHHM6SbGY5PbBrwjxd8PdS8OtubZJCP40cA/lX2+BqwdNQWh87iozU3Iw/DOiy69rltZxnhnBZuwA55r6v0mL7NbQxAbQgCgD0FeBfBOxjk1u+lc7nVFUKR0z719D2/8HGKjGTV+UvBp6yuaaWySR5OaoyQmFiGrWtfmAXtS3th5ke7jNeWz1YvuWfDcgW6jPvzXoauVjLA9q870eLy2XPr2r0LT8yQfNzgU0yZdyu2rJ5nkyDafWobzTob5CRtJIqLVrMTMZV4IFZEWoyW8nl7iab2JjrqVptDNvJlTkDniup0vEOnSSkYKr/Ss5JPP/rVu+m+z2McCdZG5+lSi/U6j4UacbrVhI/DMxavom2uZEUgHGOBXj3wt04W6iY4zivVYriTcuFVg3rXnVHeQ9DSh1G6j6kPk9cVZ+2SS9Rz9KqKY2A+VkbPOTmrcMa8ksfeud2DQcrl+tLH9403hm+TgU1VIbOalPUNCVpGY8lV+tDrMqgxmM/75NNJ3c01d6yYzxWnMJjy0yrllUHpxnFOWCSQZDKfYdamhUMuO9PMBjxz8prSMtDK5X8pwPmXH0pFjlVwOgrQjjG04o4Xk85rVGfMysscrKDwT7tilXIbDRhf9oPVuGLdzmp2h2rzzWySFzFJWO08VVm78VqLH94IMsOTnpVSSSObPybWHWplEpTM9WO77hAHenfa3Df6klfrU3lurZyNvpTJFDfNUWK3P//Z"/>
          <p:cNvSpPr>
            <a:spLocks noChangeAspect="1" noChangeArrowheads="1"/>
          </p:cNvSpPr>
          <p:nvPr/>
        </p:nvSpPr>
        <p:spPr bwMode="auto">
          <a:xfrm>
            <a:off x="12382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EAYABgAAD/2wBDAAMCAgMCAgMDAwMEAwMEBQgFBQQEBQoHBwYIDAoMDAsKCwsNDhIQDQ4RDgsLEBYQERMUFRUVDA8XGBYUGBIUFRT/2wBDAQMEBAUEBQkFBQkUDQsNFBQUFBQUFBQUFBQUFBQUFBQUFBQUFBQUFBQUFBQUFBQUFBQUFBQUFBQUFBQUFBQUFBT/wAARCAM/B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lsGY4xin/wBn7uQcitFR82cU8nPbFeaqCud/tmZn9m/NyMU9dNbcCOlaCr6808L0q/q6WwvaNlIWbLzinrbHPIq4PpmnqufaqVKwc7Ki24zmpBDg4FWvLxSqntT9mHOys1urcgc9zQtqMVc8v2pQu3tR7Mv2hT+yinrbjBqzjpxT1TnpS9mS5sqrbigWoZiRV3y+9NWM5zRyE87K32UMDTltVXBzU/lnBz3p8cS8ZBo9mHOyH7OsihlGPWniAAVbS3EagCneSeQRin7MjmZTEO6pFhAxVmOH2qVbcbeTz9KpUylNlMw4609YcVZ8vcR7VJ5PbFL2eoe0KXk5zmnLB8oq35G7jGKetv0qvZke0KawHcQBgdzTo1O3Heryw43U3yPmySSaPZicyp5Z5zTVjFX/ACT6ZpwhHTbiqVMnnZSWMUCENmraw7WORjmnbBxxRZk8zKywt1IwBTWjK9quyL0xTWXdg4xRy33LuirtNM2nd0q75YprJ0GKLWKRV9qTy/zq20OPrTQm7IHakUVmU9KZgr3qyYTnPWkaP2p2YFb1oXpg1P5ftS+SfSkK5BsxyKaybjmp2iPTGaYyNkBhigkh2mkxu4qVl28YzUa/ex370FkMiYY4NUrq1E/QAOPWtKWMqCfSoWt2kb0qGrjjJRdzAkjMeQ4qEr8pxW1PYkvtI3H1NZ81u0LH5cjpXO4uJqpcxT8sMnJO7PTtSc7hmpWpm2sWmULRkUN0pAK0I1H/AHetLuO3FNbmnUFhSNyMGlVeetKY/eixDIGbb14ptTGPDcjNMbK5AHNOwFXzR5mGbaBUrTDt6VVbT5biTIO2pIrOaKbaTkYq7MV2izHLuxirCyANu70R2qrHz1zUvkjaDmjluLnY5W3c1KJD0FMVdrY9s0v3WqkraBzEqSBe/NP83Oar06tCCyrZXmniT5cVUDFe9LuNNCZb84f3cUn2jnAqIsDTeMcHBqgRZF2Fxkdad56+nNVOPWpBjjmgZP51HmVDuHrSqw9aCCbd0JOKXcPWoSoYD65o3UATbh60m7jOajBzUkeMDNADGp6sNvWncFqXaOlAroaDu6GjtnPFPUBe1KMdxxQF0Rbvf9KVqm2r2FOWME81SYXRDH978Kkqwsa5qaNU5yN31qrojqVFRuuKnVS2MCrUcar2qzHCuf7pouinNlFVYNjFXbW38zqKspCM9M1eghXOFWncz5r7kMUPyYFTrbnaOKv21p6jNaUenjb93NWiHJHP/Z/an/Z2bjFdGunp/d5pzWeRwufwp2FzI5SayO3pVb7K3Y4FdY9j1ylV5rNduAMGpcUNSRybRPuPHNNaFiu481uSW4jkPy5qrcW45NTpEq6Mra3cUnkluQ1XGQKvSolG01mx3K3l7T70bTUpf58HuaifhuvFIpSYYOM0lNZuwNG75aC+djqcBUXmijf70DVQs0VAr/L1o8+gXMif72COlDVW872zR5m72oJbRNUi9MVTM1NEzEHHFLmsSaasFxkZppx2OBVBZm55pGmOe9HOBcYcA9qT1qm0m7HXjpTTIccmjnAt/dpu4c81V8w8YNIJtpPNHONE7feznikb5sYOag873pvmcjBo5y7olZTmmOwVTk4qJmyeTSMeOvejnC6Bm+XOaiIBBpWYeuBTSw2nBzSuhNqxEyjdUUkeelTbqi3daRBC1qjscmq8lgrMB2q76mkK96C09DJbRU3A7vwFa1nGttGEjGFA/E0ob5cD0pVbFKWuxHUl8w0u7PNRbh6Ubh6UjS5LkUjexqMMD2p2PQZoGHPrTs8f0pvFHFBm9w59aMMeA2PWjilVgvNGohNv6dKkhUeajsSQpzgd6j4OaWNW4rRBe5qi6U8lNo7U77QnXFUcninBtzUyWXFuI26Jmnrcp6VTVvmIqRV70CLf2pA2dgYelI1wrLwuDVanL0pp2Gy4Lg+WiHLBegYk4+lMjmV5MAYqMY4pyk8ZHNXzsRZV8MakjbkE1XGc9KmRd2O1WmBKTSUu35c0vlnrRcVx+5ehGTTo8bvu05YjkZFTLb/MDT5mF0MP0zUijd0FTC3JqWO1KmmpklaPH938R1qaPJ6jirC2u3tmrC23tVc7AqqowMDFSxqW6DNW1teBVi3syO1HMwKkfWrkWPlz0q3DpxJ5Aq7Dpe7quB9KLtgUkVMD5eKtRpg8Ia1rbRlbHykitS30PdgAYoFdHNeTv6pg/wCyKctqzfw/mK6+PQG9DUh0Bl5wadmTZnGfZZO6YqCaAr1UV28misq9DWbeaX8v3aavEInJNnbxUUkhxWzd6eY+q4FZV1CE4HpT52WZ0sh5qsbgq3IqxIvWs+d9rdO9YOpqWK18/mfLtA9KJNS2tjb+VU2b5xVe4Y7v61Lm+gF86lz90fjUA1NlOcAn0qi7Ed81Ezd6nnZdk9zQbVGzgKAKb/a7qcbQazt2O9N3Z78Uc77jt2L39rybjkKOeMU3+1zgDYM/pWYzEN14zUZPzdaOdj5Ua39sFf4fyqA6q5OcKKz2PvTfMA96TmxcvYvf2g3otH9psvYflWYJDvJ7UjOR3qOdj5bmm2qP1wPpTP7TbOenFZhk296b5nU5qeZl8iNL+0nGcYFL/aj4PGD6mszf05prScdabnoVyIvtqLt8xC03+0B3FUN3y4zUTEnvUe0aD2Zom+POFyfrSrfuq/dxWarbadvPrxS9sw9mW/t0nXAxS/bg3GMVSZuc549KM9OaPaB7Mu/bORg5pxvN3es7cVxzml3H1p+0D2Zde6faMdqT7VnnvVTzD0pCfSpdQPZlqS6pfthBGeV/u1U3UbqftClTMJqVU9acNu3JYA/WpGZFUFiAK3TRFiLaKkRQ1N86Hb99ce1OjuYCpAkXP8qrmQh6xhTkVL5eeR0qD7bbADEoPqRSrq1qPl38e1HMiy55O5RinCHcw9e9Vxq1pGMiQ09dWtC3+tw3qKfMiNSz9npRbioP7csk4aVifYU1vEFmvJcn8KOZLdkrmLf2UMBTvs5XnNVF8QWbD5S2fpUR8UWytjy2IH8QqfaQ6svXsXmiORineSazm8T268hCfqagk8XQ8bYmzWTqQvuOzZreWfSp7eDcue9c1N4uCgBIx+NMh8ceW+0xg/Qml7SHcOVnXpGWOG7dKc0W7p1rmV8aE5IRTTD4wn3Eoij61ftoD5WdX5O3pmnGPdjjpXJL4xuFGSq/lSt4wu2Ujai+hwKXtohys61Yu9PWM765BfF100YDbR9BzSf8JVe9nAPb5RS9vEn2bO1W3/ChY2BORXEN4o1DbzN+Sio28TahwDcMTR7ZC9mzvPLbIIHPvRtCkhjg+lcL/wAJBeMoDXMh/GoW1K5kYs8rHPYtT9sg9mz0HyTxmniNFxufb9SK89W/m6+fJn/eNKb6eb78rcehNT7Yfsmd/IsQfmVcduaMwKqsZV/OvP8A7U7SAmRtuMYNTeczDBYlfrxR7di9n5nbSTQrjdKo9Oab9pt2b/WqK4nc3fJpWkO0fMR+NP20g9n5nZfa7TdxcJj61HJq1jH1m59hXH7ioOKZuPpipdaRSpdzrf7csv8Anrn8KjbXrJT988+1cgSc9aRm3dTml7aRXskdY/iS1jyQGb2qP/hJICo3Jg1yu73pCeRk0vbTD2SOobxJAq4C/NUf/CURj/liT+Nc4euaFyoOeKn2kylTidH/AMJErciPBqKTxIG+VYwD/tGsHPvRz1o9pMr2cTd/t3OPkBpr68Wk3eWqnGKxMmnU/ayD2cTYbWjIw+UcflR/bco6YA+lY+fl9qVWODzjFJ1JMOU0pNWkaQEqOmahe83ggjrVJjnBoqeYOURhg8UAUjUds9qksXGOaTJo5o574oASn0ylH1poCRW5pWambv8A9dG73pk2F3Z6daPvNmkX2o/hFAWJFwvajjOcU1SadzVpkMXd2qTccYpq0bqtC5RwbL+nFG4nmm7qN1AcpJS7qj3n0pVagVh+6jcaSkyKdxEpkNJuLUyjdtpgSbjTsn8cZqHdSq3zZzQBIrE0v50xWznA5pdxUDOaAJNxX3p+6oPM9qd5tBBNv204PnpVfzKcjfgKdwLAkPFSCSqvmfN0p+7PSnchosb/AEpw6VXyV74qRWOOtMkmDDNPVqgXIbOKer7iRQBYjY1YXvVNSc1YjJ2mgVy1E1XIapQ1dhU8cHFArl2LtWrZ2vU4qnaQiRVPfPSui0uzMzqoBxjnNXEiTsTWdi8uOOK3rXR3Yj5a19F0HzETCZJrs9O8K4UFk2/WtkZbnDx6Gf7v6U86FhuB+lelx+HolAzipDoMDex+lO5XKeUXGhtjAFYV5o7R8nIr2ufw1G3TBrm9Y8LtCrHYSv6UmwSseRTaeNx3Gsm6iC5H613eraT5THEdclfW+3tj8axkUc9JGTnNVX+WtWZMKeKzpV5PFQVcp9eTycYqFuast1qFu9K5dyJm2jim7vl56UNmmHv6VIw5/DtRRu96azbaAH7jRuqLzPajzNpI6ilcCXdSVF51OaTpxRcB9C/dqPzPal3cdeKQD80jMM0wvt57UxpBnpQA/wAw+tIXz1pnmCmNJxQBLu9KQ+vNQ+ZQZsfeoAkLZ4zTd+2oGnUKTyPc03zvl60ATswY5pu4Nx0qEXCr160wzAnNRdFcpM3TpmmmTb2wKjaYnpTPOHfJp3QcpKzECo91MaXn2pBJupXDlJNxoLGo9xHTmnKwb/69BI4nGBTqZRu96sB9FMOdtOX7ooGnYWnKxNMX7tLmgrmJPwoz7U1Wx1p4yaCBM+1H3qkoqgGhQce1PU8im7O+cCpFX2qkA6nL94fSkX73+NSc+lMgdtAOakX0qMZ21KoOelABtp8ag8UqqeePzqRV9uaFqK4IpqbaOD70sa+1SCP2zVcpIKu7tU8cWOvShY/l6YNWI46sVxqwfLwOalEfygYzU0cfGe1TQwls4GaqxLYyOD8anSH5ulSR27L/AAkD6VZitz1/Giwk7DEh2rmplh3Y4qwluW6gVYW1OOlHKPmK6242jk1L5PtVmO3O0cmrEdrntk1Vg5ipHb9MVoW9lux8uant7FiwyuPwrdsNJ8zHy1RMpaaFOw0ssR8ua6Gx0NnwNhJPtWzovh/cqu67QD0xXSw26W64VPxoLje2pz1r4ZKgbhtrTh0GGPBY5rT6+9OAqbmlkVVsYV6JTjZwn+AVZoouxlKTTYZF4GDWDrGkGH5gPlrq6oaxGHsZOSCORzRd9RWPL9UiySD1ziucv1AU+orrdSUdx81cnqP3jSbGYtx0OOtZtx3zWlcdDis6bvXOBnyBs57VXk+b8KtSN8p5qnL93igshkY01ulJLke1RSMeMH9aBpXGuxpvmbeKa0h4wOO9QGQ5OahstaEkjfN7dah3jd1prS5yKjJxz0rLXuMc8vNMMgbp1qJmH1pjSY6DBqeZjsTySBelRGTNQtLlR3NM8w+lTdlJFhmyKYzZAB6VGGJ9qjaQ5x1pXZXKWGkHUdKY0m7AqME9e3pTc89MfWi7Go6kzMME00nkUzr6GkZjg80F2Jc0VH5ny5zml3bloCw880jGmBjwM80jP7gmgRL/AA5pd/rUZk3e1NMgHvSegtCbcKSolkHPFL5hboaE7jsS7qaeenWmbvQ/nQpO6mWcW0hblmP0zTGuGaMjcfzqI8Y96aw6c1pdmVkP88gDGfzpfPK5xnLe9Q/eI7UjN1pOTGkiz5xJAHC0eZhuWxVZT3zQxDcnrS5mVZFgTHkZyBSrMQc1U3frU24etK7HYn84s3WiSU8VBuHrRu/Gpb0KRY81uCOBSNLxVfcdp+tG6smzRWJGk6UxpCwx0prN0pGbbUNlWQNxg01VVmBxihmyo9qarfhUg9ictt+7T1bgcfrUAanK3A5qzIm80ninmba3JNV92MH1pxYNznmncCfzM4pVcl85quTT4/XNIC0ZCaVevNQ7xSqSzcU0BZ3D3pysc89Kg344PWljOWqrgWlYU9WGarbtx9KVfvdafMyWWs5bFXILdpo+OOaoghVDE9K7TwR4bv8AxI3l2VnJO+eFQZOPX6VvCPO9DKb5TFi02QjpmnNpErHAH6V7xo/wH11wrS/ZLYEcpK5LfoK3v+FE3K/du7XPoVaupUPMx9ofNMmlyoueufaqk1nIi5219G6h8D9XjyYobW5X0SXaf1FcrrPwt1CxVvPsp4Bj7yoWH5jNV9XVtx+0PEGhdedpxUR79q73UvCvkrtDhvpz+HHQ/WuWvtKkt2IZSMe1c0qUo7msaie5k9OaCacy/Nt96ZWD2NRd1G4nrTC2KNwqOZlWHk03ntQrBqWrRIu6lpmRSKOtMCQH/wDVTlqMGl3UALuO6nNUa/KuOvOaXdQOwtDcrjt3pGbFG6gLC0ds0ZB4zQv3aBBRQTSbqaAWikBHrRu/GmA9WK5oU8Ypm6nL6jpQA9Tg07cPSo8iloFYlxxnNJj3NM3U4mtESx233o5pNw4FHFJsB+e1IBt60nFDMDSuA7P4UbqZxRxRczaH5PrSKxxzTWk46U3eO4p8zES7qNwqDzlHWk84NnAo5mBZWQN0pfM/D8apecvc4p32hexq+ZAW/M96N1VPtH+1S+aPWjm7AWWk4x609ZDtFVPMXcOal3A96ogsBzmpNzHviq275acr/KMGgT2LnPHOakDfNVMSVKJtygDrTuZlvd6HmnBc+xqBZBuFTK4/GqAmhGO+eatxr3qpGw9atwt60EssxjbitKHIxWfF8vJ5rTtnEmOKBGtpyBmrtvDVuskwBHINchp6jaK7nwyojkT6gmtIGbavqes+H9JjtrVHZPmIrbx6DioLKZZ7WN16bRVla0NNFsNoopRzQAlMliWZSrjI96lAxRtoA8+8ZaOLfLBchuRivKtUtxyOhzXuPjRh9iRCec7hXjWtKGkJHvms5Ig5K6Xbx2rPkUYrWvF61k3C9wef5VmVYpyKO3WqrHqKsNndVVvU1AyNlO2omO2nSSD6VA0mc0FjtwFNZxioGc9KjaT1OKVwLAYAAZ5oZh0zVRpiMFf51E03fPIPSldAXGk20vme+ao/aVPGcUhuAFODmk5IaLwm6elHmnJA5FZgvF+6etOW63D0FTzIrlRpF8r1pjSfMMHis9rnbjqaa1yT0OfY0cyJZoNKFzzUTT8daz5Lobsc1FJdZXpip9oh8rNMzDbnPOaY1wGx83NZf2rB5NNa4O4EMMUe0QcrNMTAMQVyKRph9BWW1027g8Uklx05o9og5WaTSAnrSeZ71lNdhe9RfbCT1qeZFmu1x+NNaQDpxWX9o5wSRQ9z8vBzzWcW7lWNVZN3ehZgOM8isz7UNvB6daX7Z0HFaXJNVZt3egSHdmsr7YPWnLeeh4qkxWNVLjcPu8ZxTkkG41mi4IUHPFSRzbsFeafMxNGmDxSKfmIPQVXWTtUqsBk54700yCSnZzTNw5NKrVYD93IFSKOlRbgp9aeH9qAJqKaGFKGzmqJuPVe/X2p+7bketRU+PvnmqQh61MtQrUy0xXJNtSxqdwPamL81SqwVatIVyTb1pyDvSD1p681pYQ+NSTU6qeBUUY7Vdgj+XOM0WJbsPVc4zVqFA2ABRHHVqGEqwwM1VkZth5PygEVZt7cbR2qWGEyHkYq7Hb9AKdhXIo4eq9atQ2vA4qzb2vzVowWmcDFFiebsUI7cHtVqK03dBxWpHp47D9Kuw6aSAQMfhVxSFcyI7E5wOn0q7FYKO1a0OnFe1W4rElc7f0p8qC5n29iG24FdXomkAtvYcLVazsenHNdPZxCOHGKUlZGsVdkqxhVwBt+lP20fxU6sjoEAxS0UUAFFFRyTLGpLEAfWgB272rG1zUo4YSm7PqKj1TXliUhD261xOsa0XJGeDRp1J5uxFq14jF8EVyl9Lu3EGpL7UAXbJx71gXl8oU4bPNZyeuhQXDEKTWVcXAwR36VHcaluyu+s6a7DetZcyKSJZZPeoWkLVSku13Yaq818VOBz+NLmRfL3Lk8m44BqCSQdqpG6LdePUVA9wecHkVm5opKxdaQ81A0me9VFvCRzTPtXzY7Vm5oZcqORuxNQNcenNQzTbuPWseZHQTM3YGo2kO4c1XVtpyKQvz1o5mHKiboaa7HFRM+e9G7g5pczHypEqyHFMLjJ9ab5iqBSMRu4PXmjmY7EoY8UjMZCAKj3beaa0g5xwat7BYmDEDjrQrZDfSofMpqnGRUczGTx/dP1pdxFV1bb3p3mUczAm3d+9MZvm96b5g+ppN25h60czFYk3bRk0ZzzTWO4YoDYB9qLhYfu496dwFAFMX5uRS7qcRjj92njGOtR5zRj3qwOGyWprN07mnyKRkdCelRbSKTvYA3HrTGY9Kdjv3qM/ePrWeoD2xtHamc/SimtyKLjQ9euDwKGY5601f4abT5irEqkn3p/PpTEfdx0oZj25qWxEmTStUYkOBQzehzUgO3GhzlRmo0k+U5OMUFgeR+dA7sXce+MUm4duKQMGzt/GgdRkZoL6Ei5oz7frSLnkZzzTjxznigzH+meD6Um0D2NG70oEh2gd6C0PXp0xSxnBqPcaP4fxqCrFjzM5xTlJIB71Evp+NOOduOxoE1oSetSxsahXCnrxSx8VSZmTrIV5qSNtzZqI84HenZFMC5Cokfa/wAo6179+z34msPDt9cJfSmBbiJIlkbJVcHj6fWvn+3kVcEnFb2j61LZuCrcZ6Gu6hOEXZnPUV1offUMkcyK6MGRhkMpyCKlWvljwX8YtU0VVQTtJD08mViyfgD0/CvXNF+N+l3ihbuCW3fH3k+df8a7/NbHHZnpm0UjLurC0vxpo2r8W+oRFv7j5Rv1rajkVlDBgVPRgeKBGJrngnR/ES4vbKN5MYEqZRx+Irx/4hfAm4hge50RjeIoObeUgOPoe9e++Yv95fzqC5u7e1jLzzRxJjrIwAx+ND1WoLQ/PfU5Yo757dh5FyhIaJzzkcHHrVE5zyMV3nx80vTtU8cXl/p6RunnCeN0GPmI+Y5+orgnztyevQ85ryqujsehD3lca3XpRk/3aRenWkZuDzWJqO3GjcajXj2p/wCNPUBMd8U7caarbWOTTtp9a1JFVvWnbx6VHz60fjQND9wpGkFJtNMboeaBj926hWJbmov4RSZFBotiUSYY/LgDofWl82ot2FAHSk8zbQZ2JvN+agyDB+tReaaTcOtNASM4oWQVFuGDz3puelMCz5lL5m481W+82BQCM0AWtwpVkGcdqrZFAwDmgC15valyKrZy2acJOp6igLE+RS7hUCyn14p0chLHH4+9AW8iZZBkU5pOKgXdt+c7m9aWgkk86jzjUdM/i60EscZgvNNa4DDjP40zzDzUUjbsUE2H+YMHOBk4BqOSYhyoOccCoH+bOOap3Vz9ljJZz0zQSXZLgLwODnkUz7ZliOK56TVlm+dN3PXio/7UAyzPtFSSdL9tHekbUAqnOM1yjaoNwIuFVe6nH5/Wl/taLcd0qAk/3hT1JbOrXUNq54P0qRdTHGeK47/hIIBlfOUf8CFS/wBvWoAY3ULf9tB/jVKTQrnarfKyjDYNTR3obgMDjrXCr4osExvvLcAfw+Yv+NI/jbTUXJ1KzUehnT/GqUmZXO+W625x3qaO8CjPevPY/HmleWHOqWiL7zL/AI1MvxG0ZFJGsWDev79T/Wr1FdHosVwGIzVpJg3GQK80HxQ0BSGfXNPGOp89f8aRvi54bV+NdsT9LhRVK4XR6rG4/vLVy3mCg9/SvJYfjH4XQZbXrD/v+tWY/jd4TTAOv2S9vllFXqGh7HD91a07btXisXx28JpgN4gs+PR81pQ/tEeD4cA67A3+6GP8qdmSe52LhQBXW6DPsk+Y4x0r52tP2jPBrKNuso7eixsf6Vv6b+0p4PVgDqXTriB8/wAquPNHZGEz7A8Ma6v2dInZcV1SyBlypBFfKeg/tEeGLhQYtQdgTwfJf/CvQtH+OmjzLiO6lY9v3ZAqrvqhKoe10V55a/FzTpcYZ5c9hGasN8VtNVSSsgHrsNVqac8TvOaimuFt0LOwAFee3Pxi06ONiFlOP7sZNcb4g+O1jBGcwXxXGflgJ/rQkyXUitjuPFmtfaGb7oC/drzTU5BIz4+tcD4l/aO0y33M1jqTk9lhx/WvPdS/am0q3XnSdUUZx8yqB/6FTcXbYSld7nr9595qx7qRM7Sa8N1L9rTRIfm/s7VD6hY1/wDiq5+b9rnQd25dN1FuejRqD/OsfZz6I2uj6AmnRo2+bmstpwM/P+dfPWoftg6NCwB0rUGTOPuqf0zxWXdftgaMrbRo2osD3Gz+Way5Z9g5kfSMl0p/iqrJfIrFQ3zda+Z7j9rywXONDvOP+mqVnzftfWjNldAuienM6j+lHs6nQpSSPpy41QbgM8VFJqC84NfLM37XcfnOF0F2wOAtxj8+KpSftdSLn/incN6/acj+VL2VTsVzRPqpdRLdTwO3rTf7Qwx+bGa+Sm/a2vN3OhQ9eP8ASGyP0/lUf/DXGoB2K6JbY/2pmP8ASs/ZVOxXPTPrNtSTfjcM0xtSG4fPx3zXyNcftbavuxDodmc9S074H6VEv7Wmt8j+wrD/AHvPfH8qXsaj6BzQPrpdagZtiyoW67Qeacup9QMV8dN+1V4gDF10rTUOegZ6jl/ar8SKMpptgue2Xx/On9XqD54H2Q2qEdeKiOpgN1x718ayftVeK8gJY6cA3XO//GoJv2qfFzKQLPTy31cAf40vq8w5oH2a+qJu5P61E2qKy/KxznvXxcP2oPGG4kQ2Cf7sTf8AxVRyftOeM5DjZpoHcm2LH9WqPq9YftIH2c2rBuM80SapwOa+KW/aS8ZhiYzp4+trj/2ak/4aW8c7SfMsFc8ArB2/Gl9Vq9Q9tE+1F1IDgPn2zQ2pqv8A+uviVv2jPHCjeLuxQ9yLYZz61E/7RXjk9NSgU+v2Vf8AGqWFqB7aJ9tSasu7G7H1pjawnAHWviNv2gPHch+bWkYf7VrHUZ+PXjnnGtAfSBP/AImq+qzD20D7h/thPLGXBb0zTW1ZV5LAfyr4bPxy8bM27+22Df8AXFAD+lQyfGzxtKRu1+4T/cjjA/8AQaPqtQPbQPuldW2tksuOxpw1pCxG9cV8GzfGDxpcY3+Irxh/s7V/UCo3+Kvi5l2nxDfEdwJP/rUfVqhLqJ7H3q2sR/3lqSPWYwuTIoH1r4Bb4meKu2v37H0MuKi/4WB4nkYbtev/AH/fGj6vPuLnP0Jj1yFvuyK3tW1YzeZh84yOlfnLZ/EbxLZ3SzDWrx9nK7pmNfYXwH+JF3408Ew3k2TcxMYZ8D5Sw6ke3Sk6U4blcyZ7Wn3Se9SY+YDoPWsa01kMRlWOfQVfjvlY58s1OqHoXl6Z70q/N1qOOQyD7hWpNp69qdwsPyacrH1pMd/akCluo6VaZDJFcsvPzD1qRZBUIPy05apMmxMsg3VIjfPjtUKsQMUqsNwyatMksqwIOOtS7jkD2qtF3549KlRhu61RLLUZNTkmqyMPWp45EZQNwrRMRMnSpE61HHtB4NTptaTkjHfmrugdyeGPoavRqRjGT9KrwmNOCwx9avw3EXADAUXM7MsQr07/AFrRgj+YelUUuI8D94v51o2t1bBfmlQN2O4U7i5X2LdvHWnb2u8jAqhb3dnjLTrt/wB4Gti31WwhUf6RGo/3gKszsy5b2JzWpb6f04rOh8RaYpB+1x57tvFalt4m0jGPt0P/AH8FUibM0LWxHcZq/HYrwNrVRt/FGjAc6hCP+Birkfi7RVH/ACEYP++hVlIuw2PHA4qzHZhRwKz18Y6I3I1GE/jTl8caGxwL9SfYUFWNeC32sCRWkrjaK5j/AITbRo8YvV5/vcVFcfEDSYU+W7Rj7c1Ei46M6+jjua4FviTaMDsbj1xVOT4iJI3DnA6Vk2jW56S8yL1cCq0mp28fV68zuPHCsOHYmsm88ZFgcMQaV0HvdD1C68SLHnaVFc9qXigMT+8B9q83ufGDetYV14od3Yjk0e0gOzeh3GreJdzD5h6Vymoa4jyEs5Xv1rl77XjNwOtZNxqLtkFqwlUVy1TOgvtb8wna341jz6kdvJ5NZEl5IqkZyKryXRZeRWTqaG0aehcmvGXLj5jVc3hbk9etUmuXOec1XaU4PrXPzl+zNCS4BbqBVRrgbz/jVXf68UwttYfWlzXKUC3Jdd6gMxVQRyai8w7TUbSHaMdamRXLYm8wcnvTfMHeolb5snijIye/pUFJE/nbUJFR+bxnvUOCvv60tBROZelN3buaiooAlzt5x+tIzH1GKj3Dg/w0bvfigCZmCrTfvYOKZnjFJQBI5JXmiPvUOTRuPJ7mgCQMeeaEYmohn6evvT8igCVelHPpUW7b0pdxoAlDFelID1qPpyOtKrnH4UAPDGnenvUaktntTvxoAkJpCxpNwpaAHKxyKcTUX8VSU7sDkpo8Mc9RVWSM1qXWMCqc3QY4rUCmw28Hio++fwqdvmOTUDffP0qXqAjfUmmUpambuSDU8rK1HUd8UzzPmxS7xyak06Eg4zTsjbmq2496XedtSJsmGdvWmFj65qPcdlAYqBQQSFt3SnKwbpUKueDinq3BNQA4NtbinBuagWTdzinlj0/lQNbkufmJzTkbPB5qFQW74FKJAnVlxnA5oTNL2Jt2cY4oc+lQrdQAgGZA3ozAfpSyXESjJkXb6g4p7i5kTLyKcGC++arx3ULZCyK30NKLqEZ+fJ9BzRYosBs/WnhmxweagjkH3jwvrg1KG7g8fSizAeinqT8tO3Hjmm+aq8sDj0UUxpguchj/ALqmixm3csqx3ZzS7juxmq32xFXlZM+6GmrqkPUx3AP/AFyNUkSaSsQBzVmKVl5DcVjNq0ceGaObZ2Ow1LHqiMvyRTnd6xkD86tEnRW+pPHjJyK1bPxBPD91z/31XJQz9chh+tW1utjDhgfcV0RlKOiZk43Z6DB4rkPDSkGt2w+It5Z7RFeTJ/1zdh/I15Xb3TM5OOamhmdfvFs5rf2sjB07HsEnxW1Hbj+0bw/9t2rH1Lx9NdfNLM8rnu7En9a87899pwT196he4c98460vayFyGnr2qnUpGkY5PQD0Fc9JUk8x64z7CqDXU7MQLZseu4VzyXNqbw0JshVGajbpVdpJ2X/U4PuwAqFrmdWCmJS3fEgxWXKza5fHzcU7dt4rN+2TK3+qXr/z0FO+3TEkCJM+71aA01xTsbhWdHey7sOkKr2xJk/yqzDeBuN0e7sueaYFlUweeaUIN2cUI4bhiFPcbhThJ6FCv15quVkqSvYY3y1EUJye1WWyeTtxUTSKFPzD0o5WXdFdlIxSbeM1MzBhk4AHvTDtdeG/SlyvsaKSIs+1IzHsKcWGf/rUjcZxzj0FHK+xLmrEe70pctSMx3EAqD/dKmkbz2jxGVV89TEWH6EVXKyOZD/0pcenNQrDeY5mUH0ERA/LNRmO9Z9qXKr65gJ/rVqEmHMizgsDggH3PSlXsfXpVKS11Ngdl6x9FFuMfzqu+laq23/Sron/AGIkP5Aiq9nIXMjXwff8qXaQoOD0qlHoN7IFzf36nvmOMfyWn/8ACI3cjF21DUGHp8oH/oNRySDnSLsanvx65IpRGWJ24x9aoJ4LuWff9r1R/bzRt/lT28Gvu3b9SYjqGuTg/gDQqbe4valvaT05p4Xb9e/pUH/CE5bcUvkOOR9qcf1pyeBxIy+Yly+BnBuW5+vNP2XmP2hPvVsgHJpw7Dn8qSPwRDGoC2bA/wB5rh/8atf8ImYTxBGO3+tZv60/Yk88Sqy+/wDSmN3H9a0k8LttYrHErdtxOKk/4R+Qqf8AVK3brij2T6C50Yp+U4PH41C7hMt1Arafw/NuxuiY+uMVm3GnsupxWO8CWRGkG6IlQox1P40Kk+pLmjnNT1SSPdsOw47Gvnn9oL4mal4fhtbKznZLi7DMWz90DivprVPDbNGQ842j+6oAr5J/a90s2Or+G5Bx5kEq7vowrenSV9TnnM8Ybxl4gm/1msXvJydszD+tQv4g1RuTqd71/wCfhv8AGsoPhuaGm7V2ckexldmlLrWoyNk6hd5H/Tdv8aiOp3rfevbg+p81uf1ql59O3MucgHnHFLkj2IbZabULpzlrmY/9tT/WkW4lZsmWT/vqqvmdeQOe9Pjkxk5zRyR7CvIufaXyAHdT3O7/AOtSrM+c72z67qqeYWXcB7npUnzRsRg9zzj/ABq+WPYLssL94seh6ip4lU4YqoY9Mrmqy5P8/wCX+NSRyGRFbGOen5/4VaUOwM0I9pOQqr9FqdWb2I9CP/r1Q858EZxUyzMBy3GcVdodiLM043G5cBfy4rTjkYgAhRjj6Vj27M2CD8np+IrSgYIrSFuAMn9atKHYdpGzZZZcHr64rVsY8/Kef6VjWJdmweIzj5v++f8AE10NjEZJEULtVlB3N153dv8AgNVzU10F7Oo9DpdGtFXZtBBPSvQfDtjE7AOpNcNotv8A6OXRSziXABzxgoP/AGY16DpQdUgwMbuWb0GyQ/nuUfrUyqwXQl4epJbnqfhGytl2KY9wBzwf8+9e0eGri2hQeVaL/wB9YzXkOi2k1vJbsH2q+WJJBLZMQ544xk/nXo/h9WWMSPcorMg+V5Aihueny/So9pB9DH6tNLc9S02+t1IItEPr8xrcj1hEAIsYfxf/AOtXnenXnyIJruCMqecXoyfriM10U19bxyS/Z5IpI4zy/nNjoOh8nnk9qXtF2F9Xl/Mb9xrQIP8AocAx/t//AFq5nWtXWZSGs4AMdMk/0p0mqRvE0iyRnaQCFaU9jzgQZP4Vm6p5UllDcREkkusjbLgZ5B4/c89acasU9iPq0usjhvECwMz7rSEbhxxmvIfFen2x3kwwg56ba9M8TSSMzOC+yQ8DyZwRyB1MQx1/+vXlfiKGTbLmOYOQccMSevt7VtGtHsUsK/5jzTxBYww/djjyfTmvO9V08K+SgAJ616J4gtC0sn7yQLG23lj/AHgOeOuDXGalD5lsXy7kDdjaQQAGPOevQUe1j2NVh5LqcReWg+cAc54Y9qxLq1WOMkHJ9a6TVgVXOfmQ429sZGP51zl1IfLU9Dzx/wB9f4VlzR7Gvs5dzJlVOvc9apzKOc9M4q1dr98jPQjgGqNxk5JPUn60adB8jRFI2N3T8KrSN36mlfKq5B7d6qNIF3EqzdqLoOV9yRsbuM0wupORgE9ah3HB4x7Gmt37VA+VkhcA4oaRV/ixVQt83BqCRjz9aVy7F7zY/wC9zStcqMAsKy2YjHfNJk9PyFFwsaf2iMfxU1riPcMNx3rNbI6U3r+eakdmaLXSbTzimi6jwAWJNZ5b5sYpV+VhwDQHKXzdBeM4oFwnUnNUGO5jR6CgLF1ruPHc57UvmqwJzgVRzRv29aA5WXfOXtTTcAZ4qlu9DgUbjQHKi610GwMUv2kdhVHdRuNAcvYum4XvR9oTauOT3qoGpQenFS1cOVlpbjPIGMHvTxdHOMVTjY8/nTlY7qnlYrFxHMhx0zxX29+x/pQX4Uu5GS1/L+PT/Cvh+yw0/wA3AAr7u/ZduJdL+E9ksMIlWSaRyx65zTlFNBzK9j22309Y2XCYz7VX1C8mt9X0+yt9PmuhcuRJcRkBLcAdW+tSQa1P5a/6MPl9Tk1DpusXMmoSXP2ZcR/KAT+orBwLXkdKtgo4A5p/2MRjBWuN1n4m3en6pHZ/2fhWgkmLxAzO23+FVGMmuvsf7avrSK4DW0aSKGCTWzrIMgHkbhg81CUX0K5mS/Ye5X5QM/h3qdbFX4C5A7iqf2DxD9oV4720RFBBha3JVj6n5s8fWrS2fiJhhbjTVPf/AEeT/wCLq/Zr+UXMxf7OVm2hfxxUg0v/AGKRbPxFwFu9NA75gk/luqSK18RZx5+m5z/zykx/6FQqb/lJcxqaSGbgc1INFXP3akWx8RBhmfSwT6W8rZ/8fp40/wATLz9o0rafW2kz/wCjK09m/wCUjnITo23oKT+xH/hTJ9q0f7L8QNgLc6X072kv/wAXU8ej+JeiXumg99tk+P1kzVKHkHMmZK6LLj7vP1q1beH5XwSNo/DNbEGg+IjwdQ08t/15Pz/5Eq/b+GfEh5/tuyQ9lWwyv/odaeylvyic13MmPwq7KCQWHarUfg/gFlYVvQ+G/FUuAda06M/7GnHB/OU1r2vhfXmXa+t25PqLIAf+hU/ZvsZ+1Xc5e38Ho/3kb8c1oW/gWOTqhI/GumtvBevSN83iRUU8ARWMYP65rY0/wPrMSnzfEs0xzxvtIOPyWj2fdEuon1OStfh9CzDMWfwJrUh+G9vI2Gt1Zfda7K18F6nwTr8o/wB22h/+JrUh8H36nnxHeL/1zggH80NK8Y7oqN5bM461+GFkMZtlP/AcVsW3wt01vm+wxk+prqI/DN1GQTr2pMPQpbj/ANpVtQxtHGq72kKjG5sZP5DFQ59kWod2cjH8NdOXG+1iPttGP5VZh+HWipgmyhz7Rj/CuqG7d7U7+Go5mXyo55fAuijrYQn/AIAP8KmXwfoy9NNt/wDvgVt7aNtHMw5UY6+E9GDBv7Ntt/8Ae8sZqUeHdNz/AMecP/fA/wAK09tG0UuZjsjPXQbCNsraQqf9wV5T8dkj09tDaFEiDNMDsUDPyjH869mavEP2j5Cs3h3+6pnc/wDjn+NRKTsOMVc87j1VkUjcacusFe5NYP2zjAPFNF0R0bNcHM7G/IjfOsHnkioJtQMgyGJrHe8JHBqJrzPBwPpVKbHyovXF57mqklye3WoGk8w8nFRvIFfHtS5kOw2aRmbOcCq0jE96fcN8wx0qGRtorJ7mqREzHoaYzZGKGb5qjaQUFEe7aKjZvWlduSB0pjfLjHFZPcsY7Zx9aax3HIFO4HNI2eucfSkBGXwcYNN/hFSY57moqACil+nSkoAKKKPX60AFFLx3o+lADO/tRSfxGlpMrUUGmtn1yKUd803d+NMkXdS9Wpq06gAoooyKAEHJx3qTouKb+FLQAAdqKX+HNHOAe1AArbaduxmmU/aGHvQArcLTk6UmN2AadHhuMEc0AA+Y5p5HehuWwKcq7evWqswOXuo5TCDEYXfPUyYFVWSQgF3hH+7ID/SqWBhSDj6VBOM9BhfSjnJsW5G2tgTwgnoN2f6VDJG+7JkjJxzg1TZV4IGKazH1OKXMUSzbo+rjB7rTGZf79Qsxz1ytMZg2QKOctRuStIi/x0G4RWAJ/KqcnFNY7Vz1qbisXhfRbv4s+4FJ9sjbZyd3cH0qht/i/Sj371FwND7YvTHFSLcR9+RWavIqVfu0XAvrMjLnGM0CYLx1+tVo84yKdu9TzRcpImW4OfuYH1oNwFU/Lnmol4B5opDtbUmS4DAjbgdeaiba3JjU9+lJS7avQTdyBrW3brBHntlRU8LPtIfyz/wEcUxV556DpUiqOcVXMSWFl+UYqXzn45FVk+7Ug7VDZfMSrcOM84PtSrMe+aiBp+c0czG9iQSM235sDNNaQqpIJz35ojpnvjNF29zMd5jLjLMfoaGkLHhj+dG0884pirtbk5qrkskZjtPNLHMV6kkelM9/ehaLgWFmdfuuR+NKtw6t94n8agoXrRdgWvtUg/ib8zS+dJ18xv8AvqoNw9aM+9PmYrFjzty48xyc9cmk3Y7/AK1DvC9TSbh60czI5R7OTTcmmsfl60zdtHBoUmKxIPl6ECo+AMdqZ7mk3DbxV8w9B5IXpxQrfn61Az54pnmEdaOYpFlpj1qOJ9lzGcblZwCD7moPP7McDtSx3AS6gJ7OvX6inF3dhvY9qtfDFlHZwHy41+UdAOfrRJ4fg3ExIg+gFdO2iq9vCyqwDICefUZqjcaKFBxmvfjhbRTZ5UqvvGP/AGNBHGN6x5/CovsNmuSRCmPpzU15prjHH61mSWDbjhR6VDpJDjUY7zNMikO6e1jPcM6gj8DUL32j7mzfWecf89FrnZPCMupeI1dLexuYFdDOt7GWPlHIfYR0bp9a6J/A+hs+V0a1/BBn+VZqMm9DXnKTaxoECh21Wxw3A/eKf1pjeJvC8L7TrGnqxHQSg/yq3J4H0UsWOlWp9vKGPypg8E6KrBl0mxBH/TBR/Sq9nMr2jKY8UeGpF+XVrF27/vRmmN4u8MRnP9q2WR6OCavN4R0qJ8pplmB32wr/APE09fD+nK2VsbZF/wCua/4UvZTFzlBfGfhtuU1W2J/2RmmnxxoEw4u2uCP+eVu7n9BV/wDsGzXJWCFfTaij+lW7S3Wx3GAiDd18s7M/lS9nNdSXJdTI/wCEy0kYAjvpW/uw2Umf5VYfxRZxru/s/VgD/wBQyb/4mtpru5O1vtdwvpi4cfyNIZ5+P9JmY+plNHLLuHMzAbxhAsbFNH1qfA+6umy8/pUX/CwrFVAl03V7c/8APN7JgR+eK6Lbuwzs0hz13kmopYzIMEAc+mKlU5dwUjDX4gadxttNROf+nVhSjx3ascLp+pt6f6K3P6VreQcHkY6Uotyi5JxT9lLuPnXVGWPHEbKQdJ1H6eQ2P0FQf8JyedmialJ6L5DD+eK2vLJYYOTTMOpwW5+tHsX1Zakuxkt40vSv7vw1qDD/AGlVf5mmf8JZqrfNH4Zui3XDyxL+pcVtlmX7zc0m5j/FkHg96n2cv5jTmj2OT1L4mT6PHNcahozWsEDiOdmuYnMROMZCE4zkda1R4raRVc2qhWG4ESk5Brmvilo1paeB/EF5FbJHPMqSTOB80m0gDP4Y/Kk0vMmmWTA4BhU4/AVPLJPV3J5la6R0L+KZfmaOCMN2yTiuf8wr4hk1khvtrQfZyvmt5QUc5CZwDz1HWpWGeOntVd1PIq1FmTYmseKZ1gYGKMj9a+Vv2s76XU/+EfkkUKVMmB7fLX0rqi5jIK5r5s/ajtQ2n6NIQwInkUH0GwGqimjNu585euaYo56VNKoVcd6i/hyOq9a2ZSG8e3HNKrfN0xyOoGOtKuVUAE4PTmjlTkYz71PMVoOVvlzwelPU5x/9amt82eOPbmpMkfd6fXFHMGggzJwfu9DyPSpFPzAknOfUcj8qZGp8zknaeTUpB8xQw79iT/FRzBoSLnkd+uT9QasLjyzzls/gOTVfy9uf4T1+XP8AdFWVX5XJJBJ/9mNWGg6M9M+tWo8CT5h/EcCqduT9nz0IGBj121ejY/a19Op+u41YaF213Fiq49/yWtWK3Xy8MMpkZ468tWbp6kTM397pn6CtiHcsIDnc27G8cADe2BQaKxs2LDfaKUUqxA7ccRcn1711mjxx3ExdsFiuX4G4Y87b9AcfpXEW8x2wgEsdu5QpOTgIf611WlyeXOp+ZYz8p+dsAZlxjI9zUcvmaJxR13hwsNPvJkj2kSLlV7Mfs56Dp1Nd3psMEkFueq45K9G4n/lj9K4XQdSa302WKMO0fD7sE5IWI5PHoMfhXQ2kdz5NqyrMZmkKmNlk2qd9wP7vTDAj9axaK9oke0aDeONiFJM+SSj7nO7iBjkKD6KQevWu/wBNvXZGO64ClgBHD9rYdW9Bx2rxe3a4W3gt2huVdYirKsDn5jHF8wYsoz8vYiui0yxtpNouI5QUzuLRRgk7sZObv+ZqlE5akj2PSxeMPu353cDYdUb8fvjFdStuftTMJdRUk7ioi1Tg8f8ATUDFeLWaaayHb9lcY4ElnZuen+1eH+Vb9t/wjXzBhFGWIyFh07aTuQ97npxVcplc9EksYvLVpI7kZHPmQX567snJuOntWRrQsPsqqImCxs2A9ndgHlfmANz/ADrmptY8HR2IRV09Y2x94aLnPz5/5aVz91rXg9UZVn0uGRSc5/sVTt+U4+8fSjlELr19arIFa2EkbNjd9kZQRu6gm79vSvONantGimKKcrGSNseT930NxmtnxB4k0JpAILvTkkB2hlm0hVAy3QqCc8iuD1LxNpF9J5Ntd6bcS7WLKl1YDjy/aM8j/JqkgOe126jkmbDFSzcqyKoyWXPPmnA+lchJcRKoBH75V2ncoHY/7R7Zrc1TW7BpJxHNZttbafLktDghwCM+Ua4y61yz+xyGOa3Mm0gjzI1UYVuRtj9DTsaXMbVmDK24Kqhn28f7SjP0rnL5EWTbvUvjgnAzw+K6fWruCFmEk0MY3YXJBYjcvQ7a5i6ZZ1hk3KqbB0Yc4D+wpFGbcAeYyMoypO7gYGCMj9azpVVlOBgdeg9617ohZGdm3CQsR83bKisiSZo1I8pNvUNuOcc/7NWBQuMZYABlz0yBVGVQwHy4HuQa0JfUH5vqaqTbxnP6ZoJsVc5z/ntUUv8ArPvcfWp2TdkkHjqahddzHpjpjmgLEDfd465qKT7tTyLt6VBIOMVAWGN90fSmVI3y8H0qPqtA7DaKNp2kUUDG/wAVK3SlooAZmnL0pGpcigAJpvXrzR6UUAFFFFABRRRQAv8Ae+lK3Sk20vWgB69KKKVV3NQKxe09R5ynPav0D/Zt08w/B/RSVI83e/8A49XwFpKBpgCucV+ln7P+ki1+D/htQc5tw3PvzVRVzkk7SudNFbVYtbDy92Dg+taZsx1xU9rZP+8LABSB/OqcUNSscLp8O74yaapx+7sZJD7Akf8A1q9c2xcYZa+Vf2hLgpfXm0sjpZImUYjgvyP/AB0V86LNIvJlkb0PmNn+debHEck3BrY87F4v2LR+nC+VkfOv5ip1aFWX96v03CvzBaZ5CMzzEj1mY/1qUXEnA86bbjH+tb/Gtfrq7HnvMn2P1A8yHdkyxj/gQpFuLTdgXEIPpvFfmCJDt4dmH+8c06PLdse+85/lWixq7Gcsz02P1DS5sw2DdQBvTzF/xq0Lqx+UtdwdeplX/GvyzZvMxkZH+0d1aekrizBBZTuPHP8AjX0eS0P7VxHsE7aHJVzf2cbtH6ipfacuG+3WwHqZV/xq3DqGmgn/AE+1B7/vl/xr80fCfhnUvGXiCy0fS0ea8u5BFGjSkKSfU54Feg/Fn9nvxH8HdLsbrV57eVbklUaxlYruHUdByMivrKmRYenWhh6lW0pbaBSzDEVqUq8Ye6vM+94dT0lfvanZqPe4Qf1rSt9b0WPltWsVHq1ygr8q42fA5Zj33Ma07OLybWW9nLFFIQKG+8fQV6eJ4TpYSjKvWq2ivI48Hm2Ix+JjhsPTvKW2p+qMPiPQNw/4nWnEdtt0n+NaEPifw8uA+taev+9dIP61+WdvawXmmyXsAdTC4RkZgRz0x+tS6fGVukwob5gMNz61lh+FqeMwv1qjWuvQ5s3zzFZNiZYXEU1zLs7n6pW3jjwoWwviTSD6gXsR/rWpD4+8JcBvEmlf+BkX+NflPp9rAY1P2aNjyd2wDiuk0mzhVwGgjx6MgYfqK/Ja1flqOD6No8P/AF39nryXP1CXx14aXGNd03H/AF9R/wCNXYfGGhTqNmrWLD/ZuEP9a/OTSbODeGMEZOc8IAK9W8DWsM16n7mMgdBgY/lRGPtEbUePFUqKHs9/M+3IJop41eNw6NyGByDUhxXLeBbzztJji/55jB+vtXUD9azlFxdmfrGFxCxVKNWPUfRRSZFSdYtFNWnUAFJkUjUlADm6V4L+0xIftmgJnA8qcn80r3j1r57/AGlpifEWhp/AlpM34llH9KmWzHHc8h3HrmjzqgLFe+RRuHrXm3Oy3Un8zPQ4oX73NV/MA4FCsd2ec+uaLhYnpjPz1/WmMxJzu4pkrBjkUXCw5myv3qiMnO089801pNikfjULSFunFIrQVifmOetRR9Gz1o8wkH0pmRUt2DQDimnv3o+81H3s44rMqwz+nNGc0vSmEUFCN1x696PwFDfNjFI33etADWxt4pG60lDHjFABTdwVuTyaPu9OaYfvZxmgB27kj0pd3vTPfGDRQA/nt97uD0o+uM0h6Z796aOaAH55NJw3tTCcUZFAD26UK3ODTMiloAd0pajye1GWoAfkUuaYflXPalVhjrQBIfujHXvTlPbPFR0c98UAOWnx+nT3qFZFHy9/Wnb9vfimlcCbnOKl7j6VUWbCls81G18F702rFamipH407k+9Y8mrrGcnjiqE2vgt97AHcGqTVhWOZ3PH82SB6Go1uMBg7ZrGutUmhiBjUSH/AGjUP9tBsK8ZVvVeRXPKMlsKLTRttdR4wWxVKfXrCFir3SIy9c9qz7iZJlyHAP1rCm8GjUrp3VnZ35bByK4amI9ludlKkpnSTeKtJtwN99EN3oc1CnivSZJNq3ke49Nxxn86zo/g7cTW6yEsAehPauK+IXhC10fTwYr2Ga5U8xFwW/Aetc0MepS5WbvD2Wh6i19DLgxuHB7rzUjMGAAPA6Zr53sNav8ATfntrqaMjqm8kfrXS2PxOv7cj7RF53qw4rujXv0MvYs9hVh0zSt931rk9F8bW2rLlTsI6q3Wty31KORA24D6961Ukc8ouOjRppjhc8kVIMD5c81SjuBIpYkZ69alS4AGe9Xe+xmXY2HC07n0FVfOON2ee1Sq5cg561Y7snbAxxSjmo2elDHigLseeKN1N5bPtSFueOnr6UCHUq+o6UlLuHXsaAJNw9KXjt1qMMu3J9cU/cQ1QBJu+YYHHen5/GolcLnHenKwx0oHdj+SODil6Cm7vSjJoEPDGPIPNICGI7UxmNM3HcKAJzwxHbFANQrcfvCD1zijzc5oDUsZG7Gaa0gA/HFVlm+YmhpAygbsMeaaJRa3cZBpNx9arecdoGMUrTMpHNUVYnZvU0qyBjiq7yFsEYqNpDu57UEltmbHWmLIDVdZKYZNq8UCsWmbd3xTFb5uT+FQedt57UnmAnNAWJZG+bg800nPB60wNuz601mI6UDFbC4OefeotwWaMtyqHcPw5pG3MTzUczbYXPopI/LvVR3RMtj7G0uD7Ro+nydRJbRsD9VFJPpo2njP4VL4LmW68F6HKP4rSP8A9BFaEwHNfbU1+7ifOzdpM4++sxz8tYN1a+XnA/Su01GEKTgZGKw5rcbjx7frWM4XKpydzzv4o+J2+EHw/wBO8Zy6b/alhfX7ac8ccwjaJxkqckEEHB9MY7144f2yLSTlfCMxHX95eqP/AGWvR/2utYitf2dbXQcf6QfEK3UfoYyjE/qxr4gZmyQTk554796+WxGIqUqzhF6H6lw/k+Gx2GdWtHW/mfR8/wC2VAqHb4Sk3dt18AP0U1Xb9seUruTwivvnUD/8br50YA4z61q2Phe/vtCu9Vt43aK3KgqR2PeuaWPqU370j6WXD+Ai/h/FnuDftj3YO4eD4CPfUST+Xl1C37Y163/Mp2/sPt7f/EV8/cNz+vrTf4vXmt/rdW9ri/1fwe6h+LPb9S/bQ1a1YBPCdoC3Rnu2OP8Ax2sv/htTxEzH/indLB9TK4rw3WrdmeMfUis9bRua/Qsnw1PE4dTqK7PynPsPHB4t0qWiPfpf21PFDY26DpCD1MkhqGT9s/xa/C6NpCfjIf614UunySZwaP7Pb1217v8AZ1H+U+YdSV9z2qT9sXx02dtnoynt/o8hx/4/UDfth+PJFwLfRlI/6dm5/Nq8ZNnIDkj8Kj+yup4Wj+zqXSI1Uk2lc9ptf2tPiBdXSoW0hAewtCf/AGatRf2l/HpcMbjTox2KWgzXhNkrR3kJPBLYrpFO3GBmvz3O6f1XE8lPRH63wxgqGKwfPWjd3PT5v2kPiBJ93VbSP62SH+dVX/aO+ILAf8TqCP8A3bRAPyxXnBY7ulJz6V857Sfc+u/srCf8+0d7N8fPiHJ/zMaoD/zzs4x/Sof+F5fEDnPimYZ/u20X/wATXDScHNIn3s1n7SfcayvC/wDPtHoOn/FTxh4knj07UfEE93Y3AZZoZI0AYbT6KK+jvDP7zwzpTKMn7NHn/vkV8leEFY+J9O28Ydh+amvrvwhCW8M6WUUj/Rk/lXbg5OU3dnwfEmHp4dw9nG1y20JHOKhaD9a01gDMQeRUMkNezE+GMHUrceXXzh+1dblfDWjS7+RfMuPqn/1q+m9St2kT5fxr50/awtW/4RDTHI+Vb8Ae5KNz+gqiD5UuIyQpB7+lRFeM9Oaszr0z0zUDKOmcCplsaR2Gbfkxgk+tNIBGKfj8fypFGf4s1BQi524+9Uvl5UHp/ke/vTMDKg9z/Q0pXdgZbCjIGRxwOeBVpAOhxtJz2646Hn39qtcZX5hy3/s1RKMMVzxgjr9akhxsViec+vuDTshD9ybvfAPB/wBkVZb7rAdc/wDs3/16h2hiuAD27/T+lTspVMbCQTjgHPUVaAbHlkCgKD069eOvStC1ybhW28bsc57kn+tU413YO3LdMen61atVUKQAGOehPfPHemBoRttbGCGxleOnA/wrWtY3jkkY4bkYCk/3yeayEbaygIrnZ82WTsvPJNakdz5bhdqJ84xuKED5vXJ9a0sHPbQ3IoGmjtZY/wBy6qNpZGwflXPRvb9a17PzmmUSL8qkgMqHAG9+xbmuXjvkht4kM8CseQpkXK5QDpzW3b3kP2geXLEg34B3RjYd7AHp3J756UuSXQjnR1GkSSLFdwo0jJt3ljAneKM4BMox/n1FdZpcf2i0RRMsTLIQ3nxREnMkgJ5lGP6Vw2jzQP8AapJNTtVTySRiaEfwKOgi68V0NpqFuilW1eEqW2jbMqE/OxJ4h96n2Uuwuddzr9Psbe3Mct7d2fltGxkXGnxN9xcHLTEYxj+E9O/GOltL7QY7jdNfWPGGV3vdLIZd3TIiJ/SuGtbqDyLYrezN+5xtjupEK/KvPy25yfx711unaksbKRNq8+OgF5qhHX0WACj2U+xDmtjet/FehBVMVzYMiIC22+tM9Cc4SzPpXU6b430fKBJoUYel2pPUf3dP+lcza37ysi+RqsjAZXK6y2PlbPO0VaaTU2QbNJ1RnVud1rq7bhuXp+/X0HU0cjJuzsl8aaetqE+0/KOVUXs3AIbn5dPrOuvGyr5pSa6KYO3/AEu9APA9LCsqBtQmh2J4d1aTn/oG6mVzhvW8+tQXGm63cLP5PhXUvLYn72j35boO5vam1x83cq6x44eS6BjF7IoOcG51A87j0xZe1cVqXja6aTbHDqKo0Z+/LqDKflOR/wAey4rf1Twz4o87MHhHVH5GD/Yd33LZPzXo/rXGax4L8aNkf8IbqZGAM/8ACPXDduf+Xs9qfKw513MrVtavWvLgC3upC8gIHmXrn74I4MIGPoa5K61DUlaQm1nmDD7zC+QE4OQARXQal4J8aQsSvgjVju+bzI/D0h79/wDSODwK52+8I+L1jc/8Ifra5GMHw45xwe5lNVGMn0DnRm6tJfzMxihknXzQBHumU43Jk4ORkZ6H0rCvpZlnih8kqcYYssvHD9wK3brw7r8uT/wiHiNn3kn/AIkcwPLA45HTC1n3HhnxEyASeDvEYZUCfLpMuOAQc/nQ4MpVPMxLySdLkgxMCpwy5kI6jpyPSsRrdiqOwYD3Dc9T610n/CN+I5Xy3hjWlkLZJbS5FIx+n6VTn8J+Irgt/wAU1rEaH/pxKn9R71HLLsVzx7nOMrQqchsn1U881DNbP5hCoFBGen/2VdBN4J8SqybvDepYH3f3KD88mmN4K8Tnn/hHNQHpxGP/AGanaXYOePc5aZWjfB4Ppg/41FI24kE5yc8g9fzropvBPiLLGTQLxT16x9PzqpJ4R1xV3PpNyig85xmjlZfNHuc9J9B+AqGRehNb7eD9bU5OmT7T0JxUEvhPWOpsJMexGanlYcyMOTO4DGOKTb8uM1sv4X1Q4zZSD03ECm/8Itqv8VoUHqWHNCiw5kYtNbrWs3hvUEbm2x/wKnr4V1FiR9nUe7NRawcyMboRikK88cCtdvC+oRttaHaf98H+lKPCuotgiLPoKQcyMY8HFG2tf/hF77JDx7Wz3NH/AAjN4vULQHMjHpSMVq/8I1ehSSgGO/rR/wAI5dtkjaR60BzIylG5sUn+OK208LXWFYsg9s0P4XuBjGBz1waA5kYu2lX3raXwzcH/AJaJ+Rp6+F7jqXVh6YOaA5kYRYbqcqk1ux+Fp26MpHutPXwtKScTqF/3aA5kYW006NTurdh8J3MzALKrH6U+TwvLb53yAt6AUBzIg0iMszFRk4r9Tvg/pptfhh4ZjIA/0GI4/Cvy80mzmjvBbnPz4X8ziv1r8E6X9h8GaFbjkR2cS5x32it4qxxz3LqWQKn/AAqRoAsLDFaMVqadc2m23c44AzV9TOTdj4//AGkuLvV2A3MqWyZ9ASxP8q+d8O6DaDj34r6L/aWhLXWukcFZrSM/98sa8A8kquO3tXztX+LJnzObS5aqj5FZIyMlhk/WpVjPBzxU8dvu74+tWFteB3qI6nzkqrKyxMw+XkVL5D8DpWhDYhlB+6PSrK6a24EHIreMHY5pVOhm/YWZSR0FbGk2bNZxE4yR+tPaxJwOSccAV1/h7w29vY2288kEu7YAT2r9B4Rl9XxUqvLzO2yKo0JY2qqfMkurfRdx3gXVNU8G61b6np8X+lW7h0LKDgj2rpviV8XvE3xemt/7bnQi1UrHDBH5caZ6sRk8nHWobezs2jMSs6pyRMCdxOO3rUn9jxCFZ7ptg6/cALf4/SvvqmLcsSueknU+zbp6n6BSyXD/AFX2sK7jRj8V/tehzcPhCTyWlkG1V9HyT7gAdKmXS47WzNreW5mtncSJtOMt7VsprQWQDaphxjZt7Vv2tqhh3wyLJDINwbbuK+o9j9a768sbl8HPHR9pCe66LyObAwyvOKsY5XL2Nans7/Eu+vU5m3sZJLFbOzs2SFsvIWYb3I6Z/Wo7GzaO4OVwygkqeDnFdtHY2kMgHkq1tj/j4R2Mik985qW+0mG4tZJxNG7wqcOrj94vQEjrmunD5hKhhJpU17Np25enkz4vi7KaE3Ksq79tH4lPRvzXkclpsZjt4h0+XB4rqNMt0Zue3tWdptruhTd2Fb1ku0jaMV/N9W0q0pebPwHEV3FtnQaYm1hxtz1FeleG5o9PMRjPPevOLBTu3Guosbpl24HT3r0cO+h5UcwdKXMj6R8B+NvKURseCO1elWviqObaMZz718t6LrDR7WRtp9K9F0HXyzKWfO33rpnTjLVo/W+H+MKtKMaVSWh77DMJowwp9Yvhm8+2WKvnPFbVebJWZ/ROFrfWKMaq6i/doJp1NaoOsSiiigA9a+av2kZPM8eWMYbiLTlOPcyP/wDE19K18sftEXLN8Sp1Vd2yxgUH0OZG/rUS2KjuecO3TmmM/HJqCSbpnj2pnnV53Q7VsWNw7HFDPvGFbBqBXDUjSCkMstMWxwVpPM96hDYU7iTTRIKCySVg2fpUbNxwOlM86mNJ1+agVh27Oe1JTGYjBPfpQsuWz3pWCw8fezTWbbketNMvNNaTbkL1IrIYu7b1PNJv3DpUTKV5Jyeuab75qSrD93zbcVHJIVUkGlPIwajk9O1AmJHNIyEk7fanhuBk1Hz6Uc+lAiTd8tLtHGTjNQNNtYf3aXzPMdSegNUBIuW7YpTwaiM3cdCaFkFADivH3qaG2/xZpm47jzj2prNtOe5q0gJenWkyKhkk5H0qN2PYgVLAtfw5x+tOjbqcVnyTYGAw461G1yUjBDc0iLs0vtCAUrTqKxpLpccvk0jXo2/fHSgaNbztxPpTWuB2rJTVF5UnjH3jQupR89/cGrSRRri6XgE81FNffMPT61iT6gm4MOD9aje/HUuv50WQG+14rL16VWbUtvGetc/Lq3lgkP8AlVKTWotu5my3bmoKjqzqJNQIXAaqs12x6kk4rlZvEQAODzVP/hIZZpFVQcnjOaDTlR001y8m7c2BVGS4VVxnn61RN0WOGftVaS8gt+XkUexNS4sLIS8tvmPNUBEd2CMV0t5pp3bgKomxLSYC5rvlTuzyoTaMj7C0zABcn1rvfh94VkfdKQz5PAzWbY2anCBQTXqPwp012kuYWQ4zuQ18nnP7indbnuYF80rs39R0yGx+Ht7dOVh8pGYMxwAccV+e2pXD32pXFzK2+RpGIbt1r7Q/avnuNI+EghikaKGS6VHGduRjpXxPLlcjpjjB6159GoqtOM4rU7ad1OVxowAaQyHdgjJ9KYvPNTWLAXSEjcM969CMnJ2NJOyudb4TtfLj3OMEnrXYR58sZOa5zT9Qt9u37n4VrxXnmDETq2K9SNN2R5s5qWhr291tjxmrlvfcc1z8d40fLjIP92p5dSiij5zn6VXLYyudPHfDb0qeG9Kgsea5RdVjLKBIBxzV6PVI2YfvAQfSjVaWGdEt8rEYFTLcHcOKwI71P79XI7xXxyGH1q1JmXKjV+0FmJp4mVMnFZq3ix8ZHNPa8U8AjNaCslsXfOZucYNKshHWqf2jptbmpRcDIDEZqALW7NP56nmqzSDdweKeLj5c5xQBZ/hzTlIx1/wqss2fUipFmTceeKVyluWV+YAHgUrHA5NV1mzxmlkYtnnjtTNCfd70xj81RMx9aMn+9ilchrUkamU3f70jPxxRdED6TcDyDULSY680zzNqmi6K5bbFnzCR6mmGQ96hWYhTjihpCyg55ouiSbzKWq24+tBb5s5NF0BY8yms2fQVB5ppdzHoQPrVXRJLuHrRuFQZJ43AGj6nFUNE3nUvmd+9V/M+UgUnmGgZMz5JOaiaRVU5PUYqNmGec5JpuQqlTySMVS3A+wfhXdLdfDvQ2VskWyg/hxXRS1xnwWuBN8NdGHdY2Tj2Y12UlfaUX+7ifN1f4jM++Xapx3rFljxnua3bobsCsyaMZJokStz5x/bGhD+B9Mcg/u7tSPxBFfHTRhcA8+1fb37XNn9o+GAccGO4Tt6kD+tfFhhXd618Vjf95l6H7rwjFPAt+ZU8sLyenfNe2fD/AMRaPb+BbmC8gvoroRlXWO2keCZexyFIBrx1LU3UnlorMx52qMk+wFfXfg1bQeF9MfTNv2SSBdzJyCQMMD+Oa+MzrFrD043jfU97M5Roxikj49mRDNIEZSu9sbfTccdqb9nJOAOa9C+Leg22n+Nr1rGNRavz+76B+469a5a1s18zevPPevbwlZYijColbQ6qNRVKSkYWrafu8j3bFT2/hliBtUle5xnFdIultqF/Zps4D/N7V6BoPhH7TMU4ZQ2D6Yr9q4aaWC1PxfimHNjUzzWLwG9xkKS5xkMikDPpzViT4e3Nn8rqGkbn0zX0z4f8D2PleXmSQEZJA2staN18PraEZNsLoj7oMgGB+VfUOqkz4xUlY+Rr7weYG2uAJO+FzWNPoaxqRsPPrX1hqvw9McbTJbEqBwpAbFea618O/MEskg2MuScDDflV+0TRPszwUad5VzDlcJv5/KtxrFVxhvwrR1nRZLMxlgwXzBgnuKsXOnsFVgh6V+YcRxaxHN5H7Fwg7YRxfc55rfaxz2qMp1J6VryWnDM3AqlNCV+8OO1fGn6DdMomPHNNaMDgH3q46BhgdqYsOfSs7MrlRc8J/u/Emnc4Hm19k+C4SPCel5OT5IBI+lfHPh6NV17T2IBInX9TivtDwKrzeE7JjwdpxgcdcV6GB0qan5pxbGygX5Is9KiaEd1zWkbdV6Amo5IOM17nU/M+hh3kO6MgDFfPf7WFmW+HNs+CQl/H0HThua+lpoRsORXBfEbwHbfEDwveaLdu1ukwBjnQZMUg5Vj6gHHHpmgD87fIEzKu45/vVKukwM2GlkI/vZrr/HHws13wDqD2+peS3eCaHLLKoPbjg46g1yjs8ed7KG9CMVtp1M9VqTR6DZMwPnvjuN1SL4f0/dzPJjv+8NZrTMzYVxn6Uv2xwWJYY70aIOZmxH4f0jgCaQ/8DNWE0HRo+WZiR/ec1zv251yMgemRQt5L1DAn6VRF2zq7fR/D8m7ejepPmNVqPR/DmzBRW/3STXGLeXW07S3XsKPtt4qEA8+u2pv2Mmz0Sz0TwmzKHtwd3UfNW9Z+HfA2/wDeWyO2eu3/AOvXjq6xfJjErbu524qSPXr6P/luw9Rgc1spOxk2+jPfdN8M/DlX50+Hd33w8fgcV0Vl4b+GZUb9GsJf9prYFv5V80f8JJqoUA3LgfQcU6PxNqsecX8qn2ArWM11RlJSf2rH1zo3hr4WQ7lTw7ZuX67rMD+ldpoujfDSJl/4pmwdfQ6fGcfia+HF8W64qgDVrnPqDjip18Ya+uMa1fjHTEhGKvm7Gdn1mz9FdMh+Gse1R4WsF4wM6fCf612umr8PbdVceE9PU9mWwgzX5dL448TLnb4g1JM9Ss7Zpx8deJ9oB8R6uT3xdvQ5MOV/zH656Nrng23ZfK8M26nsRZwrn+ldlp/ijQFYbPD6p/2xjH9a/F4eN/FLD/kZdawOy3sox+tTx+MPFk3K+I9d/wDA6X/Gs3KQcrX2j9vdP8ZaPgbNIaNumNkY/rW/D4+s1AxpTj6GOvwk/wCEi8XOfm1/XnPqb+X/AOKpf+Ek8UxHP/CQ66D6f2jMP/ZqylBydxXa6n7zp4+hXH/EqcemZIxUq+Pk3YFioPvcIB+lfgdLqOu3JLTaxqkztzmS8c/rmiOfUlxuvdSB7kX0n/xVZ+xZr7eW1z98z49RetpAv1uwP/ZapTfFK2t1PmCzX3bUFH9K/B7zr6QFHvNQZT13Xshz/wCPVGunSM2cXDZ/vTu2fzJpqgP20nuz9y774vWasSJtKwO7amP8K5u++OWlQt817pCn/sJpX4qSWMisQYJj9ZGx/Oq0mjRtjfbBj6Ek/wA6r2bRLnfdn7Ea38ftO2uFvNFPHbUk/qRXB6j8ftJyxfUtGQ9x9vWvysbSwvC2qDHtzVdtJDnC2ik/QVouZK1iNO5+lms/H/SNxKXukSL7Xob+Rrj9W/aC0ry3MV9pJbuPtn/16+A20cseYI1/3cf0xUTaAP8An2hx7qKt83QLRWtz7H1T44WEm8te6ZnOQI5yf61y+ofGaC4JCXemsfQS9PzNfMkemBflEUajHZRTjpKQ/MvlBz/dHP8AKs3zdS1KK6nv+ofG7kqs+ksuMbixJH0waxZvi6JHd2l09Cy42x7jXi7WJbP3GHbIpn9myScZjUfl/SpK513PXbj4tIyFRPZAqufnTdz+dZ03xSNxn57XB5yFxXmLaMNpKPCpPZiR/So/7NkUfM8QXsqKf6ijlH7VHodx8RTL8xaH6hapS+Pi6k74f++BXDf2e6/L5i/iKk+x7VAMsYPsKOUftl3Oqfxo0y8GMH12g/lUEnizzEG6ZM+8Wa5kW4VsmRTjqAKb5Y24DbB16Zo5UUq6idA3iZWjG5gR3wtNbxMWGUIH/ABXP+Sdv+sIHsuKkW1Vv+Wrf98//XqLFfWDXHiAbmBuGLOPmGyk/wCEkP8Af246Lt4rKbT4eNs8gPfMf/16hktUj5ErN7lcf1o5EL6wjWbXhIc7yrd6bJrUZDYcsfdaxWQdQ2frUTKwPUYo5EP2y7m82tIwxvb8RTf7WjGRu/TFYLBgM5/KhvUuTmlyIftLm4usRgHLGk/trj7xI6c1iKqswJLH6HFWGa22jET57sZTz+lRY09oaP8AbCnuaf8A2yoUYOazYI4LhsKZA393fkfyrZtfDcE9uXaRwR/Bvx/SocoR3RpFuexENYVWzSx6smTuV+e+eKqtp6bjs4Gf7+f6Vs6X4ftri1EsiO7N0+cr3x2pe0pt2L5WU4dWDTBVRs9vmrRhjvJ9qR2rSu/QM4X+ddF4R+Gtl4l8SabpZ86MXMwiVhISQa+1fhf+y1pfhXzJJtVvZd2N0cYjOfbeyFh+FbR12IufJ/wg+AfjT4neJLdLfTF0zSo5A1xqlxICI1B6Jjlm9O1fphp+nrp9hbWiMZFgjEYY9TgAZ/GmaFoVtotillYxeVbK24BuWJPUk9zW7b2eeo5rWK0MpblSG3z1p11Dts5fStFbXbwAKZqUO2xP5EUDW58YftFWy3EPiKQfx6paxD/gMLV4Mtv5fAHy19A/HDa2j+Jy25pP+EoihVj/AAqLUkj88V4lHZ/MCct6cV82481ST8z47OHaqr9jPW3DMDWlb2adSM1oWentI4HlZ7H5c10Nh4ZkuFKpDIf73GAPqf6V106TZ8u5O9kc5a2SycBf0ras9Hdn+WFXzxzxz7V32g/DfV79UW2053VhhcAL+OTjiuzsPhzd2dgVuI/KDN82xQ547A4/lXdTw7RoqT3PJbPR41jcyWuXAwCGIx+GMH8a6vT/AAwLi3icxybcDhUx+Z7V6Anw/LSIpsnTI3GF8q3tx6EVtf2Pewwi3t7ZtuAPlUD8jX2+Q06sKknTly3W53YSVHD1VUrxcl2/roeaXi2/h+3ZYoo3upBjABwgHpnpn8z3rmLyWe8YmQM31r1W68B6nPM5NvgnvIeaxtQ8J3+m7jLCpVRyFINfrWWxw2GVk+aT3bPHzvHY7HNq/JTWyWyR5v5fyn93361c0/UZ9PZmt2aP+8P4W+ordutPVYXfaqnPSsdofL3EcV9ZHlrRakro/PJ4irhZ81OVmjsdJuE16EOigTFfLlt2PDD+8Py/Cqd54VmsYbmeEB4dhOO6jjiudhZocNG7rJ6rxj6EVuw65e3VhPbz3Urw7ACpx68V8VmmWVsLRq1MJLlg07xPrMdxXgs2y72OZ0nKtFWjJaP59xbFcxjPatW3XGMVQt0G7A/Wte0hDLg9q/mepK1R2Pw/Ezcndm1p/wDD6VtWsm1jWHavsAHpWjbz/NXVTqqO54NaWmh0ljcbMHNdJpGriG4jy5OeK4u3uMKDV21uGEykHnINdSr82hzQxcqM04bn1/8ADa8F3oKkdAa7Ffu1598GtzeFY3bqa9AzXLL4j+9eG5yqZTh5y6xQ7IpGpKKk+lCil20baAEzivkb45XjTfFDWuQwhSGMY9kGR+tfXLcdRkV8W/Fi6Wb4keKVLZP23AP0jTj881nU+FmkNzkS340xZBnpUe75uoxSeYpbAPNeYnody2Jmk+WovOI6DP16U2Rl5GeajaRRxmrTGTrcNnpQZyVNQ7h1BzRuHcgU9QJd24A96PyqLzABjNN84Lj5hWUiUWOopNwVSartcDO1XFMabg7mFEWiidpuhNI0m7OeKrJMh4Zx7UvnJglmqGyiZmHHNG/bUHmJgHOR9aaJlbJJqQJy3zZzTWkDNjsKrtKOSGBHWmfaEKbtwFPYCdm461GWPbkUxZl/vg1G0ybeJFx9aZDaJvM9qPMqqZgpHzCkNwq5y4qRk4l6jvSCZe/WqLXka5w4LdsUz7UNuScCmgL3nju2Ka10GfG7IFZ73CcDeKrNeRkHEgz6ZpgaNxqMcKncc/Sqc2rjy/3alT/tVntIGzubioWkVVO5gT2rOXkBY+3ys5LH8KFuy7Nk421nyThG5YfnVc3K8gPx2rL3kO6NJroAkA8VEbrOaypLkR9X4pBeK5BVsD3qot9Rlua6kk+RRtGeXDc0LeGOPb3HvVGS7VZPlYGq0118xcuB7VogNSXUj5YHeqUuobtwB5NUJLz5Sc81WkuC3SmGpZn1Z4Vbvis9tQaTLsOKgmkEm4k81UkfdzyB3FAFz7Xv3Z4PUVBJfPGwZDg9Kq+Z6df6VHIS3PUVcdwLMuqXDLgPj3FVJJ2kX52YikWFpuQMCkaM+WcdK3Jue13UMit0zVRrU/djBBPU10FzHjmqirlj2rtcWeYnqJpduFbp36+tevfCWJjqDoFBJXK5rzbTYFZSMYweK9Z+EsW3VGXphOlfDZ9eSZ7+Adkcv+114a1XV/hO40nTrjUWiuBJKtvD5rIgH3sAfrX5+yRsM+/Jz1ByeDX7JWviLSPCNne3+s3sGn2QjIMtwwVenTJ/lX5QfE3UtL1Tx1r9xpISTSZbyV4GUDDgu2MY7VzZfCDoKV9TpVSUazVtDiF44qzYqQwYVHLGqklfl/2fSrVmFRdu4Zr16UV7QKrfKaHmNkHNXYbh48ENjiqWOlS7sLjrXu8q5Tx7tyNOHVJkYDdvHX5qsz6oLiEqUw3rWNGw7DBqXcePmzWcolJ9xzM7yLljgVetbrycgEn0FZ5Jz+FTLIQornOhbG9byeYoboD6mrIkzxvxjng1z0dwRzmrUN5681V0TynRRSOQMSE/Wrcd00fV65yDUvLbJ+7VsalEVGRmp5rhynSR3Hy7sk+lTrcjqRzXNw6tujOVwBU6apGyjDYPegOU6JrvGMGp1uAFAPOa5tNUj4yc1Yj1iNGwVZvpUuQcpvC5ULwT1qVJgegzXPx6xHz8hP1py6wobOw4rHmDlOjWQdgQfrTlmLdsD3rnv7aWQgbD+dSDVlbbkUuZlKNjfMxVSQQTTfP8zkcCsRdURRy24+tL/ayjgdKfMM2d/vzSNMvTPPeshdWO4YGaZ/agLN8tO4WNjzF7UbweKyV1QcYXmmHVHb+HFO47GyWG07elNMwXjGfpWTFqbNgAcFc1GdUcP93sOaLmcjZaTb1470hnGKyP7QO0nbkk4o+2N02jNK4uU10mXqQaVpl3DHT3rGXUJFjxkMc80fb5GwTj8KaYWNgzDZ0GfWo/MPORWV9sk3DPSmteP5mTxngYNXzEmr5mKUu3UHisv7U4o+0sw5NHMBotIeO/emtINrE9QMjFZ63DbRycCmNcMzdeDxWqYH138BZFb4a2W1txV3yD2O416CzZry79m+6+0fDp07x3ci/qK9RP3TX2dB/u4nzdX+IypNVCaPNX5aqzd61lsTHueS/tJaLNqXwg16SKMuLONblz6KrjJ/lXwfNCE56L2r9Q73S4Nb8EfESyuuYn8OTYH4MSfzVa/LvafI8xzhmAJ9uK+FzX93W5u6P2XgqvzUalN9NTYXwb4m02NNSXR7+CKAicXHlYUAc5zzkV7F4XY3GnxXC6B4s0Ka4TzJotEG+0uGI+Z15wme4GK9EvGa8+Fkqld6HTCCvXjZz+ma8p8I2dn4VtZV0j4t28NvMq77VraOVEwMZUE/KfX3r4KWMjjlJNfCezisS8S2ppKxk+M9M1bxLqy6dZeHL6zjt1LpFO6tNJ/tMdxOfrXLap4f1Dw/dR2+oWLWEkg3Ksg6j25r1f4b2en6b8SFns/FUXiee9t5BNJGoDJgZHIJ71J+0FZmfVNHuMYdY2GPxFengcwaqQw1uhpQxkoyjSWx5fpukyzX1sUGB95ueuK+hPAvh2CeAylRlDtIK56jrXk3hCNPtkCOu5XBU+3HWvcPAf+j3LbMnoCP73HWv3rI3y4ay6H53xIubEps9K0nw7DcWEEkkSO7qAG27a6TT/AAXablEqln252DoKs6CytYxBgp3AKBnGK7rSYYzbp8oaUivQrVJRPkFFHmuq/DtJpBKEeIrx+6kzx9O/0rzPWvh9ardXkDI0mAS+Tk49QO1fS15CvluVXaR1AFcPf6T9okvgoUSHc5PqMcilTry6iaR8ReMvBq2NrLGY4yqyYVmHTJ4rjNW0d7F0UphsclemK+kviFoNvcWhyh+d9uPXB6V5p440ldPmskiVjHIrLluSV4xz9a+az21SSkfoPDNVxi4njc1o6rIvGMZK4rHltd2dxwBXea1pbpeylR04xXOSW4kjcscEV8TLTU/Tackc01uVbOab5ZwOQfpWjPa/MCFIGKgaE9sVmdaHaFb7te0sZwGu4k/NgK+z/h/sfwnbKAcxyzR9f7rt/hXxlZs1vqWnSDAMd3FJ+TivtX4cRBvC5Xul5OG9vnP+Nd2E/iH5vxdF2gza27FORnPSo0j3RnbhsHBPv6Vp+SOPbpxTPJJzjj8K9zl1Py7oZbQbgQRVaSxwvK8H1Ga2ng4x3pnkEd6qwHnHjX4c2fiy28m7tY7iHukiZFeX6j+zf4eVlaHR7RDjhQnevpF7U8nPFVW09XkUkcAj+Yp8onsfAPifwJYabq1zaiyt42jkZMCMcYNctrWg28Ng7pbxqw/uqBXtvxS08Q+MNaReSLp8fzrznWoC+nzqBkgVzVZNLQiHvSsef6PYwSNiWFW4z8wBpJdPg/efu1Bz2GBWnHDJBtLpt45rH1jUEijZUYhvavPjUnJ2TOypGNNXkYlx/ot28YHTpij7Q/8AeaqzTGRssSW9TSlj617MFyrU8GU+Z3RN5jHrk0isfMzUQZsGpF9ua26XM3Jk6yFlwelTQyFYxgAZHPFVo87jVhM46VSMZSJEcjt+lWFYnqagjTdyelTLVpmTkTR4bNTCQquBUCjaeBin81Zn8yeOTqCSCfTvVmOX+7xVOMfdJFTR8dKBc3mXEkOeWI/GneYc47darLyeamQ/MoNNC5yYuSeKduP95qh5XNSLV2J5yQMT3xUquwXO41BTlY+taC5kJIT1wfzpjSEck80slRtjFRZjT8yN5iynmoWYt3/WnyMqcnAX606302/vFLW1heXK+sNu7Y/SoNOVvYqsxHXr29Kb5jHjNXpNA1dI2D6RqCeu+1cf0rPbMcm1hsbptIII/Ooug5ZDHY7utN/nUki45601V3EDFDjcnm1tcbx9KRc460OhEZHfNN+ZeKXIyufzHeZjimSNuXqaQ/McdDSMBjtS5WT7Qazd+9Rc1JTB3o5WJSG/wmojwO5qWjjPSlysvn7ke3Ea5PPpT4328YpWhG7PQUKCrYpcjH7Qa0jbW574qF2z1GT2qUqee9NMZwSKmzL5kV2jbHJA9hUbehqfytzZPLYqORD3ODRYqMkQ7iegyPWo926pXjKqcVF/EaRqpdhVb5qM/Nz0pFU7uvWg8ZrNmqkyzp8yQ3SbzjmuutXDLnt3rhGxkMV3EdK6HQ755so5zxxXn4iMpK6PQw1Wz5ZdTRmtUEm2M5/nXYaHZbdNttw/hzXPxQPJ8scbSydtozXdWdv5NjCh+8q4Irkw/M5XZ6FWyWh2PwXtxJ8UPC0YUEyXy9vQE1+i+k2axW7nbjcBX5+fs+6e918ZPCijcfLuWf8AJGr9G7e1EcYGK9umec9yC3tR6VcWEL0FPityjZ/GrkVvv5rYCqsWMcVDqUO6EZ6ZrYFuFxxVTVkCx4ApPYlPU+JPjJGLnw/qy5y0njCY47sFtgM/TJryuz0uQPmM/N+Feo/EK3mbRWfPM/iTUmH/AAEIpP8AOuQ0zR0uptrSHJPG0c59K8KkuarJeZ8ZnulVRJNH0e4xsVVUtgbmx0+temaD4Lvpo7dEeD5+drNgED+Ij0/nUHhnwnaNdQpLJJLdfwxAHavufWvcPB/gi21GZES8khMI3Y8kM8pJOTg8AentXuxppHiUKXM9TlNL8P68Zo0WRnT/AJby+erMFA6A5wi47dfeu20nw3qOqTWkSXsaW5AUnzwNo56HOD+GfevWvCvw0itbdvMvvtE8g3OqxoAo+g4z712en+BIIlQvKwQf8swAQfrVuaij3KOAlJ+7qeSaF8N5oWlV5hvwco0qj/gTD7x/GqMvw7u55mAmj8sDnJxn3HpXvq+FYI4QnnycDG7aM/yrDk0m1t5HWSSSTnAbGP5V34LHOjdRZ3f2e4r30eE3Xg29t4QyTxoqkgqDuri/EWgyyTIrTKqty3y5B9q+gvEWk20m91aSNQctjgtXlniyzijuH+YbcZiX1NfcZdj51J3Z5WMwsfZs8G8R6OttMUQjGelcZeQhJCDz9K9Q8YaWsMzyLlsjOAeleZXEbM7cYwcV+sZfU54Js/EM6j7KrYpFfmGOKv2q/wCizZPOAP1qBYjVqFStu49SB+tZ55Ply+q/I+ZlLQ1LVSCDWvbnaKy7f61oRE7R9a/kGpL942eFW1NSPtirtvIRis63b5eeauxt6Vm5HjVImrDJ0FXrWTDgjn8ayYCdvvWjp+Wuoh6sKI1GjhjDmqJI+wvgyp/4Q60YjBZc131cr8NbdYfCdiFUKDGDxXVfwiu+Oquf6BZDS9jleHh2ivyCiilWme+KtLRRQAjdK+C/H1x9q8ZeJLgNkvqlwc/RyMfpX3lI21c+nNfn54inEus6vJtKrJfXDjJ/6atWNX4Tej8RlGRsnmomYbmBJx1oLE81E3c15R227Eiyfe+Y0eZ7moo+jU3cB2o1GS+ecYJxTXmJXjrULfNSntV8wrD/AD2VQWbNNMjbj82ajLDd07UmcrUSlcLB53z9aTzN27molILZP0pGIEhHqOKkQ8ynoKPNJXBOfrVGW+htV/eyqG/u55NQLqgkzsRse4pXL5WaPmGNSM8H3pn2gxrgGsuS7fqOlRteSFcggc96VxcpqMx8wSbjnoMGo2k2k4Nc/faxdx3A8llP+wF7Veju3uIFYoY5O6mi/cVi/JcHbjNQ+eUTAPFVzJ83JzxSGRfL3E4+tO4WRI0xZhhufTPSmNdN8wLEmoN/cHjrxUTSAt0ouMl847ccgio3un2n52IqFpNpJAzUDsfLOetPmAlkupD1bFVJLg9SeaY8p3lagkoFYkkunzguQMcYqtLdSdC7UknzY4JqCThuRxmgQsk7FuWIprXTL/EcU1lHO7vUbdvSoBR1HvOZOrHFM85+MHjvTH+9Ue4x55DZ9KDTlJWuCvU/lTfNL80xmDEcUb8cVSE9CRmyuBxTdxHOQaY/zKM8Cod21xTEJM21T6mqzY6Emppm3DjketQSfeBByKaAav3h+WaWOMkN9adHjOe/8qs2MLNJjIIB5z3rSK1Jk7ImitUaEZ696glhVcgDA9K047fahdjtH92qd0mHJByMV1qKOXmZ7ROy9CetUyQv3uAOaS4m7KeBVKa4ZXKkcEciul72OM17PUDC6lTuBP8Ak17H8J5N2t25J3eYDk14JHeJCuGPA5Brd0f4tXXgp1vbayj1ExfdgkmMQP8AwLB/lXzmaYGpiqbUD0MLiFRfvbGl+2V8ZtQ0W4k8FW9nD9kvbXdNNMm7qeCBnrXxTKoVmPOW5OP8K9Q+Onxhufi54qh1W60A6I8cJgZFuvtAfngg7Fx+VeXyOm08kf7wrwMLhauFhyyR71OcJrmTK7bgwweP7vrVmFWmkCHgDvUfHB+99K0bG3DQjIzzxXp0YylU2sKrJRptllQWyCc+hqRVXpmkEewD0p6qOua+hWx4SetxF+U1KOx7U3y88g5qVQCo559KmWxpuJ97pTtx4A7UqgCljHPIrmNlIUMGp/8AEKUqrdRSKqrUDTJlIxT14bNRLipKSViyyrjb1qZWwOKqK22pVfdjtTAtRtzmrETEH37554qlvG8YNTLJhjz2rN7gXd+Bkc0nmH1qBZML1qTd8oIALHpWNiidW+WiOXt3qLcdoyPm7ig/Kxwc0ICdptvU037fGnBJP0FQs3HNQ7QH34w3QU7DuXheK0mMlamS4j6bwDWXuKqe596i3sGOFxxjrVqLC5urJG3IkD/7ppwbK5rn/NKKQFwfY1Lp99cmQow/dn1NU4om5tq2O/NG496r7j607zNvesxk/wClL5naqvn/AN/n0p3mD0xQSOLFcg9KA20cNu/HpTfMGD6+tN27h8v3vSgCV2ZVyRnnHU8U7dt+q9ajWQrx1Hejd6jvzQRy9iVZDTvMBbBPNQhufRaUDa+ccYqkTsSsy7SBketKGLVE3elVvlOBzV8zEfUf7LF0LjwXqS+YGZbsnb6DFeySV4f+yndeZ4d1uPAzHcL0GONte3v92vtMM70kz52sv3jIJFODVSTjOavuvAqtJjkYrp3Iicb8UtQ/sf4d+IbtXkikOnXEIkjbB+ZCMH2r85JVP2VomG47Tk+9fpD8TbMah4F1m1KbxLaycEccIa/OLJaLnk7cE18Dm0f9ps+x+xcFpeyqOx9Z6CfM+FdtIxALaUSc9j5f/wBas7SfDtj4Y8DaXa6TPLZ3EixzySWtoJ2mycsrcHCn1Na3gGMXnwx0lWG+N7DawHPy49O9efeE9L8cyeHVsNR8NPq2jSKotZ7bUktp0jVsoDn0x7V+SU41pVasYStZnRW+Odu5v2fhG20Hx54e1WGBbK4vVuYJ4UUKp+UuvTuMGqfx+3Rw6TKBzudPX5eM5qe6bxXffErw3f61osekaLFI8MMa3aTyNIyNy2Me/rS/tBKY9L0hy3AuHTdj73HT9K9DA+0p4umqjuww6cq8WzzO1mMMdtKrlWkbAKngdK9z+H2pQSTLHJ8hZVB3MBtP95TXz5DfRx2axtwFfco7jNdv4Y8TLHeCEls7eMV/TfDf77DyR8xxT+7qwb6n194d1KM6asUzI0ij5ZMYB/8Ar12FhqSr9nkgkyuPmVeTXzl4T8cX1rCkMsZu4AeOASPxr0K31uK98swO1s7HPzjaGHoeDmvcrYdtnw6mrHrV1rEUv7uN1LMeSxFc/qU8knm5RYUjUlTu+8fc96wo7yKGBVEkL/3xkAKaxNU1zzrgLEUWJQd8rKS49k55/KuaNFpg5Jo5fxW0Mmk3MjosjBzujTqnP3h6V5j48Uy2emSKY2tl3B3J+Yknj8K7vXtTH9mX4WMoBEwwCdx9ieK4fVmgXwnpkstqVmR2JWZy5xjqCf5V89nUbWPs+H23KyOE1e0j/t94sFV4Yep+XpXFXGm7ra4ZMAZ5Ru30rt9XkeTUGkXd+8UbG7+4rmJIwfMUjndyBXxsl7p+o07rQ5KazORz8vUVnywqGYc5+ldTqMPkxoYz8xJDLnjFZbWpdtxHFc3Kz1YNszbKyNzf2EMZxJJcxRjPbdIo/wAa+5PCulz6T/bunyxGNrXWLuEZA5Ak4P5EV8Z6bssdRtbmRcRw3EMjM3PCuGP8v1r72jaK+8UeL54ZFlt5NYkkikU5BDIvT+dduF+M/OOL5u8IpaWKK2/zcrRJaE4xmtr7L14pVs8+te9a5+W3MH7Ge4OfpSixJ7VvfZTnbzipY9P3cAc1QuZnOtph29CKb/Y54xnP/wBcV1i6eOhFOXTwMnBoE5M+FfjFpTWfxD1uJlIXzVce4YDmvML6BVLgEgd6+kP2oNCbTPHAuVT5Lm3XJx1IGMV4BfRq2eMGsJ0+YxjLldzz7WrGeFflTzYf7ytyvsRXm2rKftkoxypxXtl1bbZG2jI714/rlsserXI5zuNZ0MOoydiMXXc46mPtPpT0Ur1GMVY8nvThEG5ya9D2Z5XtNCvGdq4PQ1OqqduDT/Jz7A1JHbqpHHSrjFmMpoRI93SrCRe+akht93t7VOtnzwK3jF2MJTII4tx4wfapVh+bkY5q2lqI+n1xUy2wZQe/cVp7MwdTUqGJtwXoKXydq9c5q99lTjvUrW6rgAZrT2Zn7UorGdox0qSOPd0zmr8dorKM0+O14JAamqRPtSl9n+Zstx2p6x9j1q+tvUgtxnOPar9mQ6pREfy0laK2qHqMUv2NI25GPStPZi9qZ6qfSpI1JOCOK0Bbr0K4Io8hVwe1Hsxe0M2SPnjrXUaT4BlmjiuNYuJNMtp+ba2jhaW8ux1/dxLzj/aPFdn4E8A3CzW876dHfa1eL5thZXHEUMYIBuJ/RQSML1Jr2Tw/oNhpktydJnbVdeuJGjvtYkj80iVcEx4yBGvIwowAPevOxE0vdie7g8PzWnM8s0PwJd6XZGVbHTfCsbDm5v0F7qDA9zyI1P8As4b6Vfm8C6ReM1xqHiHXtVdZRA0i3ZtUDYPAWIJxx9K0fiD408FeENTuINXurjxNrChZDptswZYXAPBfOFHPc8eleb3X7RniW6mI0vStJ0a1Y4jTy2nkA9S25cnHtUwwlap8KPW5qcXY6ZfCfhWPaizeKLKRl3BhqNx0IyDguc1avvBdxeWJhg1211uMMY/s3iCyQk46qsyBWB/2sGuDX9oTxvb3BDyaVdIeqTWRXIHbKtnFdZoPx28M+Imit/FmgNot0qkR3+nOZoVJ6krgMo79D9aTwNeKu4snngclqnwqtxi1gt5vDOsv/q7LUJPOtbo56Q3HqewPNcBqGi3ei6lLZX9rLaXcZ+eGUYI/xHuOK+wbeSx1HS0tHhh17wZeQKsVwjK4ZgScnHII7HjGOtcp438A2L6fbWWoTi40YjytL1yQ7prOTOBFMSBujJwAx57H1pU5SjpI4cRhlOPNDc+YWtQW/u+1QvbNuwFNdNq2h3Wi6pc6dqEPk3tu22SM9j6j1B7GoPJAUZGK9BQuro+dlJxdmc41qxYfKaa1mW7HNdBLahiSMk0ht/LPPH4UeyJ9sjnzYMOCSKT7CfU1vrZGTJ5NEluvACkUvZDVcwTYMvJzSfYzx8p/Kt0QjqQSM+tK0LK24jg9BnNHsivbMwPsu5+OPamvasrHjNby243ZIpskKtwV4o9kUqxhfZXIOFNN+yuOqmttozkDGBSG2HZiKj2Rp7QwhCVY5B/KopIR3UN+FdA9vj3/AAqJrdWGdtQ6Zoqhz0kO0HK4qrJDW/cWvyHjJrPuIdnaspRaOiEzMZcDAFM8v2q7t/CmNGF96x5dDfmKjJ8vAq9o6yfaowp2lmAzUO3PbFavh6ESapbgDJDVi4Jo1jPVWPR9EsfskW08vnrXQ28IZeTx7VTtbcjjqcZzWvbwlVAIwOmawhFJWPU52z139ljS/M+MOkSfeSBZHwfdCK+/xEMcdP8A69fFv7H2miXx19oZclI5Npx7CvuBYd2fyraCsxoqxw889KtJGFHy81JHb1Zjt9taE3K8cZ71n62vyn6VuLDWP4hXyre4c5OyFjtHXgZpPbUI+R8o/FbwaNF8D/Di5bcTqQ1DUpsdCZZUIA/A1xGk6bbSXCJ5Ux3SceTjeAf8K9e+NWvW+vfDf4SW9uR5iaXMzrj+EGNB9MlSa4DQ4Y1kUZ2huCfSvOw8VfmPj89f7+x6h8OPCNnLYyGSVRcy5KY5JAxjbn9TXufgvQ9ORRbxWLRsRtkDOxGPr3P4Zrx3wdcrJPFiXDQukrNk5VQcZ4r6M8G2o3LKnMcrfI3UYIzz/KvVk+VaGeDipWOn0PwbpmmsJreAxueTiRsfzrf8oKoFOhACjnHbFScDqa8ttyd2fdU6ShBIh8sdMVkaxbRMQPkQt1J9a2ZpEWN8tgVwuv6xZQnZ56knjA3Nk/gK3oQcp6GVdwhExNbiWN3jDKYh3PevK/F3lCSZmRS6j5Vz0966bxR4strdmihbcV+QEZ+Z+6ge3c15N4o10R6gUeRfMJJ2ck9OpPTj0r9FyrDVG0z4rMMTCFN3Zx3i5jHGu51DsCTj0FeeXCgxmTKgZwFH866LxVfRzyZEm5iNpPXiuPZ+oA47V+wYCnKFNXPwnOa8ata26FqxbqWjI7b1qnu9RmtC1UfZ15wWlx+lcnEUvZ5ZWl5Hy8ti/HHtAHersPQVUi9+asxttav5IlpI8iqjQg4q9D2rMjm5FX4ZvlHFc8m7nlVIs0YmGK09Hw1/CGOAWH/oQrEWTHatLS5tt3Ae+5cf99CpTs7mFKNqsX5n3J8PmDeEtOKnI8lcflXSVynw13f8IdpW7r5Kn9K6tR0r2YO8Uz/QDKn/ALDR/wAK/IKVaNtKBirPWFooooAgupPJt3fuqnFfnfe3RuJHl6+YzOfqST/Wv0G8QTG10PUJh/yzt5H/ACUmvzq8wG3gI4zGpP481zVpNROijuBk2qRTCxPFMZuRSOewrzTrHqxReOtDfNUBJXrSbj60rjuT9s1HubdUXm5XFJ5lK4XJWJZfem9BgnFR+YQCaGbfHk9BQMUr2NUNTSSeFo0laEN1ZetW/MwOTmopn+UkVA7nN2elNazb1PP95uprR2ydyPyqxtzyaRmC8YqL6j5mV2jPc1E0K5GeP5VO0m5tuOnNRswb6+lWFyLyR5mcKPfFSJ940wyAcVE0mzGTyRmpbsSSlgM81XZtpJzkUjy59KiZhg5GaaAa8hzkH8KPMbqelRLIGyQDx1zTTJweeMUwJGl+c1C0x3Hlce9MkYs2V4OKh8wluMDHTd0oAe0iqp559TVdmMnQ/jmnSEbjmoZPlXPUe1O4Ct+7Xg5NQuzdTyKXcNp/Oo/MDLRcAYc59s1GvzKW6H0pXb5eDTQwb5unoKQCMp2j2qJucU52G07/AL1M3lfm284x1oK5mDMOB6Hmm9Sf51GJNwO4fhTA2CAfug5xVIkkZyrCopWKsAetLu2/OTkVEzfN1yT1pgDSFlIP6dKiZvL+7yaJGwx7VFv3ZpoCwsjbSAcZ4PFXLFvLJBOG7c1k+ZtJOeCK1NAt21G3JPY4zWsLtmU9i9NK8i8kD6VXMfzbg36VsrpIXau0lvWtS38OlwC6cV38jOXmR01w26R9vaqMrkgZ6960LlR5hUVl3BPmYH/1q6WkcxVmYbWzWVeMDGVHSr1wzfPj0rLlY+WT19ahlnI6hpu6SRvLV/rXPahocRBIXLHtjpXbXS7mb0rMlhO4kDcO9Yypxk9UaxqOK0OKXQ7dcnHNWobXyVwD8qitqSzVnyOP5VAtrtb0+tc/sUnojR1HJWbM8qdpzjFKiDb0xVmaEbulL5PrT5GCZV2n6Cl2FeevvUxipVXKkHik42RrFkK1Ivcnr2pFjHrTvL/2q5pbGkXqKrHipFpqoMZzSr3rM0W5IqilXkkUi/dpag1H8fWpGxlcVHSqfloAlI6HvUu4elQtnjFOz+dYPcCwrDbUq4Kj0/rVZW+XFSrIFZVI3D2pAWVZuSetIex71F5wHGRTDNx1oGiycbhmo5G7ioGuA2055zTvNHegZIvzLzUfRRTRIN3DfrTvMDegq9QJFUdacihWGOKj3Y560om+6TxQ7gXt5701mDVAstO8wfSoDUmoEnaot3y5zxQG9OaCSx60qkqDiohIfSleQZzQUTbgKNxIwKg8w8kjFSJ2OP1oDUlRvmx3pdx24qPPzZpcmgkmX7tH8OBxTOQlKrYDZqtTE+iv2UH8sa7EDwwjO36Z5/WvoNlBJ44zXzZ+yfKD4g1qEDBa3Vgc+9fShjPrX2eDf7pHhV1+8In9KgeMZq08fvUTLu4HBrrkZHH/ABKjb/hA9ekQkMlnIeO3y1+ccKmRcMM/L19a/T3VtJj1rQ9b06Zwqz6ZclfqsZP9K/MiPyYY0i+0xEoNp+Ydq+Pzak5Vk0uh+scFVoqNSEnY928B/GfwzoXg3TdK1E3aXcEWxjHBvTP1zXAeD/FGg2M09r4j0NtRsmkdoLm3ldZ1UsSAV3YI+lcXHNHtz5qkD/aFJ9qgHHnRgf7wr5aGSwUpT5XqfeywOEbbb38z0KLxxpFn4+0vULDTpdP0W1lJeNHd5ZMqRyrMfWtv4sfErRfGmj2Vlp63S3FvOZSbiMRjGMccnNeSpdQjH76PH+8KkjvrbccXEQ9cuK2p5PTjVjVSd0ZLB4SnJTi7W8ya4kMcRYZ45+tbmm3wikjlRmYlckZxXN3epWrWsuLuEnacbXGen1qfStUgEMe6WMr/AHt4yeBX7LwpLlhOMtD804zjGTpyg7nq2keKZEt+ZHgUdcnIX34rvdN8SN9ji33MjyLg4Vvlb3FeF2N9FIrx+eqo3dJBj8a3dN8QQ2DLsnHAxtDcD86+7modz8x5me5x+KEn+WeNTxwr8g/jUd142s7Ty4YpQCzbSsaHH0BFea2vjC1hj2i9QseQXJ/KobrxVbKoZLqNJeu6F+a5+WD6lqbOw1rW3NncGPaXcH7x7HvXK32pfbNLt4fMclfmfcByfrWLN4ha6V4wwk3ZwQ27d+VUo9ctFUobhBt4w7Ac9xXxvEEUlHl1P0HhaUOaXO7GlcSFZIwNxcDDMR933rnbjP2iVtpHOTxitGTXoJGVvtMLkdAOufeqkl0LiV2yzMT1VWr4Xll2P02FeknrJfeZdzDvIOM4Oage35444/KtNowzZ2ylj2Ebf4Uq2bsOLW6OOcrbSNn8lNP2MnsjtWLor7a+9GQtl5kcikdVI3Z9ua+2fhbI954VWZjuld4y5HqY05r5Kt/D95JEWGnakV5ChdPmJbjr9zpX118G4XXwyY3DKyrBlGQqwzFgggjIIIPX0rWlSlTrRbWh8HxXXpVaEeSSbXmdWIfal8nFXfs49aesH417PQ/KnuU1hx/DmpRbnGQuKuRW4PU1N5farJKUcLVYjg25yO2atLCO/FSxwge9RqDPm79rXS2k021vUCl4Ru6cn1FfI91CrMeORX39+0JoS6p4Pk4BIjODtr4NvLMxTMjdVqXc5Xuc3eRCNSa8i8aWv2fWCVX/AFi7vxr3C8sjKhC9+9eU/EazMd7AcdAVyPX0q6T94wr/AAHGquVAxTlj21L5fcZP4VKkO5cnrXYeRJvoRKg4qUKGUZFO8skjirEUONrYzjtirMm2OtYz64q3HHk4J/GmQw7sDotXI4x02kEV2xWhySm0xkNvycnNSeV+FSLH81SrF1rWxk6hD5ZC+p9akSPuakWF6kjhbvzVLcy5xsaAN0yPep4ienapI0HPGRTo4vmPFXymTqDfLXrinKo54qaOHnJX+tTLbkjJXrVKBPtCpsDdOtS8SYJyx9cYqwtudxGzHvTlhY5Hb2p8oe0RXEYXtXQ+CdGt7++u7++jeTTdKRbiWNRzcSE4jhX3ZsfgayBaFu+PrxXvHwi8LpM3hnSJkDERP4hvCFyM5McCn2zubn/nnXLiJ+zhc9TAU/rFVI3NIsbjwva2lt5K3Pi/XJBJeqvzbEHSMHPyqisV/A15r8YvizB4NhuvBfhKaRLsHOo30LFvLLjJjjOevPXsMV6/488SnwT4N13xK/2s3sh+x2Md1LE0byMSqtGEJwvOcnnAOQK+LI7Wb+1g0zmSSUGR5O7nOSfqSSfxrny7CvET53sj6vEVFTXJErQ6fNIu2GFUjBLZY7mJPc+59etSw6bMqEhBJg8qcg/hXqcPhe2hgiS0thJDcWnnrNKMknIB2npgdfxrI1zQdWsZLQWGnNcJKzCV8AhP9o8jAr6v2lKOkTypRbd2cPHpd3cKW8vYp5G4f0qtJazw4LLk53DPSvTrGxXVFuHjw8Ufyll7n+LFXf7Cj0+3g32q3HmQSzujAEtyAg/2ep+tHt4RfL1BRe5yHwy+Kt98M9UGWluNEumP27Twu9WBGPMUdmH6ivqCyWLVY7Rbe2h1XwJrNsWMsbKRENvAIONijp3OR2r481zTfs8qDozS/dHpmvdf2dNcbXNL13wTeuJopIWvLFpDkJ2lX8yGrxcxwrX72CO3D1eb3WR/FPwyW0+9inWSXVPDxRftCjLXNjIWMUp9SuNp9Me9eVvEpHC7sGvrDxRZ2klr4Z1kypdWyytoV8wGN8c/ygkkDIWRU5+tfNGsaOdI1a/09iQ9pcPBz/snH/1/xFedg6jl7sjxc0peztUXUwjD82QMAdajmTa/IyK2Gsvl3dc1FJZ7uMdO+K9X2Z885GQYyikg4FN2buSK1Wsfl6/nRJYjaOQeO1R7MlTMoRheGFNaHafu5rRex6c037Ht53H8qTgy/aGaIjk4H4UGH1GT/KtIWpPQ496Bas2e/rgVPIy1UMr7OWOCtI1odox1rW+yt1zhe9PFsGxjBxScDVVDD+yt0NMNo3PHFbclljkNnP6VHJa7UGCfyrPlsaqpqc9PasVOBzWRdW5WQgjHFdRcR7VOOD6CsW7jLMSeMetcs43OyEzFki6cUxo1x3zV9o9xB60xofmPHFc/IdimZ/lk9s10PgeyMusoW5RQSazGjH8PBxXU+AbcedLJg8YwfWsZx5Ys2pyvJWO6jjO8H1Fa0LDdioI7cFScD861NJsftN5EgXI78VwwPXkfVH7I+nLFrCMV+fyHYn8q+uY1LLn3r5p/Zlsha6nwgP8AozAnPTpX09ZjchGO57VtHcIt2GrGQwqwkZp6RgN+FP8ApVlCGPaK5jxhMINL1GVm2hLZzn0+U811YBIHGa4f4jHZ4U19t23/AEKbn/gBpS+Fm22p8q65J53g74bCQ+U0ehMRv77p2b88YpmhrDPyAZMEY2nnrX1p+zzpyN8DfBTGNS/9npglRnGWr0WK1MZ+UKv0FceFhyxuzwswy9Yiq5yZ8veB7i1tXWWGO5+0FSJEQgED8u/9K9r8H+JJbO3hgg0rU5ljP7tZICvToN2CMe9eh2uY8rxg8kYrVt7jbwQv5V11JeRVHL1T2Zlw+LPLjQ3lrJbS43PtbeiD3JA/lUtn4mtbiGWYsUhj4eWRwADjOPc/SthZt3cD2pfMH0rjsexFO2sjhL7x5FqDMkVhcTQKceYzbF+vXmuC8R+PLGzkkaazmYKCAVY45HYDrXvHmDmk3Bu2feuzD4iFB3cL/OxzTw8qia5j4y1f4hfbGZLHRblOoVmhb/CvNNaXWtSuJJG0y+kYnO5IXx/Kv0X2jsvNSKvHSvqcNxRLCr3KK+bZ87iuHVjFyzqNeiPzFk8M67NnboepkdsWcpH57ahXwL4mkOR4e1Vv92ykP9K/UNVPYLUiqOuM16649xUVZUY/ez5+Xh/hKjvKpL7kfl3H8PPFbnjwvrLD20+X/Ctaz+Gfi2SGM/8ACL60B5mTjT5TjjrjbX6XbB6UjJ/s8fSvLzDjLFZhh5YaVNJS63ZP/EOcC96kvwPznj+Fvi/aD/wimuf+C+X/AOJq1/wqzxdx/wAUprIHvYyf4V+h4Tn/APXTttfnbpwbuX/xDfK2tZSPz1h+FPjE/c8K6x/wK0YfzrQtvhH43bH/ABS+oqP9qID+tffLJ6KDSbfZfypfV4PUwl4Z5TJ6zl958NL8GfHG4f8AFN3J9w0eP/Qq1NP+C3jJLmKSTQLgBT/fjAHfJ+avtTA9KSp9hDoXT8MsnpyU25O3mYng7T30vw/ZWsoxJFEqsMg4OB6Vu4pq/dPWnDtW691WP1ejSVGnGlHZKw+ikPSm0zcfSNSc0rdKAOb+I159g+H/AIkuScCHTbl/yiY1+e5kBihB6rGq/kAK+6vj5fDT/g/4ql3bd1m0Q/4GQuP1r4Nab5j9fp3zXHiNkdVDqPkk+bA9ajkcjPP1qKST+Ic1DJLuXBNeY5WOvluWPMDLkmo/N96gSTcpyduKZ5w5B4HrU84+QtCQbeKPMx1wKpPcBcHdxUa3Ga0EaJm459aYZPmrPbUOOOTVaTUm64IPpSYmaskyxoWIqH7SjA4bdWbJfbl2k/rVX7V5KkipEbDXS55OKia4V+Q3/Aax5L47Acd6SS+257frS5eoGo1yq5+lVxeK2SetZct8T6mqs10zY28CmaLc2ZLxOf7x6VBJdDaHJ2r2zWUbhurc/SozcMRg8j0oCRqyXieXkNyKr/2gWHSsuSfaxOeKY118vFNWJNBrxix549Ka1ydvJAHpWZ9ocN6gmneZVAXmumkXIPQUCTHXmqokywHT1qRnj+7vAPrjigCV2JqKSQqoHU55pPtCNGXBwDUUl1EOd+aBMeWPpioW4yKa19D18zPbrUcl5CGHzrj1zQMmf7oppJZd2eagbUYAvLg1B/aVuzY8wD2JoAuMx7jA/WomYOOOKi/tO3GcuCe3GaRryHH+sG6gB8hC84qM4bn/ACKRbhZFI5z2zSLjoOPWgBj7l6/d9KaxwwpzfexnNMkYk4xQBHJy3NM3hW2gZNOX71Mb5SWqhMTbuYDjdnpXovgbSU/s9VVMbjliw715z5yrh9wOOete2eCbcSaPEwBycGurD/Ec1Z2Whbt9KSNhwp98Vft9P2t0BXtV6GEKcYz+FW4YA3+Femjje5yM7DJbtWbNwxNWZnJjqpIfxFDJM66Xrz+VZ8ijauPlOMH3rSuF/lWdJ3qRozZ1G41RkjAJx0rSmX5vrVKZfmOeKCjNkgC8etU5ou3939a1Z1Pl4AyarSRlmUgfL2PrUFmcygDpmom+Y8jFXpIDkmoGg3Z9qya0Gio0a89c0jJ8vFSMjB+Bx3NIynjHTvUPY1i7kDR8ADr3oVDjr0p/8R9KOeffpXFM2Wwxe4p2wrRsBIB4yOaj8sq3yk46VizRE5U7c0q4OBkZqhLHKTjdkexpojlT5vm/CpLehq/LQV7Cs3zJGUZJFPF0ykZNOwLU0myuKXad3SqP2pu56U83bHBByajlRqX1p+dq5qtDM7LlsVKG3f4UuTsBJ1+boKhbPIJpxZmzjoaYyu+SBxRy9x3Q3heO9MafC8mkaN93uaieI9CDmrUNCHLUf53ofek+084NQ+Wd3Sm+UWbrT5BcyLX2tuvShbrJwTUHkkr15pnlFeSOalpj5kXFvCcjdSi6Pc5HuaoiPbkgUhLYX3rNw7jujYjutw4OAO1Oa+RGX5u1ZC7x3p/lhupJqlBE8xsx3UbR5D59qkW6ReSQaxFXB4qXquB1o5Owcxs+aOQDlaeJvMxz+FY6/Nxk1KuV7mp5WO6NZXOfSpYW8wk5FYis3mZ3Gp9529aXKw5kbCtu6kYpUZWPXisqORgME8e1OWQrtBb5u1Hs5b3FzI99/ZXuivxAuI87RLZv8v0I/wAa+qvvV8Z/suSmP4tW43f6y1lU5PX7pr7PkxuOOlfZYH+CkeFidKhXPembct6VZprIOtd5y3H6XGv24AnDSRyRDjIO5SCPSsmbwH4bV2Y+HNJDkksBZRde/wDDVy7aaG3d7aNZrheY43k2Bj6bgDj8q4HUPH3xHjkZYvAujoQfvTa6xJ/KCuapGMZc0lc6KdScE+STR1reAfDJ5/4R3Sv/AABi/wDiab/wgvhtenhzST/24xf/ABNcRD44+J7N83g3w6VHUDV5QR/5Bqd/HXxGaE7PBWgq/Z21pyn5eRmp5ofyl+1xH8/4s7D/AIQTw1t/5F3Svxso/wCgoPgbw3jafD2lNx3s0/wrh18ZfFNuT4T8MAe2qy//ABmmN4s+LDMSPDHhYKeB/wATKYn/ANE0c0P5Q9pX6z/Fndr4L0BRgaFpoHoLNP8ACnDwfoSrxo2nD/t1Qf0rgovE3xWDHzPDnhb/AHft84/9pVbXxJ8Tmznw34Z/8Gkw/wDaNXGso/CmiZOc/ikdj/wimjryukWAK9MW6D+lSr4b01eP7LtMf9cVxXFf8JF8TS3Ph7w2PYapP/8AGasrr3j9iRN4W8Plu3l61Mg/9Jqv63PsyeTudguiaevTT7VF/wCuI/wpRolgOllb8ntCv+FcouseNl+94Z0PnsPEEy/ytae2seNWGF8N6Gp/2tfnb/21pfXJ9UxezXc6xdLtI1CpaW6jP8MailXTbVcj7LAp/wCuQ/wrjDqnxFbPlaL4bjH+3qVw/wD7Qpi6l8Tun9m+FwP+vq4P/tOoliHLeJUYyj8MjuksYE+7bwr9Il/nipo4UX+BQfpXBrefEtmAa38Kxj/rrdH/ANkFSLJ8SAx8y48NQKf7sNyw/Vlqfbf3R3q/zP7z0KPPZsfQAU+Jn7yZ/EVwUcvxA2ndqHh8f7trct/7UpyyeOCv/IX0dGz1jsJ2/wDa4o9t/dDnn/Mz0yHdIyKWY/U5ri20WTRfFmsBiHi1KOG/jYEZAJaMrgdMFP8Ax6qdpc+Oo5Q0muaW/bDaXKR/6UVd0211Zbie41fVo9VnkQRRrFbeQkCA5CgF3JGcnmlKTqtaWsPmdnd3LSw5pyw7e4qSOMk1J5frWljHoRJFzUqx805Y+4p6od1FhXEKDipo46VYueamVR1oEcx8RrH7X4dKY5wRX5++L7D+z9evYmGAJGAHtX6K+K7f7RpBXGetfC3xc0U2OuXDBAAzk/rUyWhySkrnl0yLt+U84rzb4j2nmQ+eFwEYHJr1CaNW6dB1rjPHWni60mdDkfJnj61z05WmkRVfNBpHkix9RUqx5XpUyQ/KDjBPGKmW3O3pXspM+fdS2hXVBwMVYjCr1qQW564qxDbjutarcydTQbBFuYDp9auLb5Ynt1qS3hEmDg7jV+O3+XB6V2Ri7HHKV9WVUiO37op4Q/3a0I7YDipvs+Oq8VsouxhzxMtYepxUiwn0rSW1XoAasR2Z9MjvTUXcyckjOjtfl4HSpVtfmxiteO1DYCjj+dTLZhlHFaqPc5ZVLGWtmdoxUgtDwOlbC2Y2jIyM1OtmrYwmK1UXbQydYxV08tz0qePT+uBk1vxWY2425FXIdPRRu29KXKhe1Rzcmi/aIxEflMhCgjqCe/8AOvpbwxocumyeMLmERiSxgs9MWSUHYY0iDkEDnOZDyMV4gbVFMblcBXBzn3r6r8N2Bb/hOYoUjnaV4L1IpMFXVrdNvBByCVYdO1eNmGyPrcjkpykzwH9oiy+x+D/BGkRqoDefdmNAxUkAAHJ5/i7nNeJ2ejyW15ZSY8wGUIykdAc//Wr6m/aI0NrzTfCV8bZbdvJlgMKYwjfIwGBwOAfyry218JSyQrM0YUqQdx9q93LIqOFb6s9rEpOojSs9FBvooUjZIorQLAqptXYXBPc7m9TWJ8RND1FNH86GcG1iU+bbqmC3GSdw6j2r16x0D/SLG8jnjlhWBYGt8FWjU8l8+uRjA7VT8d6bDD4U1O4aPfFFauz9vl214UcSoYizZ1+zbjax5d8PtHVfDNuJIlEkmWY4z1Nbvi+xmuL3TIQGjC6fdADOE4eIg/8Ajxx9K6LwR4da38L6dK6ndJBGcAeoz/Iires6ekd5ZXMLWI8qN7e7iuDiRlOCCoI7bf1oqYiDr35kNQtC1j5l8TaHHbasFZiyou7P1/ya6L4EsdP+LnhsRcJJLJAwP8SvGQQfbpVzxFpscupXs0bMF3bAuPxrX+Behi/+LfhslN3k3Lz7SP7sbHP0zX11RKWEcpdjyI3Vc9k8YaXPbfC3xvG0Lb7B2vIXkUqxMb+YDnv07V4V8SNP+y+PNbfYNtzMtyqjtvRTX1h8Rp0b4U+LC4mjkmia12TzNIN0h2AKCSRncOOK+dfilDFJ4/1eNFP+jskBz/sxqOK+LwCftLdhZzJLDXe55u1uX2/u/vcUxrVhkY5ro47XHy46c0n2XAJK5avouVnwvtr6nMNbn0pBbMykAV0clnu6rik+xrgYHvS5WL2pzLW7L/CaY1q2Pu11LWat0XmmtargYXJ70cl9x+1OWW2YDlaX7O6twOMc10f2VOeMCmSW64IAqHBoqNW5z4hG45HA600xjPTaD6Vrm3AypHvUXkbeg6Vi1Y6IzuZXlhWOMmmSR8YIrWNvuYNwKiuLMMBjj1qGbRepyk0ZMjjqo6EVj6htZuh+UV1F1auZDhfyrn7632s5Y9a45I76bMj8MU3HNWGUKKixzmsLWO1NlXuxr0D4e2pj0wTMv3iRtP8AOuHMO4HtXpvhmE2+m20R5G3rXPX0jc9DDfEdJCg2jjFdV4KsRPqiNu5BFczGm1Rj1xXoPw300yXQkIwvBzXnRWrZ6snaJ9Zfs82qx6tOAu3bbdR9a+h7WLCc+9eF/AO3/wCJleuvO23Ax+Ne9wrhQa263HTV4htAFCKDUm0U4KFGKq5pysZtCqa4zxxpsuseG9X0+3CtPc2zxpk4GSuBXcJGG69KVtPiYEbeDUytJWZojxfwT40+JHgPwXo/hyPwDY6jHp9uluLhdajTzNo+9goMGtZvjB8RSMf8KvhZh126/D/VK9RXTYehTinrpVs3VK5Pq6X2ma867XPKl+MfxI2nZ8L4VbPRtfhx+kdOj+MfxK27pPhnan2/t5f/AIkV6qNItR/yz/U1LHo9ttxs4+tV7Fd2HOux5cvxs+IW0EfCq3J7n+3Yv8KsQ/G74gFh5nwrjVf9nXoR/SvS/wCxbRusf61Img2a4/d5/Gq9n5i5l2PNLj41fEDy/wBx8Lod3Tc2vw4/H5c1Ub4zfFJZNq/DrSvcnXhgf+O162vh+xbrAp78qD/SpV0Ow3D/AEZaj2ae7Dn7I8db4xfFb+HwBoY/7jX/ANhUbfGb4sqQB4B0NiRnH9tnj/x2va10OwJ5tUNSrotiW/49Y/yqHSh5h7TyPFl+MHxYaPePBnhxf9ltXcn/ANAp8fxg+KrcHwf4cQ/7WryH/wBp17X/AGRZf8+0Y/CpV0eyXH+ixn6rmp9nT8y/aeR4fJ8XviurZHhbw4V9Bqkn9Y6k/wCFufFL/oWvDCj/ALCsh/lHXt39j2Df8ucP/fsVJHpNkvItIAf+ua/4UuWC7lJtnhv/AAtj4oBh/wASDw0fpqM3/wAbqVPi18SsfP4f8Nj6alL/APG69x/sy0/59YT/ANs1/wAKX+zbT/n0h/79j/Cl7hoeJr8XPiFj/kBeHCfbUZf/AI3Qfi/4+X72i+G1+uoy/wDxqvbP7NtP+fWH/v2KX7BbL0t4h/wAUvd7MDxL/hbXxCYHGj+GW/3dSlz/AOi6taL8RPiJqmrWtrPpPh+3glkCGWO7lkdAerBSo3Yr2JtLtJPvW0LfVAaI9LtIGDRW0MbjoyxqCP0o93oBNCGVF3kFsc7RgU+il20gEpdtLtFLQAi9KGpabuoA8f8A2rpFX4J6zEzbPPlt4w3/AG1U/wBDXxLJhWYKDivsr9r64SH4TJG/SXUrZeBnoxJ/QV8ZTMGZjncPy561w4rodVDZkPyqvGcnrmmuwzTiu3HTFRvjce4rzmdVxrMKrthuo4qSQkKeOPao/wAMUuVMfMxGwy89BUTtxxUm75cetQsecYq7Eke3dxj6mmPGvp+tSDhjTZPu0CuiBlVugx+NV5FPI6+lWtu4cVXkX95gHkDNAtyGTaIVXHzZzUUn3s1PgZBqKReaCisyn/Gom68dKsMvzH0AyahaPDd/yoKIG79aZuqfaM4H60xlK4wMnvUAVJF3MOeO9MZfmOAduOtXTnPHSo2UswTse1aKN1cCrtIGccetSLGWzyOlPb5VCjPuKVRhRT5LARL8pOetQTAuuVODVxgO9V2X0HFQ0BQmlKofmx7GqDT7W2qcfjV+5s5HOarx6YfMyzdaVmFyjNJzjOfoarliw4OfxrbTSIVkJly4HIUVYWxg2AiJQ3XpVWC5geTKQMBjmnrp8rHJGCK6BoVCgAfWmNGODjn61sooTfYzYdLVUBJO/vU32WJFxtyat7fUY+lNaPnPar5URzMijQr3xTzkdTmm7Tuz/CKN3b86OVBzMa3ynNRSTHv8vvT5M+2KhZRJkjlfWp5EO5FI5YHJ4qufvE5J9qnZTtx74qMKVkPGarlQmMhj8xgp4DcV9FeEbF7PRYFcAgqCCPpXz/Yw+dfQoRgFxX0toduYtLtlYg5QY+ldeHiua5xYhu1kWoowDnFWEjxggc0qx7ccVbt+GwRXonHzM8ukY8jtVaXhRirMjDgdhVaRh61kalSTleaz5gFzxWjNVGRT5m4DgVBZQmXoyqapyIGye/etOZdzfXrVKZV55oAouoVTgZNVpAATirrRjrVZ0Bj46n+H0qB3Kci88VHtx1qxtK9aQcc96mWxS1KUkfPHFJ5W3C+tX2jVl3E/NUfkg5HrWTWholYzJIizbRxTTHkADgitMwiPAqOSNI/nciMddzcCuOSubrVFBrc4zTo4uKsGSBsbJFYHuKkXycMPMQEDJywrGxfMVEgBzlc81IItvbirsMKSEYZWGOxzUv2Mntt96VrDvcyZLeORhleKiuNNTquVFbKWZaQDbk+hqVtPZ2HFA9Tm/wCzeuyXPHej7BKm4HkdjXTrp5HGOad/Zo6hCD61BWvcwLa3dcKTt/DJrRis9rgkqe4J4xWmumhVDEcnocU5bVlyAK0W5N2Z0dhG3Afb/KnLaL61f+y45w2azdQ1BNPuRC8bn5c7s8GtY+90E5NCSWac81E1qNvHNRHW4VPMbVHNrkG37jVtyE8xI1t8pxzUX2ceYeO1V/8AhIo1Ufu2xnion8RJn/Vn8aHEOZFl4fm6ZHtUTR+pzVOTxAo58qof+EjXvbnP+9UcgnIvlD60jJtxWd/wkgHzCHk+9MbxEM8Q8e1S4Cuai1JWMviPBwIc/U05fEDM3NuAP97NR7NlcxtKo25x+VNXhjhs1lHXiMER800a4zZPkKpHT3p+zkVzI3E+7mpIcswHvWG3iAqQQuDRH4hkEqbY1POTUSg0rj5kdMdNuVO5kAU9OQaT7O+7/Z6fjVmHxNBJbrJIrRseoAzWdr2sRtZmW1nVGxkHOP0rlc7Jto2UblwW8kfUc0fY5u6da80bxRq0knOozEdhxWlpfjfVreQGWWO65xsmjxx7EVh9ajsarDt9T6J/ZzjmtfivozuBhvMTrjgof8BX3A0PzH24r4V/Zx1Yav4/0S52NEVuNu3PH3TmvvBlO45H5V9nl01Uo3R8/joOFSzK3lndTJIyO9W9pqJlOa9Q84rbSAQe9QtbqzZ2irnl7utMb5WIoGVmh4PFM8nb0q23Sm0rFXRWZB0PNN8v0NW9uetM2np2osVoV1T5s8U7aKm8sUeXRYnQiCHqCRQqjd0GfpUvl0/y/eiw+ZdiP8KXk9f50/bjpRtNDS6CckNVF67Rn6U7aPQU6ilYS1I9oPUUoUL0GPpUm3dRsFOxWvciKj059aasdS7aXAHSiw7jPLp6qdo5p8felVSelTIdxirtp23dUu00qqagVxixnbUka+3NSAUoU0BoAX15pyLzSqpbpUy/eoZJS1ePNjJ6bSa+OfjtpLrO04X5Q3Jr7N1BT9jK/wB4Gvmz41aas1jOQvINT0ZyT0Z8nyRqqtg5yeRXG+PpGg0uQqcFisY/E13VxGPOdc4GeteZ/FK7/e2tqB+7xvOOpIrKlC80jOtJRps4qOEbcke9TrAWXI6UsH3Fwc8Vajr31FHzDkVvIarAt+lPVdzVYhjBwD1HStElciUlYfBFt2kVeWPpTYYvu1owx4bmuldkefUlroQRw8VNHGauLb7jmpVtx34rXlZzalVYSVGOpqaOE8ZPtU6wAHg0/wAk+lWokNt6CRxnIq5FGG6KRTbeLbjPFXI7cDrVnNKVmNjhG7kZqwIQcYFSLCfL9R605Y/uirRk5XJYYRg5H0q/Dbn5aZbqVxWjEposK5E1qkkZQqMEYPH4V9G/DHy9W/se7MvlpqukjS55o22ET27FsZ9dhf8AKvn5AdwHXmvUfghq0n9rTeHfPjga7lW8015sYjvIxwCf7rLkH6mvNxlPnhdH0WTYhUa/K/tHpPxA+H/9oeBbq3jdrmfTZxeQqsiyS7B99SR3K7uo/GsTR/BXheW2heGNr4yxiRXeQ8qRkH09K9ybT4bi1i1e3sFkuMeXcx7ihjYHBBxycH26V5f40+Hy6DNHqul3G3SWk3rHCceQWzuXr93PI9M18lio4ipBKlNxS7H3ddSjrFbGYn9jWShRZomMLgOa5/4m6Lo3ibwLq2jmZtMS6g8uSe3Xc6oTg4B65rK1xbO3Zdl024/Oq8lSDz1H8s1xWoa9KyhWnhmi37B5I+Y5GQGQ9Meufwr5OphsVGTakzlWOknZnollrGg6VotlarB56xQpGJNpywVQoOM98Uape6DqFkJhbeYDywBIIrxNvF0VjdyWzv1cbMfwjuCfSrs2viG8wt0FVhz3BzXkVcNjrtqbNHjpW2Oi1bQfCV9GwXT3t2zkkP1961PgT4FtNL1rxD4uhSZtLjT+zbLYu99+79+68HIHyjkfwtXJeF/Cuo/EzUTY6NcPHYRgre6qGytsuMkA9DIRkAds5r6T0vQ9N0ez02K0li03w/oUZKFJFaKZNv3mJ6njJz13V9NlMcfSi5V6rafRmmHTqv2k1Y53xXo9str4a8N7liglvTq92vlLHiCAh97KvGS4RTwOSa+ZdfvF1rXtU1ADi6uZJl+jMSP54/CvZPH3iiX+y7/XUcw6j4ijW3sYZPvW+nL9046hpGyx/DPSvF2gCngYHYelfoWV0rNzZ8rxBiY6UovVFHyl9eaHUZxjkd+xq35PzGmyRV758Q5alKRRt6VCqgdBWj5O7r0prQgDA609AUmZ3lndxxSNHtYY4z1rQ8lccjJ9aaYA3AOKTsytTNEP7wjFRPCWY8ZFarWpHfNQT24K46GofYqLdzHa3LN70xrNtuSO9aojB6dqQxA1yyjc9KEtDJ+zhetMltmaM/LxW0IU7jNMki+XI6VnY6Ys4q8UqzA81zmpQbWIPpmuz1SPMm4jJrldYjLSZ7YrkktT0KbRzkkZ3EU1odv1PSrrIV+lQtEd1YNHVcpbW2lSec16j4KlFzo8TEFsEr+VebSQkHNd58O7nNnLbZwyybvwrkrx5oHfhZWnqdtHCXwBwK9g+GunlVjYjPSvJ7D99dKoHO6vefh7bloYQBgDHFcMFpc9epL7J9H/AAFhC6nqWOv2YZHod1e2KMcf5615D8B4Sb7U3I4MMY/nXsaxkDiqZ0U/hQm0UqruOKXafSpVBC80GugRrtqX7tMWpaA0ClX71KqnNPoDQKnUAYpqjoakVSaA0H7R6U5aFBzUi1Fw0FUmnU2nr1FLQNCZelPWo169akWoYaEi/NUtQ5FODFuKyZaJ6fHzUajAqWOsmbR3FpVpcim1JqK1JRTloANopGpKKACl5pKXmgA5pVpFFOoAaTSU+kagD5n/AG9PET+G/hTpU8cfmltVjXbnH/LKQ18Dt8UL2NSptUA/2XJPP1r7O/4KMXES+C/B9tJtZXv5X2E4+7Eef1r885bwxj5V5z3rwMwlKMkke1goxcHc9Xs/GTXcKs5WIEZwau/8JdaRr88w3DooHNeTaXcPcE+awLZ4A6VrRqNxxziopXnG7JqpRlY77/hLIJEbdHICT3xSTeLYFX5EauM28AmpBIx7V1xjoczkdYviyLZxEzVDJ4uibJjhPy9dxFc4SxX/AAqDlVY/hW3KjLmZ1C+LIR96Pk88USeLbVVB8uR2/uriuQcnv0pnHX06U/ZohyaOtPjCLn/RmBXvmoX8UQMdwiI985rlH5UgGmRgq3JJ+tS6ceo1JnVSeKoVXiJjzjNQyeK4Gk2+WwPviubKnk9qY3zoD6dKXs4lczOik8SW8yZMT+hGcU3/AISOHAJVsAdM5Nc3IxbANNk+6KORFXZ0f/CTWrKWZJlUdTih/E1sGztfaw4Pf8a5ZVXcSRSN8o680ciHzM6n/hJrUAYRmHfFN/4Si0wX2yfL1+XFcrg9Q2CeTR/CafKg5mdRb+Ira6mESowLdC3vWqIWOFXrXKeGYftGuWisBtDivSvsMbNuX5eeKiSsXGVzCNu6ttPUc0NZsrAk8Gt6a1Eu3jkdT61EbMxruA9qnlNHYwXtW6CnLYk4JODWw1oy/MAAxpHs93IGMc496liMP7L8zDrQLY+Wa2Ps46kYNRvbgcg5qSbmR5J7UvljdtPFaLx/NjvUBjK/LjmthXM9oV3Hb0qNsbduQAPXqau3FmGXG4k/3e1VpdPRsb9xP+zTuLQpSSIFIzyDTQ27btG72q59hVeMFs9z2qe2t449wPy46H1ouGhlsoWQ/KUPcN1qIxbW44zV+a33P8351XdQrFe3amTcr+VyKb9nZiT09aueWOg7UjLgYFVYaZJoVsJNYtlxuy69O3NfSOnxmO1jA/hGK8F8GwiTXbZQuRuyTX0PYxbYFGONvfrXXQRxVpXYqruVcdatxwbeTzSJCeKsRw13HMeOP1qvJnnH41Ym7EVWl4HXNZGyK8mNvFVpO9WpFOOBxiq7r8vPpUsopuvyk1XaMP7VdZeOKg28kGkBmyp2zULR/KcHJq5JHuY1XkU7TkcVAFFk+YnORTfwqw0Y52jn2pqoNp4w2aCyv396AhU5qfaO45p2wZPbFRJWRaKzJubB4NS/Zo5MgjccY9Ks28KyMN2B7mrP2PzH+VSM/pXDPQ3h2MVtHjZVO5hj+FelRNoO6YfOwDdm5roPsTDjGSKkWzcfMV4965bs1sc1N4WWZtpY8HO5eDWzYWDWkKR5baO7HJNaMcXzYPH4VLsGME5pXY7FP7OXY7VyKnW34Hy8VbjQbTip1jPBxkelICktmWbIOKmS38xV3HAHGa0I4RzxmpIrVWB3KR6VZN2Z32VTjGSFp32UOeU49a1UtdvGOKf9lP8ACOKWqFdmR9jAwVAIrhfiFCsN9bMo27l+7XqC2pj6pmuA+KVv5clm7LgYI3VtRb5rET1Rwe73qKRjz61Iozkg8fSomZeTXoGCI5MrGMc+tVnbJNWW+79earsozQUMpjY3U9sD60w571AEXbFFFFABTt3IGKb/ABYo/ipWQEi8HrmnbqYrEk0MxGKVgBm56Zp0LMsynHeo/vZNLF/rU571EtikdO8ZZcr3xxWLri7UZWCnbyOK7AR+ZZxuFB+UZwK5XxAm5peMcV5VX4bHTRk+dI5CxV5rjA5NdDZ2slxcRRmMEAj71c/psn2e8LsCQOOK7PRL6FdSj88NApxtLqec/wAq8nlvLlPbbtC57h8FdW03TPGvh23jT7O322NTtHDE5H9a++XU7iTxnmvzz+H+nNa+LtGu9oBivYn3dR97/wCvX6FIxZQT6V93lMOWjY+RxsuadxKYy81LTWWvcZ5hFsFJ5dSNSUgIioPemMmOlZ954osNPkuEn88GHG5kgdwAeh+UH+dZsnxA0pbdZzKRCxwjeVMdx9sRmvPnjsPSbhOdmdMaFSWsVc6DaaRkIrm2+I+kQsEfzw5/hFtcE/8Aoqq83xX0OOQxsl8WHB22M/H/AJDrL+1MH/Oa/V6r2idXto21ysPxO0eaLzFttVZD91l0y4IP/kOpm+ImlI0Kta6ujzHbGjaVcgufQfu+aX9pYb+cX1Wt/KdJtpaxI/GFpMxVLHWC/TH9k3Rxz3/dUSeLreOHzf7M1gRD7zPpdyoB/wC/Z/lVf2lhv5iPq1Tsbg5pdvOaxW8UwosbGw1NFk+4zaZdnP5Q1L/b0DTGIPeCXBOz+xL0njrx5fP4Gj+0KHWQfV6nY1dtG2sD/hLrRVkbffzBFzhNAvkHJ4+byz19gahm+IFna2KXb6ZrDwMSvmJpd0RkdQR5WR+X5UnmVD+YpYep2Ol6e9OVSwziuXb4hWaSJH/ZWuiRwCqHRrk9enOzofwqJ/iRZ7pFSx1jfEpd0fSLgEAcE9Omaj+1MOvtF/Va38p2G0UpjrzxvjBbhmUaZqKsn3t1hL/I4b9Kgf41RWsayTabeCNujfY2HfvluKj+18L/ADGn1Ot2PSlXigDaxryqP4+WTXDxSWN6hGflW2RnH1Xzh/OiH9obw/NG8mdQRIxll+y25JH43QwKv+0qHLzOQnhKy6Hq65JxipFWvOvCvxeh8XyXElhZTmwifb9qbyiM45Vgsh2n0xu/CvQdPla7tlkZdjHII+hxXVRrwxC5qb0MJ05U/jViwq8daesXvSovY0/+KugyAIFpyrRTloAg1D/j2z9a8P8AiZp/2i3nz79a9yv13Wv4GvKfH0IktXGMnFJnFU3PifxJZiy1SQYGM8/nXhHxCuDdeIpEB4j+XjtX0d8S7A2upSuVwD0xXy/r9y8+rXcjcMzngV04enrzM8zFVLKwkC4UfSrUantUMEZ2H2wKtRKVr0zwGxVU7jk1YhH7wcZpoXd0qxbodwP+TVmEti/AuZAuPxrXhhDAcVRs4sMDWxCvTFdcDhb1HR225eKVY+cEdKlUNuI9qlji7tW5DbIfLB7Ypyw59qnCZx7U8R80GV2JHGBjjNXI1zjjFRxxFRzVyOM1SOaW45IR5fvTkhG5eM4qWNSq1Ig71oYksUY+lWoUPJx0qsjGrVs237xoAljHzA1bTcrRyxu8U8TB45EOGRgcgio4kycn8KuJtHJ61DimrNG0ZOLuj6s+Enxdj8baeGuQg8TQqg1CxT5DeRrwLiEd2AzuA616be6Xthe80wx3tvLEi+TIxClFySAMdT3U818GWtxJaXUFzbzSWt1A4khnhYq8bA5BBHvivbfBfx7kvLoL4infRdTwq/2tZxtLa3WBx9phHIb1Zfzr53E4WUG3T1R97l+bU6kVSq6SL3jD4R2Hie0uV0LU28O3sv3tPuYy9vkKSQhIynT1NeNW/wCzv460PzI5NNOpKzb/ALbp9xFIMAccMytjv0NfScHjiHxBp8rappiX8LMSupaFILu3wAQD8v71Dgngpxk81a/4Wx4LsYorebxDYaYQAiQ3knkYAHAxIFPH0NePKN/iWp9F7OnPXRnx1ffs8+PNbvo5bbw1eQTOVDPdTQwovufnz+QruNB/ZbhjuBJ4q8RCQwZkbStFdizgY3LJKRuwe4AH1r6CuPjN4H84KvirTJZA3EVvdCQt9EQkk/ga5698aabA0upaF4Yu76eQmQ3l5EdPtI+xd5JgDt9SiMfY0lTV9EJ06cVfYdY+H7fStFSx0yK38K+F7I7wYdqqYwAd2SSVIOcluo9elcj4u8WWV9prSXEKw+DbaQG3twNkmtTA8BVAGIQcEnHzYHbisHxZ8TIb6NH1S8TxLfxyb49Psd0elQMOjMzfPcEdRwF/2a851zXr7xNfPeapcG6uCNq4G1EA6KoHCgegr1sPgZ1XeeiPDx2cUcLFwpPml36FTxJrlx4m1q61G72rNMeEXhY0HCoo7ACsVoy2auyLu4FM8sivp6cVBcq6H51WrTrTc59Sp5fqeaYy7zjFW2jO6k8vbk4qznKm3tikaPPb9Ks+UfxpfL9BQOO5R29sUjRcf/Wq8qk5G2mtDxU3ZoUvLNRSQ7mrQEPNRyR4z69qAj8RlNCQ3Aoa3K9avMu7tzUe0vyO1c56UNiqId1RXUDLGQPStAbV69arXzfuiR9KhqyNlK+hyWpRnacDJrlNSX5jkV2dywbcO9cpqa/vHz1PSuVpWudcGzAZRndjmo2UL071YkX72etQsuV/CsbHapOxUk59q6b4c3CrrMkTdGTP5Vzsq5YVoeE2mXXLZY+rEjrgCuecbxZ1UZNNHuXh+xW4ulYjIzxXv/gWzeONM8YXPSvFvBdo0lxHhPlxy1fQfhePZZDsWTr+Fefy2R7XNzM90+A65fV/9kRj9DXrv4Zryv4Cx/6LqxxzvQE/ga9Y2+orI9Gn8IxV6cVIOadQq0GwKtPpOlUta1IaTpd1dYDPFEzqrHAJAJpN2Vxa3sjRyP8AJqWNR1rxXT/jlqB0WO7l0y3lf7B/aLyGYRoI9oYjB67R71n337VGjxyWi2uq+GX85Szn+1pWKDPGQLbuD0BJ4NeM82oRk432O76nVtex7+uG9qkVSteCQ/tTaG1w0Emt+H9qnmRZrvPT0+z1oab+0hY6l58kaWk1un3JoLfUJPM9wFtu9VHMqUtkxfVpLc9tVefenhlHVhXjNt+0JFNZyEaexuAfkjj0nUpQ3oCfIBX8jVmT43XDW8Rh0aaS4z+9hXQdScL9D5QP5gUv7Qp9ExfV5HsS7So5zSgc8HIrx68+N13ZtEqaDqFwGwGEHhrUCV/76UCqt5+0BdwX3kjw34l8gZzPF4XuSCR6AvXHUzinS+y2VHCyl1Pbhipl6Y7/AFrwOD9pCfdIJvC/i5Cv3NvhuQFvwLmq8n7UF8scpHg/xkJVICRDRo0D89ctLkVxf6wULXasarAzeqPoZYy3QVIsZHOOfSvnC4/aycSIsfgrxkW6yKbW2XaPT/WdaT/hra4Vttv4B8U3LdzPJaxD/wBDNJZ7h5FfUZ9j6V9AeKkXpXzZa/tbanJIVf4b60o7M15bkZ9ODVu1/ap1i4hLn4cakr9lGoQH8zWv9sYV/a/Ar6pVXQ+iabur5xm/as16NePhvdK/ffq0IA+vFEn7T3ij7Mpj+Hm+dm6NqsSoF7c4JJ/DFJ5xhV1/Bj+q1ex9H7qXd7frXzTJ+1N4p3RqngG2Uk4cy6zGMH2wpzUVz+1D4058jwNp8IxwZtWBP5BB/Op/trCd39zH9Urdj6a3Ubq+T5P2o/iO0n7rwj4cjT1fVix/IAVWvP2n/irb2c9wvhDw7cJEFLeTeyHbk4yTnFL+2sL3f3D+qVeqPrqlHSuN+Hmvanr1pdTak9u8i+XhbVGWNcoGIG4knr1rsl+6PpXsUa0a0FOOxyyjyuzHUUUVuSFI3SlprZ2nHXtQB8S/8FFrhJrrwPZs+MLdTHp6IO/1r4L1MiSU7cAd6+0v+CjG298deE7eSOORYNNlf95Lt2F5AMgd+Fr4svo/JbI5TON3OPpXz+OkudI9zCW5NS3ocJUnPI7VvJHtAK8ZrP0WAtDHsUjJzW/b2DluRgVrh/gOSvJc7I9pKqDR5ZGatNFtIAHApNproOe5XkRY265Y0xoztPNW/LHB70jKAuMZGetaoRQaLaOtQ+SpJzV+SMYqB4+Ae1WTIqNGQvT9Kj2ksSavMCx4JxjoaryIeeM0BHYrjjJ71HKQzbgeelTiMntiopUO0cY5qSiJk4A71FJleMc9amYNgU3b69aEWQbCrBv0pjqW7VYJ6DtTGyRgVVgINpY0pj6CplbHHelHT2osBt+DbMzavH1+Tn26V6Q0PoOK4v4cwtLqkrcsqxnhe31r0KSHaoI5B/SsJbkp2Ka2+32pvlcEEH8qt7CO+aOdwzSsXdlPyxt2svNNMY28/KKuNHtqOSMMuMUuVD5mUZIVyQOaryRcFQvNajpxnv6VCqdTilyoXMyh9lwPf1xTWtwYyCPm9cVfdsLzUDMCwx1qrBdlJrVV7fpVeS1yepq9LcfMQBwOpqKU+2aLFJlFrcKQDmq8sahuc1dO7nOcDmqs0TucA8HmpKKs0Y9Tiqckat83Sr022JR5kioD3YgVQnvrKFtj3ce49hk1ZkN45I5oCl+cVUk1q2jZlUM/occVWbWZOdseKpXYXsegfC+zNz4lGV/doM8+ua96jyvG3AxXiHwNZ9Q1i5aRflRNwweAa9xwe1ejQTjG5xVHdkqr0NWVTb3zUMK9CanX0rcxPE5GwOKrSMDgdKnk+XmoZGG3qfxrI2RBJnke1QN0GamkXb7fjUMlJlEUntULfhVhuhquwwKkCrJ0NVm59xVqRS1VpVLHkc9eKAK/Q5/lUXJkJNSzbYY3aV1jRerscCuYvviHoOlsyveiRl7RnP61BZ0WPmO0c980nrnr+lebXHx30mO4Kx207hec5GDWTfftFW9rN+40ncP+mkhH8qTjzCueyeSzKBnPoFp3mSw4KyFQO1ePaT+1FosV5/xMNNmgUjDNG24D36V6hoPxI8J+LFQWGt2plYDEUzCNyfTB6msnSHz2NNdQuF6Op/3hU/8AbUoUB41fHPFTtpqjAOAGGQeoxRJo4VCR1rF00hqoSw6tCwBeEqD1INWY73T5OjEH3FYjWb4xyRTVtX6Dms3TRoqh0sMMMmTFIrAdRuGfyqwsDIw4ba3Oa5FYXhYY49dvepoprpOFlcc54NT7Mr2h1kcZ3EBT+VWkU45Brm4dWvIkGGDY/vjNW49cl8vc0Ks/twKn2bDnN0MD1OanTAIAGPrWXDqkUiBmjZTjnkGrEGoQSHhiP96p5X2FzLuaaqCvQGuB+Lag6TYuuCRIRz16V28ciyK3lyqxHUZ5rkPihC02gROCMpJzVRVpBe55I3AxnJqHaOSRxVnZ69TUXllsgdK9DURVkB3DrtpkigLkZqZojnBP3fyqJh1FICu3bHSmvndntT2XFM3d+tADMdsdKRsdqVvlNMqACij0oqwHtwPSkX3/AFpWUsBSquOtQAzvx09qE+8AOuaeFxTNo7DNTID2fwzo8U2m2TdS8YP/AOus/wAfeDEhtZLpBjjJ2iux+Hcfn+HrAsoyFxz1rr7rT4p0IdQwI6MMj8q4px5otMIz5JJnyNoekLeXkz5GyI8qf4q9D8C+CLjxJqW1IwIYDvkLSZG3sBXrx+FPh7VpDI+nC3Y9Wgcx5/Kus8G+BdM8LtNFZK6eb995HLlvqTXlxwzU73PVqYxSp8qRT8P+Fls5rYlDhHUjjpgivsS1UPawN6xr1+leD6bpsf2RmI+ZQcECveLHP9n2wJyfKX+Qr7PLrxhynzdfe44r14FM/Cpaaw717BxkLUxuoxUm3OaSjUZ4D8cPBkvi7xRFaW2oXNlIJoGm+w3EkUxjf5dwKMuVB6hsfWvJPEH7PXxJ0+8kjs5LPU7TLNDJHresl2jDEAsqFgp45Ga+ivic0f8AayBp7i3mjWGeJlfETMHIIYE8H0PerPxe8GWPjbwdbWd5vjcmby54yFkjYMSpU4I6kZBBzX5LmVSVPGTvsfW4eClQi0fJtz8HPiHA2yd7GEjoJNY1sfzFVW+F/jG1cG51TTbcjnnU9byPzrzTVo9Q0i9ntv7Uud8TbSWjt+ffHl1Jouvar9uhhl1a4+zudp+SFce/+rxXBarUacGtTs5Eo3Z6M3w/16REjfxDpbpnIUalrLY9cAsKmh+HN9IpLeIdOZF4ObzWSB/5FqCx8PvdR7o/EV6U77ZYOPwMeK0I/BZmwW1vUHx3aS2P5fuq9Onl2KnHdHC8XCLsLb/D+9kUBdZ024jPHzXetlD/AORq1bX4b6kzJCmp6FIQfljnudfwPpiTiq6+CYmXf/a2op7q9vnP/fqlm8CxyKfP13Uih+7i4t/6R10RyvEr7Rk8VB9Dr9F+BfiPUZg0UHhe6iXqjnxAcH13BzW5J+zBrl5bgNY+DoUyP3bWuvSDjkHlvc15TN4bhhXb/wAJHrRCDP8Ax9w5AHphBXler654ot9UuVsr7fbb8KdQvGWRh6/KwH5Zr06eDrxVmkcsq0bn07c/smajHt3WvhIqwxiPRtccf+hVl3n7K72+IpY/C8Sjoq+G9abH4bq+etNvvE2oF4nkh+rXlww/MSCup0fwBr+prvfUrGM/3VubvH6zit1l9aXREfWYR3Z6DJ+zjpli/wC+u9DjI6KnhPV+v/AjTW+Dfha0kVbi50ze38cfhC9/Uuy/rVfQvgXqV+uX1vTWfGRG014S3rkifivTtH/Z7kaOEG70CfK8tJJfk/8ApTQ8mqy3aXyJ+vxWidzzv/hVPguNGj+1WICnJI8MNsPv80o5qNvhl4NVRjUtOVc9B4Ugb/0KY17DcfsttqCgrruiWDesP2pj+ZuQfzqq37Jt7Gvy+N9NA+lwP1+1Vn/YUv50af2lHseTt8PvBaZMt5BjsF8Kaefx+aUYroPCPwV8HeNNV/s7TbpftPlmVpm8J6YY0UEDcxRyRyQMcnmumuf2aZ4ZGD+MNNcj1+0H/wBuq6b4R+C18AeIruCa6sL+SS2kl+1WZkXo0WA5eSTnPTBFYYrL54Oi5t3N6OMjWnyxJfh74Mj8JaO1pHCtjLCAlxBDbLDBIxAPmIFAGSckgZxXtOlx+XZovuT+teX2txEviLWoZI0S4R1ZZkwGkTaVIf1UMBg+or1LSFP2FOcnJH616eRz56TbObHr3ky2uPxpdvtS7akVDxX0h5YxVPpT1GOuPxp+33pfL9aAKOpNi364HNed+LLcTRHjPFeiawu21HpmuI16PdCSKOpx1Nz5E+N1uLGKWfj5V3HnHTr+NfIXiq3VNeufLXbG7CRR7Gvsv9o23/4lboBhpWAz7d6+QvGdrtksJl4ZoyrfUGvQpw93mPnsVO8uVFG3b5lPbg1prEu0Hjms+zQP8vp0rVjjG0V2U0eVK4+OMIM7c/hUsdvuYbTg04LwMVYtlDMvrW5g9i7aKPl5zWxbx7gOMVWsYQE5UZrQhj2nNdMY3RwylZjxa+hp3kt05qeJT1p+07s1pyoxcyusPy+hFOWOptpo2k4qktTJvsTRx5255q0sZHQU2FQQPWrUaEcGtDGQKm5elOWLmpVXsOtSKnPNBncZ5PenwRncO9WI0BznpUvlhTxRqRzO46POKmXp71Ei9akVTnNBamTcf7NOjJYYx3qKpV69TU8qZftLBbyS6XfNeWE89jdv96a0maF2+pXr+NdIPiB4muLYRTa5dXKd1uEil/V0OfyrAKiTBxinxjHFZujC+qOmOMrRVozaRvQ+PfENohEGsTQg9Vhjih/9BSsHWL671uRXv7q4v3U5UXUrS4+gPA/CiQDtUXRs0KjTvohSxlaa5XNsqvhl24xUXlLnAH61ZZQvWonw3I4rZRsczlfcpmEbjTPL61cKgnPeo2jFUZSepB5SdTUckY3HpirRjBFMMNAitsHqKTaF/u1O0JGMU1oyx5qSktSD1xQYulTiDvTvLNBZV8odc1D5PmZzx6ZrQ8kdxUMkYVjxWciorUzJITnGPxqJYduQOK0JEPUUzywfrWV0dqTKLQ5PSql+hS2Y4zjtitnywvNZ+ooWjYDpSujRXucdPEWYkHBFczrWPNyFwcfSuyurPy9zA81xutczGudnXHcw5MFiDxVdl6+lW2j7moWj6jNZWZ1popspXJrT8JfJqMkx6Qplc9Mnis24yoOOgFbHhv5dPn/56zSKq8dhyaXK3obxlZn0v8N4/tFrA/XcB/KvdNBh2QqpHGK8T+DeZtDtWOGZWKk/SveNPjCwIR/d5rzKkeRtHvUZc0Uz3H4FJjTNUYdDMoz/AMBr1CvNfgXHt0PUgD/y8f8AstelhTXA9z26fwoSn0D0pdpqjQY7iNSx6VynjO8I8M6tMf4bWX5fbY1dNdf6s1wnxLuGtfAHiKROHFjKQR/ukVFRXiwje6PLtIttHWbw9a6lLEkq6fAsAl2bJP3UYZPnBBPzZxjtWzb6fD4d0uxN9qviq9vbzaBHp88KqXYFtiIsecAfypNNuFt9cNsYZy6w2/k3FtnEe1EDK5/u4xVX4lK1x4Otl+0Q2YntZh9puEWSOP8A0eMBircNyx4PrX5L7SbxzhDqz65pexTl2NqK10y4kXzr7x9akD7kupNEOPYKK1bFdCt+W1jxQ6df33iKUAfka+SG8Fmzjdz4stpI9p2qltaIASOMYj47cVzN54X1QwmRPFImHottBj89lfoUcmxMUmpI+deJp32Pub7d4WZuNd1rI/hPiecfnzxWddah8OfOK3PiW7EuSMS+LpATjH/TSvgK/wBD1nc3l+IJAoPKpBD/APEVjtaa7bs2zxBeq3+yIx/JBSllteKtcX1mD0P0B1LW/hPaQt/xUivLnG2Txi2Px/e1z95rHwhvo2N5eadJEoz++8TNKp+h8z+lfBsv/CTxbiNd1Hb1BVgP5Csa58ReJIW58S6pn0aX/wCxriqZZVmrSdjWNeKPuyXUvgtHnZcaMIu6jUZXz/wLzlFOtfFfwWtpRsms448c+TdTN+onI/SvhfTfGHiaO8ica7qM4Vs+WZCd3seK970PxBI+n273kyR3TJll3EH8eetedLIurlf5Gn1jsz6Ht/iH8CInAmkknX0Ely38qvw/EP4BmUf6LKpPA3Jdkf8AoJr52k8QRJx9tRWPYEk/zqv/AMJBCspH9oIo9dx5rellsKe8EL277n1ba+NPgCrb/JOB3NlfN+pStGHxv8BvL3JaRuM8H+yro/qY6+RF1pG5+2qznp89V7jxFGqk/axnoRmu6GGjHRQSM/bS7n2JJ8TvghC+1dHMxXkeXoszfzSo1+LfwVBKL4embvtXQpP/AImvgzxp42uNPsC1nflJSdqsnzHJ+tcXb+J9fuFPm6nfSN7SkDP0rjrVVRlZpHXTpyqK9z9I5vjV8FLVSD4cmHH3f7Cf/CqGpfG34SWLceDdQiOM4/sLaceuMivz90XV9ZfUoBNqV3HBuzJ8+CQPQg9a9FTXbOBSQ8jEfMGZ2LfiSTmnSkqqbshVIunpc+ptJ+M3gPxb4kGi6d4RujfSRNNGtzpCxxhAduS5lwOSOAM1ra/h/hlJIyQ263E24rDH8qL5+MKD2AFeI/Am4stT+J91c6dLcS2kGhxK0lwgUmZpWLbR6fL1r27xgY4/h7o0UsZkgkmtxIqEg7TKxOOetfMZjJqo4W0PRwqUo857J8H47ddCu2tLj7VD9oAWTYFziNeMD3r0IVwfwjhSPw7dGLf5BvJRGJHLttU7eWJ55B5ru17V9pgU1hoX7HjVneqx9FJuo3V6BiLTWPyml3U33oA+D/23NKGufFi3VLRryW002NQqgZwzseCSK+Xtc8BatqkaKmn/AGCNGyzSsM/kCa+vf2jro3PxY1hAT+6igiHOcHaSf5ivI79S0ZBORiuKphIVJc73OiOInTVkeXaX4ZOm7Vk2kAY4rUuLFVhJQc+wro2tV24wD6VWvY1+znI9sAVpGjGKsjGVSUndnItasvUH2zUTQsWOBj2rVaPdJgDpTGhGTkc9sUezBMyTH17kdqbtzxwK1WtxIc7cetM+yqWPFHJbUZltCGGAM++KjMHYDjvnpWq0AU4AxTPLXpjjvTAyPJFRNDzWrJCNrcg1D5e3nANJlRMt4Tu46VHJEMdK05EyelV5IQpGelSVdGc0Q6DJPWo2iX+L9K0ZofL5Hequz1FNBcp+TUbRAKCM5q6yc9KTy9wAqh3KqxD2zTvIH0q1HDtJzxSiEyfh60Adb8NbQxtdykjkAYrvF28g9K43wOvk2crH5WLbRXSS3AjXJdV+pqJIVyyyjcAopjAbiRzWbLqlvEpcTrIfRTVCbxAu35F4+mayYzbeRPulsH3NQyXUcMZZiCo71z1zqCy7sGUNnPZR9KqPqrRqFSJGdf4pCWoQ011Oke+jkjDpk/UY/Ko1kkb5tjxg9AQea52TXr2ZQvmKmOnlpiq013c3DDzLiQkd1Yinyj5onSTzNH95RjvziqU2rWsecSKxH9w5rDkLSbQSSenWopLd+mMD0qvZsz9oW7jxGQ2FiXHpVO88SXLcxxqvpULWbN6U1rA7cN1o9mHtCk+t6pcE4uML/sqKqSahesCrXk5HoG21rLp+FI6L1z3qIaaOSR+dNRsJzZjlW43MWDcncc03yQy4HA/u1s/2eADxmnx6YG5UdKuxPOYptywAHBqWOwZpAoYe+TWv/Z4DcjnrVq004tMMY/Kmo3DnPTvgnoq2MNzLGRudRv8A8ivVVjO7rXG/Cm1EelzSAYP3D+FdzGuWrthHlRzSd2KqkDjmpo896BjtT0rYk8Mkb+eKj27lNWZPlUr0HcelQEAZwc1zmpXkXjrVeTIYccYqzJUTcqRjigsgqGRalb71MbtxUsCtKuznrWL4i1600G38yZlDNyFJ6VvMNvz4+tfNPxi16STxDIC7LHnCpnt604q4E3jXxvP4imZBcGO1U/djOM15zrGrRLhIxgjsepqH+0DLu2nC1l3SiVuvNa8qI5lew/8Atby7d1Cjc3fuKzZpTLy1WPsMj8INwpx0x9hLHFNR8h3RlMR0IBOauaZfNY3aT+WkoXrGwHzUv9mnJ5qZbKNVUE7vqKrlRPMj0TwN8dNb8G3PyP8AbdPJybO4bIH+6x6V9M/D/wCKugfESxjFpILS+xhrKZhvz3APeviE2+1+G4rQ0XWLzwzqkOo6dN5V1GchjzmsZU09h6H31JajgKuB3FQ/YQOVHPevOvhb8d18cXVhpl3pUz3bgI9zasCB7svbmvZL6Gz0yAzTy+SgYKN7AbmPQZ6c1ytKO5pZ2uc9/Z26TPHtUg04Bumce1dHpNkupWsRlhayuWzm3mZSwweDx2Iq6+hDor5fGcA0WQtbXOU/svK9OPpR/ZPQ5wPpWt4d1fSfEd1fWunX8N3cWDbbqKPOYj6HIA/Wtn+yHf7sRcH+7zRZGfMzkRp55HBFJ/ZzfwnIrrV0po2+eIhemD2pF0cZYAYHXNTyInmZyDWEinI9ifw6Vi+LLF10eYvnAYbc16Sull1+7g1z3jfTGfw5cSY/1YBpcqGnK54eQePlqNl2+2auyRnAz+HvUM0XJrVbHXcpMuOMfLUEqelXmj74Jb0qs4+UHGOamxRUMeM1FtPpVzGfpTSq8kCpAp7TjGKaVx1GKs7Rt6VE/pU2Aj2ijaKU8UUgG7aCoC5pyrj73Ip/l7upwKAItv8As04LtBxx3p+3bxnNA+8M81NgPf8A4Xzf8U7pxb5ioINd2zKWz2ry/wCGl0V8PxoTzuIFd/HO21QW7d6hx1MJPU6CznUKFJ4rUsZl8xmbgVy0V0q43c1oR6kMlV4x1/8ArVHs9RczO+03Uo/s8ihsgda9v0GXztFsXzndCv8AKvmCx1Qx5weG6+tfRfgG8+3eD9LmDZDxf1r2sD1OWrc3+KRvu0vPpSP0r1jmI/Wk2071pmTQFzzv4ri3ZWjvRDJavArgNGS0cok+V1I6dcEH14rW8Vqf+EZ09z/z8yJx9V/qap/Ea4uoZj9mtpbqNrGTz41KbSoZeSGGRjJOV5/Cuj1i0a68FtKVxHDcIy45+Uxwtj8zX5RnVJ/WZpdj67ByXsIn52+NNKhTxPeCRd7Myt98g8r7Gquh6LDNdbUXOOdvXFdT8SNHls/E0kvl4imGQdm47wx46+lUPBfmLrEUE6uiTYVWaHaM9uc1x4X3XTizsqN8krHWQ6H+7QCMYC91FX7PQMYIjwD14rro9NQAKozjitC104DAxxX6fRpx5Uj4yUmmzmoPC8TDBjyP90f4VqW/hOHywohwvoBXUW+njoFOa3LPTweorqVFHM6jOKt/AtjOuZbGJyOjFORXnXiDwPDqPiy4S4tY5JNwZpHQdOg7cdK+l7PSdy+grzDUrER+MtVMj8h1CjHX2q1TiZOb6GP4Q+HGnR3kamygZSf+eY/wr3PQ/hxpjQoP7Ptxgfd8lcfyrmPCrWiTRsZFU5/i4r2bw/La4QiaMnH98V0x5YrQylOUtLEei/DrSgMHSrMgjkeQuP5V3ui/DfRbfa/9k2S8dVgX/CtDRYY5AmzBJ74rplX5QBxXDXrPZHZh6F9ZGZH4Z02JcJp9sP8Atin+FP8A7BsF/wCXK3P/AGxT/CtOlYV5933O/kXYyZPDunyLg2NuPpCo/pXlXxM0Gz0nxXpD28CRmSxulYIoH8UZ7fSvaq8s+MMI/tjRpvS2ulPryErjxkfaUZRZ0YdKFRM8guFmhvdVVrVnt5JWYT7fkiZJpRjP9446Y/GvR9FcyaeGK7fmb8ea5HWdLvYdW1Zomjktp5THLGWPmAm4m2sBjGBn1/Cu10mFYrNkBLbHZefY4rhyJShzxN8w/hxZYVdwp/FGNvQU/aK+wseOAXbTgDSVKoxUgZmtcWqZ4G7FcdqwDQHj3rtNajMtnt/2q5XUrU+QTVLzOOpvofJ/7QDCWaGBRkLGWI9yetfKvjfTi2lmbGPJmA/A19V/GgtcazfgrhlYKPYV88+LtL+1afewn5cxM2PUgZFfUKgvYJo+FlWc68onmWn7Y8A88VqRY6flVKyTaytjCnpXbfDXwTN4+8QtpUM6Wz7N/mOMjj2rkVqavIvlnUkox3MDyyqjPepbfKupxnnFe6r+ytetGJG8QW2z18hj/wCzClj/AGXLyNHmOv2zRxgtj7O2eP8AgdcMcxw9SXJGWp6EspxSjzOOh5VZqduRWnbxV6X8NfgFdfEDR7e5stTS3eSaSARPCXYsrY7ED6c13UP7Juox/aA+r7Ht9wmiayYSRFQpO5d/T5hzmuqWYUKWkpHLHJsVV1gjwQRmnqp6Yr3Ifs1TbrVI9cglNxII1PknHIJyDnB/+tTW/Zf1yHWri0kuoY7aJlH2hlO4lh93Z1B+pxV/2jQSu5GbyPGdI3PEvLPoaXy/Tk177D+yvcSxmQeIoYj0CPb4PXGPvmuG8XfBnX/BrSy3MBuLNDj7VbgsB/vKQCv1q45lhpSUebUxqZLjKcedx0OChXByBVpVO4cV6n4D+CI8ZaDDqS6iloHdkEZQvkgkdvpXU2/7MMlwqOmuQhW6fuG/xoqZlh6MuWcrMUMjxlaPPCOh4QqkVKo3YxzXvsX7Lzk8a1kkHI+yt2OD1PvQn7MY8w/8TxnXphbTofrvo/tLD/zEvIMb2PClUipdte1eJ/2b7nw/4dutUt9SN9JbxmQ2oi2uwAyccnovNZHgX4KS+NtMW/jvYrSFnZVWQM7Hbj+6OKuOZYeUW1LYylkWMjJRcdWeXpGRnipFU4r6BX9l8fug2srukICqIsEZOM4znHPWqesfs+6d4d8ltU8U2emJNnyzchUD4OCFLOuaw/tfCvaRuuHca9bI8NEZwDT9v+zX0BpP7M8GsW8U9vrqSxSco8UQcH05DHj86uXX7MENvG//ABPdky/wSpGPxwHzjOOff3qFm+FlLlUtR/6u4xK7SPnZcnjBp6x885969h8K/BNPEOpapZyapHZmyu/shZkyGwqsG6/LkNXU/wDDLaLGSfEKIrEhBJAFLY6kHfgitKmaYem0pOzYoZBipxvFI+dWj5yG/Omsp4wQa9e8dfCCy8H+E7nXV1Q3y27oGg8kxkqz4zn6emeldLpf7M0GqWNnMNc2yXEYcRrAHxlQcZ3D1qnmVCMedvQlcP4qT5UkfO0ik9ahdWXtX0vdfssJZ27SSawxCfezbjP/AKHWVcfs66fHPYR/22Nt0W+ZouV2g8Y3d8UU81w1ZXpu6HLh3GQ0dj56x+H1prKfr9K+k7z9l/T7ONC2vmXcAf3KRueeg4k4P1qpr37N+k6BaQ3FxrFwQ3BVIlYjPQkBuB+NZ/2xhebk5tTT/VvG2vZWPnbb7UrRkLkYPpXtyfBXQZtu3VNQ5baALPk+4AY8Vtf8M46W8Ikj1W82u21GMCqCT0+8RTlm+GirydhR4cxsnaKTPnZfcU5o84Ir0a/+G6ab8RLbwzK7P593HAky4+dH6OPyNdfrn7O+7UAmk6pbLaIMSG6LmRSP9kL7irnmeGglKUrJmcMhxlRyUY6o8LWPtil8o56YHvX0Hp37MUVxIkI1p2lYHLrANoYcFeW6nrisPxJ+zvrWk2ZvbH/iawEkDYhicYOPut1/OpjmmGk7c1inkONjFycdjxjyufWq88Z5wM10EmlvDI0TpskVtp3AjB7gg123gb4Q/wDCc+GrvUbeaaO6juHijiVN6NtxktjkDmuiviqVKCnN6HHhcvr16jhFanj7W7ZxTWhK/WvabP8AZ/vGt3mu72Rih+dbO0ZwB67m21PJ+zzLe28smm3V5ceWcFZLMsoJ5G5oy2MjNeasyw8nZSPb/sTGRV3E8MW3LNnNQXkJ8vAGTXeeI/Ad74VdhfWzqu4AOjBkIzgkN3wSOK7ub9nFpbffHqU0ndljtwxwe+N+f0raeMoxjzt6GVPKcRUlypanzFqafMwHAx1rgdYjCzNX2Ldfst/aNyNqMsDdd0yxoOnfLVw+vfsqwW2Jf7dJEmSqtGufyzxXHHNcNJXi7nf/AGNiovVHyy3I96iK9a918Vfs2XNlpr3OmagLmVBuMM0ZG76EHrXiF1bSWd1JbTxtDNGxR0bqCK7KGKpYi/s3exyVsHVwz99GZdKdpbHStvRYz9ntIyMcl+O+ayrjLMFHc4rp9ItR9qRDyygCu6mryRyzlyxbPob4F5a0mjP3UYNgV75a8Kg7YxXiHwN02WO+cKvyyRkn8K+grXSmj8ot3OBXlY+0ajSPay9ynSTZ7R8DlU+HL9wMH7WVP4KP8a9Hrhvg3ai38M3K9Sbpif8Avla73aPSvHPqYfCiOl3UjdaKCyC6/wBWa8++LjCP4a+Ij62rL+fFeg3f+rrz34ux+d8O9WjPAk8qP/vqRR/U0ql1FmsfiOLeYWXiPXIxaQzsg3id+HiZEAODgjnHTNdRHZ+fq3hWxZFlV7a8LhunCwKOPzrntUXUYrrxmA4TSzNcLs8osTKA+0hs/LgEdua7XTbf/ivtGycLHpd24Uf7UsQ/pX5hgYRlmN2up9JWf+zr0KGp+FrVo8fZkLd/lrmdQ8KQqh226rn0Fes6hbgthUJyK5jVLd8Y8tsd2yK/bqcrpHw8pNM8c1TwjBGSfJUE8kiuYvvC8Zz8ikfSvZb7TxI3zKTXO6lpagH5DWkkn0EeL6v4ZhWNt0CnjqRXj3izw7D9rLIiqAcYxX05rFqwt5YQPkbrwD+R7fhXj/ijSo4rggg151VWex0Rnc4PwXoUX9qBQgLgZ6V6Z/YKCLHlqD/u81meENHVtUJUEcen0r0tdNRIQduT71xyjcrmZ582giPBwP8AvkVWuNFRhygA9gK72azG7pWZNp43EKuT2FZezQ+c4uTSxt2hBjp0Gag/sUfMoXjvXXy6cQDkEGqr2fUnrUezRXMzyvxtp6w2aosYALj5iO9YBjtMkbxlT2I/xr0P4iW4GlxqFJLSqCq9eleYrpZkXMmmzGTP8UMfT6k18ZmkUqh9BgZOUNDpvDNlBcTS7Artjlgc4rqI9Ji2rlWOTWT8O9DeGG6uTHJF5hCpGwUfjxXarbtt56g16OXUf3NzjxlR852n7Pf7vxp4pVDtSHT7Qfm0hOa9u8eNHD4V8HRPtkX7VbFlk4DFUDbScHA5rxD4AqY/EPxEn+8tvb28bewELt/7NXvvjSOazvfBYt4ZJp1uC4SOPew2wJkgceh5zxXyWaf707bI9jB600ezfCBQ3ge2mCxoJp55dsP3FzKxwOBxXbVynw3j+z+B9H65kgEzbjkkv8xJPrk11PmCvuMIn7CC8jw5u82Oopu7NGTXXYkfx60mA3emUbun1FFhXPhv463H2j4reJCpyPPVT9VQCvN7r7mK7T4qXQvPiH4nlXg/2hKpz7YFcVcSArjqfam9NAZmNn0qtfY8nbjmr+wetVL1csOKkkwPKCsM9aYy/NkKQfetNofmJxzUUkAGOKlllFkPYYqJ4/arskZHSoWQ0irlMx7f/r0wp14q3tPemtH1PbvUcrGUZLdVAYcg9KiaH5h/OtBVHTHFRSRjlugHU0crAoSKFXGOe9VXj7EcVoywk87c1DJF8uTwaiwGZIuBjqKg2g54xWgYfmNQSR/NTApMvfFKsfy7j0qdosDFIsSr0OaBp2I5CGVeMfSnhcKCBThGV4p/O1snoKdrlcxatJp1jykmxc52irHmSTffLPn1qzo9otxYo/I55461rLpKkDCkd6fKZ3OeW1Mfyqm0e1WBatuxj8q310ssOhx7VaTStqjAwKXILmZzh0t5GzyBSjST94Lz7iuqi0sgYAqddOAGNvNUoIlybOUXSGl64XA6mj+zVUYZfm+ldbJppVQCDjrkVHJp+SOM1XIK7OV/svccBMD1p6aeqqy45GK6ZrD5hwaWSx8s/Iuc9zVco7nKLpqo33d34UjaaknAOPXiumaxwx3Dmo2tVYldv04p8vcLnMjTRuGeVBzUc1nycL9K6SS1xlcVA9njBwaXKguYC2I6FeaQWeJOBs/2cVuSW+19w4prKGYnbkUcqJMpLNWYZWrMNp5cg2qAatpCcnIIHbNWI1OV2qN3uODzT5UgvY9Q8B24t9AVSPmdsmukjXmszw7CsOjQgKEOMla1EYHp1roMiQcVPCflxioF/M+lTRKdpINAHiDL82RxnqKgkU1ZbrULd6yN7FZ+BVeZdq7j92rbR561HJH8hU8igZTZVwOajkQ4yOlWGX5unFRtw2AKgCuwO2vm34/aKlnrwniXar849z1r6W27W5GFrzD47+Fxq3ho3ajElswJA6nnFUnYD5l0uze/vI7f7pc4616bbfs4eJLiH7UqrJCRuXZ1rP8Agj4NHjDxrbwlseWc4r7tt4x4PsYt1tJccBQqj2rCdR3tE9GhhouHNJHxDD8FdcsZiWsHCY5Yn/61cd4k8Hahp11KPs0jAd9tfoBffEjSrdjbX1hNCZBn5Yt2PxFZ9xpPh7xNGrxWyvu7smDU+1nHqdKwsJR2Pzolt5YgoZWjOcdKuWvh68uo2cRuV7HFfc2o/CvwvE5ln06EmM5BKiuC1W+8P2FyYodPDBGwFSOk67SJjl8H1Pm3TfhzqGp2Ms6xyIYzjBrlr+GXTbp7aVQHXqB/Ovr2x1jTr6ZrcWZtg3ouFJrxj45eAXsJ21a2jzDn5wvUfWpjXbkkxVsEqcOaJt/shW73HxDKiRgjRksqnqPQivp74veK4PCtnbW2q6HHrOjahIttKrXBjZWJ44C+4718ufsc3i2vxWj3NhJINr7jjrX1V+1BpC3Hw7a5RNv2a4jlOfQEHP6V1RUZM8tppWMXx1pfhvwhZ6dfarY60rXqLaQ3dnftJLb5HygFmHA6V6DodxY+GdD05bma6Y7Asc12u6RvTdgnnmvNfiyv/CafCmDXLeQtbabHEYmB4LAjcfzr0zVLf+1vhNpV5jcy28UhZeu7j/A1NZKKckbU4qT5WSW/h3SbtdTSz063El/8t79nxDK4I+8T3NaPhHwrB4X0e30fSpJo7e2J3LdAyF16/eqPSNPu9W8VaNqltbSQQJFi4lZcBhtxivSV00L0Kj6D9K5KblUV2TWpeyasef8Ahv8At64F5F4gtLOG5jnYWxtXMgeLsWyOD7VW1/xdoXhvWtN0jVpxb32pPttl8klJGzjG7oD9a7rVNBmm066i06ZdPvpF/d3Wzdtb1IPWvPPiR8O7+48M6hrE+r3cmtada+faSw7VSKRMEsqEEDOOeK25Wc7joX9Xh1Oz8UabYWvh1L7TbkMZr+O4Cm1IHdcc59qq/EDSBD4fv41VcNA33jktx0xUfwOXX/E3gnQfEd14hvNTiv7Yi5s7yOEojjjchRFYDPYk11V9KNX0zWLS4QLdRRPjK8gYODWVWaotRl1CMG9UfH+0bMhicngY6e1RyR7uucY71fkh2MVxwPUVC6jB4reOxq7dDPkXbwOAOPrVaWOtKRQyjpVdo93aqGpGb5eCR2qORNrHHSr7RjNRTQ81DViym67vpUDRlSTir8ijPy81G0e3qtSBRMfytngmlEPGO9WXjzjimlD1FAFZl6g0vLDP90VZaMKo7mkEXl7j1JpWAgDevWk2nsKn8mlZNqgAc1I+h6r8Lc/2HtPBViP1ruopCvQ4rz/4V7/7LnVuqtmu9yBg+1ZyepzPctRzMWx1q0twFA3cms1WO7IJFS7vmBzSTFY0PtpJyeVHSvqL4SzfaPh/pLDjCFSPfJr5SBHlqPU/5/nX1J8E5PM+Hdo39yRxj8Sa9fA9TmrHcc+tI/Snbflpr9K9Y5bkdGRSNSVVhHBfE+P/AEmwaKWFL37PcNb+c5XzGCqcDkBuAeoP9a7oxrJ4BnkIwPJinkUepiUf0rjviRHDMNN89bh0KzR5tVViCUJBbPYbe1d14ej3fC25cuH/AOJXC6n1xGePfpX55mNPmxk09rH1GFf+zJ+Z8ka54Ni8URgzySwPDPOiNGQCAsjLzkHsKzdL+FcFjeQTnULyV4pA4jYrt47fdr0NbctJeY5Au5h+bk/1qZLXLbsV7uCwdCVGE3HWx42IxVWNSUU9DNh03pk5H0rUt9L6cVPDaHPrWlbwFeSPwr3oRUVoeZObkMs7NQ2K2LOxG+mWlvg5xmtq1txkcVtqZXLFtYllG1tpxw2M4/DvVS1+G+qtPNNaeMtT01pm3yLbRxqrHtxzW/Yw5wK6axhxgUrBdnPaX8OfEsbAn4i60Ux93yoT/NK9EtrW+0e1toJdRuLthH/x8PtUufcAYz9KbZDAArp57MXWnquMsFyK552jJX2NY3knY8p+KnibXND0U3Gn6rcWbqw5j2kkfiK3Pgv4i1PxFpUkup3018/JDS7eBwOwHr61zXxmtg3hiQsMlT/Wtr4Cw+XpMg7ZP5YWtcRTgqPMlqa4eo3PlbPW6KKOe9eMeoFch8RrFbrTY3xl4xKoPs0ZzXX1z3jDBs4Yj1maRR9fKY/0qZbDjueP+MrFIPEUs/mrHNGv+r2DEiNNIcE9RtJJ9D1610enqVN6rDBFy/G7Pf1rF+ISwnxTJFIxS48qNoHM2A3BLKUyM8E9veughjZb/Ug2AftLYA6Y4Irjy+KhXqRRripc1GLZLRRS8+lfU+R5YLTqRakjxzmo5RMpaiD9nPvXOaov7ls+ldNqf/HuP96ud1D5oz7VhfUxkj5Y+NmmtFqlw4QbZFDZr511+HzJNnTqG+mK+sfjdp5+zpOVz1U18za9AkNjqVyV5hhYg+/SvsqM1LDI/O8RD2WKfmePNaJDKUXlVbA+grT0e6udJkM1nczWkqjIkt5Cjj8QapxLujQ9eBV6GL5WxwSD/KuZwujX2vIz6++DOsXfiT4c2l/qUr314Hlh86UhnOGPJPfArzf4/atf2fi3S7ODULu0tVsxIscErxqX3MCSARk4Heu4+AVs0vwptCrrGUvJjgjO7npU/wARvg7dfErxDZX9tf20DQ2oiaGTO7ILHOB25r4KChRzSbeiZ99UlVrYCPs9WzxjwTrN7a61ZrFf3UVu8yK8CzsI2UsAVKZ28/Svv+/uUj0j7GN7sbL5laVN3lOkYXP8W047jnaBXy74e/Zs1nS9TtbiS+tMRyoxyJVJIIPy/L14r6bvkiZ7q8EYMhso7WbMLKQqkNEFY5BwWYH6iurNJUqlSHI+oZTHEU6c/aq2h81/A/V9S1n4xafb3l/eXMMs85MdxM7Rk7iQNpJUAcdq9Q+PvxWufBbxabElpd6tNveJFhHlwKcbmOScgHpwCcc186aD4lvfB/iY6rpgi+2wvIENwpZRkn0INR+J/EV94s1mXVtVkj+0yqqP5SkIir2GSTjPzdepNe1/Zsas4TktLHhzzdUac6cX71zatvi74wtLlbv+2fOlU7hHNbxmH6bQAQPowr6L+FPjuH4maJPNcxRtONsF5bS4fno2WJyV24I6nrya8R0b4C+I9atbeaBLVVuEEkPmXHLqehwB+lep/BD4UeIPhz4lvrrUWtWsbiFY3jikZn8wNxkEDHylq5sxp0FSbg1zROrLK2LlVj7VPlZxvxG8K6h8LfGGnvo19dW2k306+UltMwRXLDcjKDtIIz1FfR0On/aMSz2bTKsbL5jbcRtjIK+xrkPjhosd98NdQmjZZG0+VbiJwhDDa65Of90mu9SaVYY4VLCORQ2Ngx93GRXzVWv9YhTk1719T6mlQ9g6nL1Pj7xJ8UvFtl4k1q3j125ijivZokRQmFVXPH3P61kR/FDxYLhZF8Q3sbjkMuw/+y9PaqfjVVXxx4jX/qJXBB+r1kDaOgzX6PRwlN04+70PybFZpWjXnHnejPpz4L/F248fQHQdYaMajbEuCuF8+M8Er0APqO9cNGNb+GvxYtdAg1G4j097+ORIVb5Hgkbjhs/TgivK9N1K50u7gvrKd7W8gOY5UPIrf8H313q3j/Q7m9u5bu4a/h3T3DlifnAA56DnoK8+pl/spTnDZo9XD54q0KdGb99PfyPtDXVvZfDd7bybPs0Fr5jrKv7wyZyCuCQF+7wTk18cw/E3xXdLFdTaxuudo3FbOD5T0wMoa+x9dVotIuzh3drSSOXzZRjcM/NtUkDOVxz27V8J2SlbVATk4rwckoxqzqc8b2Z7vEGKnhqcPZytc94/Z78Xa3rvibULfULoapBFEkiQOiQbiWIOTGnp0z39K6f9prWJ4/BOlPa3EkCveR27IsmGVRuyjFTyOB+Vcb+y0qr4q1uR1VwLSIFS5X/lo3cc11n7VHlDwPZ/ZomiSPVo0dcHaX2vkg45HSpxFOMMzhTjFWNMLWlUyt1m9bHznZySaeyyWF1cadLkN5lpI0ZJwMEkMM/iDX058G/HS/E/wjqOj6rdmPXrWHynkh+/tO4LIvucj6GvltWO0fQfyFbXg3xTd+C/EdprFlkywth4wceZGeGQ+oPX2IFfS4/AKtSvFe8tj5LLM3dKvy1Je6y74s8P6j4T1u+0bU5Ly6eJutzPJIJV/hYBic+p9696/Z98Fy6Hp7azqFzJDNqGwxWssjERx+qgtgMeewrqte8O+HvjJpfh3XUVXQyKQyKSZFKk7HI5GWAz9K6Dxhqlp4W8My6nqJS2tbEeaIlbDb1+6qjjIzwPrXx+OxTqQhhacfee599hMGqEpYmcvd6annHx/wDig/hfQbXQdOkVNWvY/mmi4eGLHLZ7Hp09TXzJcKLqRpJ91zKxDM0rMzM3uSc5rS8S+JLvxZrU+ragx+03DFguSfLTJwgz0AH61l7toznp3r63L8vjhqKTR8HmWavFV3yu0UfSn7OLTat8OZUuibvbc3EUZmky2FztQFjznHSua+PvijXPC+raNBY38ummaCR5RbgKW5ABII9MV2X7LsKyfDeRXjid/ttwYw2SVbJPy47+9cD+1bHJD4q0CJomQfZJBtY5I+YDk181Soxlmrg0fXVK0qeUKqnqec/8LO8WIzlfEl//AOO/4VueC/jJqljrQtvE10dU0O4HlvLIB51segcMAMr6g8ivOtuMijy1ZsOoKHqnYj0r7CpgaVaLjKO58DQzevRmpqb0Pq7xx4HivPEfgXXLCOSa1t76OKW4AX7hRiPu/wB3C8+9J8UvHVt8N9IWa2iF3qt8zrBE0rPGO5Y89OvHvx3r520zx94k0ttHEOqTXFrpTBoLGdiIWUAgK+3BYc9T6UeNPG+peOtXXVNU8uN44fJSOEkqgBLEjPck814byd+0XtPhWx9XLiGl7BukvfZeuviR4m1Ji9zr10Nx3GNRGIh/wDbg/jXr3wP+LD+NNWj0DxJL/wATq2iLWc8MS7Z4sjJ2YwGBIGB65rz3Qvglr+uaPa6lBNZw291GssReX5irAEfLj0Ndp4N/Z98R6D4k0zXlktVi0+RpWb95u8sqwYDKemPypZhSwc6TpppNBl1XMPaxqzi3Fmz8evg/G2lHxJZRq04c/alAAMiY5JA/jAIqH4D6esXwnjv5JVgQz3Lyk/e/1jYx+A/Kvo+TS01Lwrdo8cZjaFZVwigH5VJ4HXPPWvhm88ba5pfh298HQSW0OjpLLBvjjZZdvmNnndjJBx0rzsLTljKHsJu9j3MRKng6v1nuvxJPHHxm1XWdQeDRbl9L0eJ8ReUi73bu5z0B9sH1NZ/hH4wa74R8RW2r3F+1zawlhL50aPJGh6lW28j1Ugj8cVmeHfB114mbUFtZYYhZKjSeaG6NnBG0Hjit+1+DupyKpN9pqxuM5aZuQe2CtetKjhoQ9ldXPFp4rG1antLOx9dan4N0j45eA5rxrJY7i8RWjm3B1dlH3gRjOfUgV8q+AbG60X4qXGg3/nPbRxFJrSVy8fEq4IViRnDHoBX1b+zHoN/4X+G9to1/uZ7MhFkCuqFQPl27gCRgDmvLviR4ettN/agtp8rDFeab5hYcbW86LLfXBxXgXdOM6Z9TGLk4z6nL/tLNNpPwu1C/06X7K7MoF1bzBpOqLjcMhexr4Ru/Hnie2umlTxDqckqkgM9yXGeccEEfhX6TfHb4a6z8SPBKaNpcBmZmMaupUBQrKSQrbcj5cHBJJOelfJXiD9j/AFrTdY8jUrryIowsk6pGgYKecZL/AF6VplEqFOk1VRw5vDEVKsXR2Rc+H3jC58UeB7LVLlVFyV8qcIMAsDjIHavBv2gdDg07xfa3cKBWvoGkl28ZZTtz+Rr6GurXTvBehmMOmn6TYpgyysFAwOAScZY18r/ETxg3jrxE18AwsYY/JtlYYZl5JYj64NdOXRlLFznTVonn5hUSwyp1H7xyNvEGvIATgF8V2mg27G6G4Y2tiuLYbJI2GDtYMB9DmvVLW1xOk20L5iiTH1r7OgnJnxtR+4z6O+B9iixvMTj5do/GvZll3dDn6V8vQ/H7wt8FfDUA1SaS91SbLQ6dZrvmb0JHYe5rynxR+394svpWXw9oOnaRbc4a93XUp444G1R+tfM4+fNXbufZZbQl7CKsfrD8I/m8Js68hrqQ8DPpXZN82Qp3HGSF5NfivoP7eHxu0hlWz8WQ+QHLi1/syER89vu5/WvpD4S/8FKfF9qxj8daHpmqWwKYl092hmQEgMxU5Bx1xgV5/tIo95UpI/Ral2n0rI8F+MtG+IWhx6roV6t7ZyAfMqlSpIzgggH8eh7E1ubSoxWkZKWxNircA+WRXDfEiISeFWjYkeZe2ifL73EeK7u4+61cn4xhWbT7KB/49TsgPf8Afof6VNRvl0Ljuec31jdN/wAJZexTMbKe8uoHjEoYBg8vzEEZPBwDXpFnGI/ickLLgR6PO3P+1OP/AIk1wsNhZXHiPUw1+r3ct7Kk1hj94EeQgMDnlST+teuwaLPL8Rbq4i8sRR6dFFIzgnOZHOBj2FfEYKi/rcproz2sRUfslHyJJIfO6KcVhataYkK4z616Uul22PmiDH8aral4ft9Qt2TaqvjAZgTj8iK/QIY1R3Pm3hnJbnjN5DHuOMZx681z9/bo6nkN9DV74ieIj4O1K5tBp9vd+XJsDLNLFn5QemWHenaJos3ibTYLuRba28xd3lESvtz7+YK9mnUVSPOjiqQdPdnBaxaoqsQueK8Y8WQeZdHAz619M+LPBQ0/Q7meGO1ubhANsbxyBSSf+uhNeN6h4O1K6lZ5dG0ByTx5qXLf+1Kxra2sONu5x3g2EfbGRlwSoI9e1ekfYVWMZGSRWdo/hm709meaz0+3ZmGfsKSjOPUu7V0n2UqnNc1u42+xzd1Yge1Y91H1Udq6q9hO08dK4Txt4w0HwPaxz69rFnpEc7bY2u5Qm4+2ahlKTJGTJ5OartCN3K1yDfHLwB0PjLReemLxP8aaPjZ4EI48Y6If+32P/GsnaRfM30NPxH4dt9djSK4aSMKcqY2281hf8K70/p512frOcfyqVvi74Gm5/wCEw0M+n+nR/wCNMHxT8FnP/FWaNjP/AD+J/jXPUw9Ko7ySZvCtOmrRN/StFtdJs0iiB+XuatRwqsmc8VzH/C1vBqrj/hKNJP8A29p/jSQfFDwncSokfibSTu4H+loOc4x1qlThFWjoiXKUndnqXwJ09o9N+J95/BJctEB7CBE/9mr3j4mW8/8Awk3hWGB/KKrduWEnlnaqjPP9O9eZfBOzV/CvimONc/atY2Kw6ENPGg5+gr1H4uQr/wAJ1o0ZvILWSLS7qZWnUtvJboAGU5x7/ga/OMbBSqzku/6n1WFlyxjHyPa/BsJt/COjRkFStnFw3X7ora3DPWszSEMGk2Uf92BB2/uj0q3uPrX2eHjalFeR4VR++yx5h9aRpDUG4+tG71rp5TK7JfNNHmH6VHuqNmKq5J6A/wAqOUS3PgLxtci68Ua7KOS+oTkH1G81zE3OF/GtDV7rztQu3BJ8y4lcn6uazm6e9Zy3OojPGearTKW571Y/Hmo8etSBRKbs5qNo/lFXDHlqJlXy1wOagDLmXacFAG9art8q+nNaM0e5j9OKreTjgnIzQBW8vdgn86a0OeF4PerSw7sg8YPFNePaQRxQWU5o1UZz9KryKFUVckU8/Xiq3l8kmgCsRuBA61BKPl5HfmrrL12/eqvJCzA+tZsCm3ynkfKe1V2UOmwDAq4y7qgeFlPTk9PekBWaLFGwbgF3Bu1TshIx0NMVRuII6d6pK4EIUFs4/Gk4zt9atqqhicU/b5jqcD/JrRIm52Og6UkOmQELglcmtaHTS3tnvV/TbQLp9uWHzbAOavx2RfgcDGauxFzIXTTG3PI7VPHZDaa0m8m3X5pF3nouea4/xF8QrTSG8piolxwMg5rZQbRLkdIlqTyF3VKbUlh+72j1xXlGr/Fw29qzW10JJe6x+vpXKyfEjWZFFxLqmx2+ZbVZeR9afsiOY+g/s46Z49KRrJXYba+drH45eIrWRo5nWRCeOckV6D4b+L4vIFN2ozngt1pcg+Y9FNmS3I5Heo5rLd8rVlWvj+wusAEZPvWrb6xBcucMoJGazLGC0w/TjGKgktD2rW3K43Ag/SoWQc8UAY0lrjPHPrVaaLahY8Y4rckt9y8EVXa1G1gRuoA56RA1RrGMsAoA7GtiS1QL0qq0Kr2+lAFEw8Z/iHSpI7UyyIFHzkjNTBdxHFT2qlr6FQONwzQKWx6rpcCw6dbKTltg5q4qbTxTLRB9jgA67AKlWtTMVfvVMPrUXfNSLjFAHibrzxUTRn8TVuReBxhqiZcc8k1kalZlOKjeP5c98Va2nuKYY85qWWVPL/lUXkgcGrqrtyePxqKRQcUgKkkW7jsKx/FklpaaFPJd2X2tZm8oRmQLye9bzfKwqG60yDVIvKuYzJHneFBxyKDswsaftY+02PGPg34Xn8B/GqxWWJ0tL1j5e/Hyk9BkV9zappEp0x5YbYzoE3BVUMx9hXzLrHhu8j8S6Xq1kyzraurGOQ8jH6V9deB/EVtqGh28kbfOV5z1z3rjkvePpalONOKdHVM+SPiH48vdHuHjPw/8QXfzFfOS2Cr1/Gtv4Y3d14o1CGGPSr2yPBKXEZBGe1fVWqR/2ioiIUj1pdF0ey0tsqoDk8txmly9jNNpao8S+JHgG90rTUmRWdSNxGOa+afEnj4aFqi2kXhXUNUfPLqgCKc981+g3jqFbzQS4AOPavILLT9LvbnbcW8XnL907Rn8awkrSVzWnFyjofM+i6k2q3KLceHb3T5X5EhjDR/TI6UfErRZpfCeoZTd+7LbcckV9aXWl2lnauFijKMPvbRmvFPiZDajT7mFdq7wQeB3BFYPRlqmqkXFny18A9YHg25ur+8tHuLcsPmjwGUZ6j8AK+5tc8PR/GT4XRWthfxR219ECLiaIu2MDjAPWvkrwr4Inluo9HslMrXEm1cDlQepr7Q8G21r8MPC9hofk3Fw0SZZoQpGSPTIrroyd7o8zGYWlRpR5X7xiy/CrUz8KH8HJJp8sph8gTgMic/xYIzn2rX8N+CdZ0v4ZJ4dvYrea/hh8gPBJmNwOjc4INdJ4i1bUY/BOo6noFuLjUI4GaCOZMksO23PP514d+z5+0R40+JXxAl0HWtIsobaGFjO1tG6NEw6Bsng9eK75LnjY+d9tyS8z3/wTp95pvh2Cz1CLy54xszu3A/Q1uLD04qXcse52O1V5LMOlV7XWtMuroW8WoWstww3CFZQXx9KmnFRVhSm6ruXEh3DkVR1yxS+0q9hcLteF0OfcVNr3iLSvCljHdatfR2Fs7iJZZPu7vQn3q3pF9Y65YRXmnzx3tlMCFlQhlI6HrW10jLU8b/ZTuP+La3Wltt36XqE9uFz0TcSPwrsvHWnC1kjvo22NIpjlAH3hWqLzQfCWqeXYeHTFcTtteazto49xPqRgmujvNLttWtVWRN6lSy9tvvXDjKP1mk4rcunU9nK7Pga+jaO/u4scRSsgb+8M5Bqt5ZbPFdH4w0/+z/FGqwD7q3MgH51heWy9KulFxpxjLextfm1KUkX+FQMMZxzWjJH6msbWtTi0m38yRcu3AXoa1Y1uK6Hvk/SqzuisVLqCozyccV5j4q+KE0Mn2aCXy3JwFQDdWbbaH4t1i2a+ttL1C8RjwyxnFZN9zbllLY9Uk1awjLI11COP74609JUnQOjrKp6FGBxXhGsQ6jp4cX2m3lr/tzRFf1rMs9VuLOTzbS7kikBzujbNTcXLKO59GKgfNN8s1wngn4lf2pJ9i1by4bk4EdwOFf6ivQNpUgk5UjIK9KoRD5JpdhznFTKpYk9Kdtx70AV/LNN9M9qsN04pGX7uVAXPWkwO5+GczNb3KqeAc+9d3HIVX1NcJ8OJN01yhYr6Y6V3sY25XGffpWEtzN7k8fK56VIq7lqOGM4qzGvXipW4hY1GAD0zj3r6X+Ac274fshzlZ2HNfNkakH2619Cfs+3HmeF9QjJ3bbk4HsRXrYH4mjkrbHq7P144qNnGKj86oZJgte9Y4iVmFMaQLVZpvmxmk84etSBg+OBEV0vzoop4JJ5IJEuFO3DQuNwwDzzxgdcV2ngK4t5vhXbbObeSxEKFv8AgSgH8cVxXiy4uY10yWzEj3SXq7UhKZfKspX5/lwc8/pzitjwXeLH8L4EKrbss4Qw/wBz/ScY+nOK+CzaSpYvXsfTYFOph3bueWWdkVbUM9ftsjfng/1qwtm3PSrixqNU1mIgbUux046olT+WG5AwK+iy2SnhYM8HHR5a0kipDb4IJFX4oS3ahIwoq7br6CvWPP1JLeHGOK07WHkVXjj/AArQt+MdqpEM0rKPawroLfsfasO3x8p7Vt2sgDAdasiLNyzbaoJrsLI7raMn+7XG2sgbA644rr9LkDWMXfjmuHEbI7sM/eZ5z8btNP8Awid5KoyNpbj86PgewXSwoOQy7gfwWus8eWEeq+G7y2YcMhGKxfhzpsXh2zt0dlj8xdo3HHQLVufNhrPcmMVCvdHolRQzCZpFww2HBzQ0qIhZmCp1JJwKwrfXoIbyRPNjkaST+FweK8xRurnqSmos6KuV8bZW70M8lPtT7l7H9zJXSR3EckhRZFLjqoYE/lXPeOMKmjyZIK3yqPQ7kdefzrKfwmsLNo8y+J19LbazGpt2ljmjQGRVyIjjgk7gQDnH3T17da27SQy32qliD/pJxznjauK5z4oNqDa9bm3l2QLZq08e7/WrhV4GD0J9RW/pJDSag4+6zxlWHII8pK4cDP8A2qcTfER/2eLJpJSrHGKb559abJ945qKvqzxWycT7SMVcQjbkVmrWjD/qximK5W1Ti1B96568+6a6HU8m1/4FXP3C7lIrle4uh5N8V7L7Zot2ndRuB+lfInxPg/s7wddEcvcTLGPoBk19p+Mrfzre4TqGUg18dfHeP7HBp+n98NK/r1wK+jwdS9LkPi81pctX2vkeNQJheB8varturbfu/SmwQ7VA6djW5pmjXerXS2tjbvd3LfchjGWb6Cu/RLU+Y9o6jPpP9nz5fhbENuWW8mAP5H+tJ8YPiRr3gXXtIs9BmtLeGaz85/PthKd27Gc8VpfCHw/feF/h/HZ6tA1jeS3UsscEow+wgAZ/I1g/Grwfq/iS+0HUdKsZtQtI7N4JTbrv2OHBwa+Cj7KpmklLY/UnKtTyuMqatKxW8MfGjxtq3iDTI7vVbeWKW6jSVVsUUlSwBwckg4PavrnVLOTy57OEwmGNY2+QNvC/K21gCAc464r45+HngjWNQ1jSp7ewuHhF5GXlSFiF2ONwJx7V9m6lHZTXFxFEYFv7Y8xjZvK7VA3ZbdyT1x2xW2aU6MZU+TuPKK1epSn7bsfBU1izXd24BKiaT5gM5+Y+n5fhUP2cup7hhivo74Q29t4H8QX2leLNI8g6o7paX0q8M5JG3Oduehx36VQ+Jn7OWp2N7Jd+Hrf7RbuA0lqWG5CefkPRh7DmvqaOMpJxpT2sfGYrKa/vYin7zvscFYfHvxvo+j2WnW0+mC0s18uIPbS7kX/gMwGffFerfA74neK/HGpag2sPayWtrEoU28LoQxYDks7ZBXPvxXl+mfBTxVfXXk/2RcRuCATMuxV/E17R4d8L23gbR4NH0si+vJn3XpRvL85+wDHoBk9q8bN5YWNB+zV5yPdyOWY1K0fbu0I9zf8Ai/qUtr8NNbDfeuYhbQLkfM0jBcjnPHP5V2D3EUN5p8OXCmLLFY2YBtnAbHb0rxL4jSan4/vrHRPDkEt5Bpr+ZdXEPzR/aMYCFumFyfzHpXqV/qVrpmrWNu9xbzXRMMUkaSyg8DGT/CMe2M1808MsPRp8z1Z9lHEqtVqRitF17nyL8Q7cQ/EPxOo5A1GX9TmsNYfavTvi58PdbsPF3iDV302Y6ZNdNOtzHh12EDBJ7V58seVr9Vwko1KMXHsfgGZ06tHFVPaKybK0cXzCui+H8ZXxx4f7E6hB16f6xayI4/XrXpHwt+Hes61r2lava2Ttptvcq8l2zKsY2NlhyfbH1pYpxp0ZNvowy5VK2JhCmr2aPp3UraW3guU+yMySwyIfn4iQbmDEEckknv0FfD9rGUhVSvO0ZxX3DcaXdXWoalcG6nuIZIZPItxMqxAsMAqpA59wfWvm+1+AfjHykzpajI6C5jP4da+EyLEUqcqjnK2p+o8SYWviKdONGN9dTb/ZghP9t+Ih5bTA2cQ2xjJ++3tXWftMfvvh/YxoiqkOowjK9GyrHdn3/pUnwX+GOu+B7zXbjVrUWiXUCRRFXEhJDEngEdq2fiv4R1jx14JS104JqMsV5DIjbhF8gUjnJIzz0BqcTWpSzOElK5tg8PVjk86co2dj5LaE8fQfyp6IFHNaF9YtY3s9tJjzYJGifGDhlOCPwos9Nn1C4jt7eCS5nk+5FGm52+gr79W5bn4+1P2ij1PoD9le6m/4RvWoTPIILe/XYuVKAMgJGD2JP61lftS6lM114esPPZbJo5LpoB913Vwq59hkkV2H7O/gvVPDOi6wurWMlr9ruI2RWYBwoUAkr9ccVS/aS8A6x4ml0PUdJ0+S8jt4pI5kjxuQNtI479Pwr89jKi82fM9D9fqKv/YaiviPmPbnqP8AOKNpHPSrFxayW88kUoKyIxVlYYKkcEGrWl6Le65cC2061lvLnG7y4lyQB3r9FduXmvofkPNOpU5ep9IfsxxhvhjIrzyW8RvLgt9nOHIzgjGDxz0xXCftVQr/AMJJ4daM4Q2LsAcf3x1xXonwhsNY8BeAYNOuLRbe/lmmnaOV8FIiwyehG4gnGe+PSuO/aA8O6j4ovND1PTrW51CG3tHhneNBIVbcD8wXp6j2PtX53RqQ/tdu5+x1qNX+wlFx1sfPphP1o8orV6S2aGRkdSjqcFWGCDTNo9K/RFaR+M3cXZlUL2Jwe1SJCGVlbjIIx9RjNdn8Mv7At/Gln/wkUSS6bKNitIfkWY/d3+x6fU13nxB+Btw0sl/4aia6tXO6SyyDJCfTryPQA1xVMVCnL2cz2sJl1atR9vTle3Q5PQfjd4z8O6PZaVYPo4tLOFYI/PsndyAAPmIlGenpXR+CfjJ4413xbpWnm7sIxfXASZ7S2kify9pJwxlJ4x9K8+h8E6+90LVNIvXnP3Y/Ib+de/fAn4MzeG9Yj17V7aSS6RfLhtYVV/KUkAsw6ZIJ9cDIrwcbTwdKDm7OTPrsrq5lXqKE21FH0lqMy6f4ZmkuG2bbbLu3PO3nP+NfnLrO+5uJbpkKpcSvMrHuCxNfUX7R/wAao9P01fDemfZrvU5SXngly0XlA4KMRj7wyB7+1czLpvh743eD4hpNsum3VkiiEwgPlsfOjKANu09j1BzXDgZfVVzzWjPczKCxi9nSn7y6Hz5ofiXVfCs18+nfZit4qLNFdw+apC5xj5l9TWvb/E7xDb7VS30WJV5Ux2Mg2j2xNVjWPhj4k0W7eGbSbmQBsCSBDIjfiM/liur+GPwH1Xxdr1odTt207SRIBIbgbWk77MdcH359q7q/1Zp1Hrc8nB/XqclSWx9Qfs6Xmsat8NNP1PWpAbu8Ak8uPdsTjHy7mYgY9T1zXnXjjVLbVv2ptHtvLFwltp5hdcjGWmi6n2xmvWfGnjrQ/g74PBeRI2ijCW1ov35GI4AH+NfMPw1tdY8QfE6XWNQWSCXUI3Y3EysqqxdSqjuQAvY1897PmUprZH2iqOLjB7ncftZ3tzofw1jvtCu5NGuWmVhLCE+Ul1BIyDkkE9c9Rivzw8VfE7xz9rmDeMdSYMfm+WEE4GByI81+jH7V2h6v4q+Fcy2lhHLIkkZZoWJZjlCWyVHGFPfrX5sfELRLvRdU+z3tvJaykFgsq4OM8c969HKKNKpG8lqfP53WrUbSg7HJ61rGpeIsPq2p3mpsPu/apiwHuF4XP4VlyKFyBwPTOauygcLjFQMvXIzX1UacKatFHxU8TOo+abuZ1wqbAc4wewrqPHnj5PC/hPTWtmV9TuYvKjQ9UAHL49K566kjhieeX5I4wWPpXnGi2N98UPG0cMQbyncINpxsjB4+lefjMR9Vhpuz28pwrx07taIjjs9S8TXhkjjuNTvZvvuBuJ9j/hXceHf2e/FGsYea1ayjP97rX1t8J/hrovgXw6IYrOM3ucvcMu4/h/jXayBWxtVVA6ccV+e18wcm3Hc/X8PlcYxjzHzt4L/ZZKgG5mYygfwjmu+8a/s5x+E/AsusQWrTFl2mR8EBsdSvYV6rpt4ltKHMg3ZHfFekDZrHhHUba4jSSCdNrq30rlpYmUn7x2VsHCFlFHw1+zb8cNc+BPxM0/UI7qd9EuJVtrnSzOxgwzYYhScDGc1+ydnew6nZW11A6yQXEYlSRCCCCB/jX4j/ABs8Ow+C/EN7GAxtGkyuByD/AI4r9Ov2EPig3xM/Z90dbmdZ9R0Zm02dgTllT/Vsc9yp619Fh3ofMVqfs5tHvlzGFWuQ8VDzrzw3F03azbZ+gJP9K6+7Py1xfi2YJr/gtAf9ZrcQx64jkP8AT9K6J/CzGxz3hl7TVPElwYobr7ULwO0rA+SymaMjB/vc17jpu067qmOqrCD+TH+pr58+F+pyXmuQ7tOgjWOZVS6VvnfMsOQwx6EY57V7/wCHdt1Nd6mkm6K72BV/u7ARXzOCalUm13PSxG69DcpG+6acv3aimmihBMsiIv8AtECvZtc4D5d+OTG4169cKMC4cHv0wv8A7Ka77wbbrHodqMYPlr/KvNvidqK72lT9+kl9OQynO7M7YOe/Br1Xw+y/2bbqCPlQCvqqX8BHg4h3myLxcnl6LIccNIo/U1wFxEGHPNegeNJP+JJCnrMv9a4fbu7ZqdWtSI7GRNbjB4rNuF2ZroJlDZAFZF9D14pWQzltcuRY2NxOQSETdX55/theLW8TeItFVo2higVwqFgQ2c/NjHFfoF40YxeH785/5ZGvzU/aEmFz4gth/dQvn36YqaiXJodFHWWp5QrA9PxpWVeBtUj3UUxTuGRS7j6ivMsdonlpG3+rTr/dFSqq4zsXp6VEzZ6kGnqeOaXKgJ4UTqFH5Ve0e2W61ewg8oEy3EaLj3cf41mBiOhxXRfD2NLnx14djmP7v7fFu+m6okkosZ+wXwBs1bwPYKDlLjxAg9OBds38lFdx8VI7fUPietvM90oh0NSPs4O0M0pHzkA4BH0rnv2e40u/APhKVf8AVSX4nTI7bJXB/lWl44vIJvjRqkMsMEzm0sbdfM+8u6UH5QT15r4CpF1HL/Ee/T0a9D6LjXy4YlHAVFH6U6kZufpxSZNfbU1aCXkeDL4mOopuTRk1sSKWqjrVx9n0fUJiceXA7fkpq5WD48n+zeCdekBwVspuf+AGiw1ufAFwxkbzAfv8n+f9agb2qaRTtSMH7qjP5Cq8gPUZye1cst2bjd3tUe0s2T+lP+8y5+Xijyz/AHjSAb5I5IzTJIx5fPWp1Xr8360jRlsD+H17UFlFoyy+mKg8s88Zq47KrFWYD0LGo2X5u2KAKRjbaw7jpTJF+XP6VbmUx542/pUHFJgVG5+tQuu3+EmrUn3feoWYr16VJSKvGcio2+6TUv8AE3pUcnT2pWQyrtBLdOmearOfTirT9+KgZfl560WQFdl6mk246DJqdYwwyc0qxDbyM0wI1+7kcmpbdN1zApH3nA4+tKse58cge1WtMtw2pWwZsJ5gJJoA9SaRLGzVpSqpGoGWOBwK4LxZ8ZbHQ18uzKSvjllbkGsz45eOIbG2isrSbDg87fp3rxHQPDepeMb4MiO4J6kcDmr50Ra+hv6v8VtZ1aS4+xqU8zgSZyT/APXrV8C/A/xh8QpllkMltbMcmZ0yfyNe8fBX9nnRdJ8nUdSxPdAbtrjgH8a+oNF02xs4o1ijVEA4AFYzxdvdR1U8Kpas+VdD/Ynijjze6pNfyOOy7VB9asXX/BPaXUp/tFjeyQ8ZMcjEkn1r7DhmEMoIGAK7HQdaihb5gv41Ma0pPU1lRjFaH5f+KP2N/GnhSa4kSNZIlHyb2yWNeU694D8b+GlH2rTpPKH8cQJr9nvFEdnrNrh0WQEcjGa8i8UfDnS9UjkAt1b/AHq1+sSiOFCE467n5Wab4lutLhIlaRZQed3GK6bwv8XpbG4KSSiRuPlY9RXvHx5+B+m6Ra3t/DBszknAHFfHU1h5WqSqzBFRsZ74rSMlJXRy1qXs2fa2j3i6pptlexPtLqCQvStuFt/JAriPhF5uqeGbWOyxcLEqqeucnn0r0OPwxrHmFhCqp/dKtmtIo5JMpPjPSq9wNo4B5rcbwjqrfMVYH0Ea4/8AQ6xtcU6DIq37NAZW2xjj5j6AUNE3ZnTR5kBA/CqhULJuXmrAzdaxNb+dLHHFCJX2Bd34kg4pfCukHxbHLNYmYWiuYzdXD5VmHUKF21Nrl8yKOBvJC4+o5qzosYm1SGPoS2cd66ZvhvbJIJLjUY3YcDczqP8A0L+dWdP8O6bY6hEIbuB7heiqRk/1p8rQnJM6eJdsKqP4elOXIoVSOpqReWrboQG0t0qRF7GhV98U7GKYHjUihunWoXUirTR4O4HA7j1pjx9e9c5qVW5X8aYynBNWdny9OaZ5dA0VfwzURVckZyaueUWHHBqPyepK7T+eagorBBiljHantF8xoCbW+lBpDQmhmaFlK4znuM11fg3X5LO5aJWEcZOdo6Zrj1bNXNPmNvOsmMhTk+wrKWx6lGtJNK+h7jD4mXyCchnxxWc2pajOk97a8ywgsqsTtY+h5Fcdp+vQ3MKvGdytznNcz4z8Wa7Dtg0O5jtz3aSPcP51zSmoo9e3M/Ih8SfGD4gtDdR6nY2VnEGIt/sUzNkf7QI47etcd4X8b+IdQujJrC28cqNmOSEFc+x9a5jxRH4gbdPfazPNK33tkYCE+wzx+dc3p9rrayApqMijOdsgBH5V586j5k7npwp+6rH0VN8QJZtPEEsXlt6qfl/CvONWWbxVq0VjEQJJm2qX5Gfeq9jf3P2EJdSiV+m5RXQ/DnSX1bxhatGPMW3bex9OP/r1PtHUkoo5qj9mm3oer/Df4Saf4LgS4l23OqsvzTMvCey1H8R4daXXIW0yxurm1eP5jAm/DDoea9HgX92uTk45qxCCWwOK9yNNRSR8fUrSnJtszvA/2ibw7YrdwvBMq4dXXa2fUitDTvCWk6TqV3f2dhBaXl4B9omhjCtJgd60LePa2T1NWtvSrStscl7nF/E7xYPBXheS927zvAKdcqeteV+HfjD4fuPE1si2L2zagyxw3SIGUuCBtJHIOa928RaLJq+niOHyfPVg6+f93HQjoa8dvP2ftR0/xe2o2VtaXljczCWWP7QI/JfP3lHc/lUSi3JNGkOVXueyeNvAemfETwrLpWoqyxTKGjlTrG45DCp/BfhG28FeGbHR7eRpY7ZNnmN1b1NbVjCYbKCBuDGiqec9BUWsanDoWntdzqzxKfmMalmA9doyTW/It2c0pfZPCP2h/E2veEdatJtLlhtrRYxMXmj3kuOwzXTfAH4geI/F2jyRa/pE8AXLw3/lBI5B0wQO9dL4T+Jngz4rXk9jprrqVxbrmSK6sXUjt/y0Su6htY4Y0iiXyo1wAiABRj0FVy9iEfE3xRsWtfiDr0bD5DdF0PsRXItbKH45Fem/Hy1Fr8S78AMN6K5z06V520Z3cnFZvc6I7FKS3SP52GUAyfpXz78RPHstxrr29q58ottUHt2r6A1yQ2Oi384+do4WIX8DivkLQbe58V+NIbeIGSaS4+Xj/arCbOyjHmaR9P8AwV+BNp9lg1fUovtNzON+6UZA9K+ntF0O3sbMRoqooGNgUAVyXhn7V4d0OzgTTJ9QdYlUqhCgcc8mtOP4kSWzCC68NX1oWOBI7IwPvwTxXhVva1HdM+2pU6dOCilqSeIPCunapCRcWkU3puQf4V4V8Rf2f/DWueZJbWi6bd44mtxtJPqa+iV1S2uo/MHAP8Jrz3xt4w03S5DCmn3moTH+G1QE1y/vo6qRtUo0pQalE+FfGXhHUvAmqG31Eboy37m6TgMR6+9ej/CvxS2sWf2G6dTPDzG+eXXpg16D49sbD4gaY9ld6Pe6fI6ny5LmMEq3qME1806TfXXgrxokN3mOS1l2Sdty5xmvfoS5oWnufH4in7F2jsfSrRjp3pvlin2s0WoWcE8Th1kXcDUgTbnNbHCQGPKjAprD5cVa2r3ppjHYZNBEjq/huxW8lUnqmRgV6LGok65PGRmvO/hxGx1krjKlCDXpKx7W68dMVnLckI1NTqh6d+tJGPap4V69+KQBGvzc9K9u/Z/k22OqoOnmIRz6ivF1Xc2Pu1l+JP2jB8C9Jv7awg+2a7qEI+zqzgJCeRvbPp7V2YWoqTuzGcXPRH1R8Qvit4X+F+lfb/E+s2+lQY4WVvnbjso5P5V4j/w8E+FBuGRrzUkhxlZhZPsf2Ffnd4z8Va1421yXV/EN9LqepzEs8shOF46KM/KPYVzn2ee7c+SjOvdV711Txkr32QQwmlup+jUf/BRL4eSXghms9btLQtxdNaBouvUqG3Y/Cvd/AXxS8MfE7SBqPhzVbfVLX+NoG+ZD6MpAK/iK/HG6tbu2RVkikjj7Fqv+CfGWu/D/AMQRax4c1GbTL6Ngd8LEB8dnA4YexFTHGSuE8J0tY/YH4ibB4fgeSZLeKO+t2eaUErGPMA3HBBwD71b0m6vrfwBK6QQ3sUF2Wlu1mCgqJUwyrg5BwMYNeFfCf9pa2+NXwzvIbuM2XizTBDLdW9vII/OUSAmSIk8AgEdeDXu/huT7R8J/FSxzm42tM6uzZY/dbk5PI9cnpXyeeNVK0ZeR7uWx9nSl3ufOH7Rnx+1f4D+IzLYeHodbttSZWZpbt4vLZUAAwqN2HWvHG/b+8T7vk8B6eUIJLG9lJHr/AMs67T9trULi10O1ubZFG6fDs7diWUfXp7da+OI/E+oiSCffDmFCkbCEggHHX5uelfacPUXWwUXa9jz8fRoe2vUlZn0n/wAN/wDiqNlB8C6bhmKDF7JksOo+519qtw/t7eLWz/xQdidpAYfbJMqT2PycV8vNr05i2IyIyzG4RlXkSE5znNN/ty9ZbhTJComlE5xESA/XI+avqY4PvE8x0cP0kz6ztf29fFu5kPw6tSUwD/p8o6+3kmtaz/b58VNpUmoj4c2H2WJgju2tMCremPJ618k2/jLWIbyW4F95ksgVWMkYI2jnC4xjmtKyGs6hYm2gS1EEkm6TzYQSx9S2abwsY6NWIlRw1nZu5+gvw7/aI8eePvAcPiix8GaJELl2Szsp9deN7gL1w3kEZ+taNn+1B4qj8E6tq8vgvSotb0hGl1Dw6+vOLmCMHG4n7PjnHGeDXwtpvjrxt4Z8Fz+D7a80u50VnZ4ZHVJprRickxSA/IfwyK7vwH8cPFuuzWvhXx1q1xqvhWeMwSiK0Bubg8eXG8yDdsJ69OnNfM4qlisO3WunBdE1do8zD4PEYuvGjGSim9z7e/Zj/akP7QN1q9rJ4dGhz6dFHLn7d9pDBmIxjykxxivqLQ7g/wBmx5POT/OvjD9mPw74Z8J/FjX7PQoVsJ20WCa6sY5N6RMZCAO+G4NfYvh5t2nk5zhyKmValiqaq0ouKfR7np4vCTy3EOhOSk11RLrkoe0kHYjFQ2F4NNhtUFtPceccL5CbsEDqc9BTtWXdavU+h4kjt25GOP0pS/hnHHWoi7qOpf2XarM9pdXCk/dt4jI4/AVlL4ygaRR/ZOrDJ6yae6jP1NdSq/KaYi/Me30rzz1uVDY8MocBhuGeeD+Ncn8QYZpP7AdAxWPU42cjoAQw59eSK7NawvF7iLS4mPI+1QD85VH9aifwtFx0dzxP4lQibXtPdrhoJFtFZCsAcOMR5R2K5QE57jPA71u+CfMGhwiaNYpjGrMqjjkZH6YrJ+KT2K69pH2qON99oRD+9VW8wOmDtLZbHHABx14xW34VZ302JpCrN5aJuUf3VA/pXm5av9smzvxX+6xLM3+sNMp83+sNMr66Ox85cVavW7Dy6oL2qzDIFUg8YpvYTGaxN5Vjn1cCuanvvlPFb3iBguluw45HNclNMGjrNxvuZSlY5/Wm8xZD27/lXxd+0DObzxlMuOIYlRcccZr7L12ZILOeVzhEQk/lXxF8SNc/4TJNO15QFW6jkjO0Y5SUgfoM16eAVpX6HymeVP3djhI0+bI9a6Twf4pvfBPiCz1jT44Z7mDcvl3G7YwI9jmsO3jHA9qtKuO1fQyhzJp7HwVOu6clKO6PWpv2lPFU+DJoeiMy8DdNccD25qzp37SXiiBlSLQNBiQkkgSTnk9/vV5DG2M5OasW7DzBn1zXnf2fhufm5dT3ln+MtyqR7L4U+PXiTwdpslvY2Gkm3NzJdGSaSVGDOctjaegNch48/wCCimqeGLpI7LRdF1nU4xtUq8o8sE87n3H8hXiPxr8by6LpcWn277ZrldikenevAFhVmOwn/aYdSa8XHRowlyQjqfZ5PUxFan7apLRn0h4y/wCCgPjXxxov9nah4d0VEWfzkkgedXVsHoSx55Bz7V1Xw9/4KPa3olrb2HirR5NahjYbZIrkxuq4x1UckepGfevkeGKGaTywG3d2J6U7+zNuNzANnAx1rzEr7n0n+E/T/wAI/tj+AfiMI10c+KZru2yz2q3EcbIGPQsXDMCeM1V1z4y6rfedBo1inh6ymyGcztNduDnIMhzsHJHy8mvzd0m+m8P31tfabM0GoW7b0ZW6+30NfY3gbxIni3wrp+qrtDzpiRVYHa44Yfnmvby/D0MRJqa1R8XxDjMbgqanQfuvc9b8F/GbU/h/bz21jpEOowyusmJL9rcqQCMYET5z65B4rct/2j9Zt1kjTwrZmOWUzSRy61Kyu/q37jmvJ+4PrU2/HPH5V9FLKsPUfNKJ8GuJMdTjy05nqGufHzWvFOjXumXGg6dY293EYneG+llKj2UoorzpVCDCn5RwKjjk3YGBT93tXbRwtPD/AMNWPHxmaV8fZ13dof5e7619M/BaSC3+F+lTu4dI57uVyDg7VLM3PrivmiPnHaus0b4ma7oHhu78PWK2TabdLIpkmV/Nj3j59pztPbHHFcWPwssVS5Ftc9TIszp4DEutU7M7i4/ag124Z1g8HWL2jf6tpdakVmUH5dwWHrj371n3n7Q3iPUmQyeFrGBU+6tvr11Fj/vlAP0rzXgM23hegpwkxXFTybCQivd1O+pxXjpSbjKyvp1PQLf49eIbOZpl8P2+7dnbJ4jvpFP1UjB+h4r2X4Q/EcfEjS5ReaYtlqVtLEHtbZ2li5JIkVsBsYyPm6Yr5b2q2CTmuh8F/EfUvh7Jcy6ZbQ3M1yqptmmaIIQSd2VBzyTx71niMmoShelH3jty7izERrr61O8PT/IreOrc2fjrxHEq7R/aM7YPXlyf61B4Z8RT+Edcs9YtrWK+urNt8cM8hjRuCMFgCR19Kg1fUp9c1W71G7ZWuruUzSlB8u49h7VU2CvXp4f90qcj5OvjeXFOvSf2ro9LX9pXxStw0p8PWspOBi41u4lXAOfulAAasN+1J4wafzjoOlpIy7fk1G4AI54I249K8q2+oo+XuK5P7Iwqlz8mp6kuKcyty8916ItaneSatqN5fyxRwz3kz3EiRklVZjkgE9q1PBXi+88B61Hq1lYw6hOkbReTNOYRhiDkOFYgjA7c5rCDAUBsZ5r0ZUVKPI1oeNDHSp1vbJ+9ueot+0V4gluPNk8Oqyk/NGfEM5T/AL58nH6VIv7RuvRY8vwvYgk5ZjrEp3e7DyOfp0rywPmlzXmf2RhlLmjHU+g/1px8o8jloLIxmmmmkULJNK8rKpyAWYsQPbmo2i46U+oyxXrXpqnGKUUfOzrupJzb1Y5VBUo4BRhhge47ius0b4s6z4da2WdZNYt7cBYz9rNvcRqOiBwCHUejqa5Jm+Xpmqsy/Lwaxq4WliFyzR3YTNK+Dd6TPYB+0QtuSv2jxNtkOWjmtrKYfQMCuPrgmq3ij9qbxJq1mLTRoBpEe3Y95cFJLlgOm1VUIPXkmvG5W61VaQhq4o5Nhovmtc9uXFWNlFwukjTk1S4uLiW4nmkubmd98s0shZ3Y/wARJ6mrGl+ItU8P3Ul1pV59illAWZNnmQ3AHTzEPBx2PUdjWA16i5Gcmo2vtq4JrunhYSjyyjoePRzGpTqe0U3c9l0n9pDVbeMJqljcu2zy/NtporkEbcYCzruUDqPnP0rduf2stbjsorLRdIVGQgi6vmjRuB1Kxrz+Y+tfOQ1D95jOc9K2rCRZNuDzXlSymgndI+mhxJipLlujtPEPijU/Fd095q95Jd3DLgFmJVPTaD0/U81d1f4wa1cRRQjS40ji2gNDrE8OcDGSqx9fxrlELMpHpUE0Zxk80pYGlJcvLoaLNsTF8ylqzd1D9ofxnp8WIN22NPljfWbp0+hDDBr53+JnjHUPH3iM6pqsMEN0IFh2wszjCknJZuSea9G16Jo4Xc9MV5Lr0f74tjHpWtLBUqD5qcdTDEZpicTHkqyujnWjG71qJlH41ZkXDZzzULR7u/vXRytHEp9zmvGk7W/hfUCvUpt47ZPWum/Z30G30vw3/bE4wN5DODzxXJeOrhrfR3twu6S8zEvsvc/pXZ/Baxu9a+F09lZOrXEd0+5WYLkECvjc6k3ofqnC0Uqd31PetN+L3hq3Xy2lutzADe0IVPzrrrXxVpN5F5iys0YAY45G31rwm10PxJZ6fbR20uipHvPnpOTNKB6AAYH616P8INDnv7i+XUDbt/CohUhCCDnGe1fEeyUUfqsJMfq3xGuprjy9F0fZyV+1XbqCOeoXvxXX+A/iLqEV4mjaldLctKCU2x4kRvTA6ivJ/FHw+ltNemfUZby4tlbbELe5aMKueBlRkV6z4D0PSLq3iaW0ls2Vh5XmXLynjvkn60WjEbTk9TyL9sfwO9rpun6wrsqu2xlHb0Neif8ABJv4hPH4w8X+DmbENzZpqEa5/jRtrfmCPyqH9r62i1L4cxwWT+ZskHT0Ax+FeZ/8E49TXwv+1DpcUpZf7U06e0XPdhhh/wCgmvdw0/cSZ8zmFPlndH68Xn3R7VwHjgGTxP4GRTtYapJLn3W1mNd7eNx06nI/l/SvPfGsgXxt4KywVY5r2Zs+i2c3+NdsvhbPKic18GVnkvIjO29fOjZV8pRhgIy2TnJ5Toelei/CltU1DTblvPuBEjIsalyEHy5JHrnP6VxPwIhVoZbgndHHd5GZCcBRIM7c4XO38a9i+Fe1vh9oUgUL5lqshx3J5NfLZfF80pX6npYmSVlY0P7P1MrzM5P/AF2Irk/GNqbGNXvba4uyxyGjgkn2/krY/SvSx81MaMBWx1619NCpy6o856nyV8RvK1o2UlojW6CVWy6FGYK3K7SOBkHtXpXh6ZprSA/MDtHFcN4wjabXIA+RvbcwPXLOxr0jw7ZiC0A67eAa+kpyvTUmeHiIWdir4qybO2Vunmg/oa5WVQp+Wuu8YD/RbYDj52/QD/GuXdRikndWMYqyM5kPNZ94u5Wz1rXlXrgVm3A65FBR5/4+Ux+F9VOQP3D4/wC+a/Mb473G7xJaxYy+z7qfMT+Ar9J/jp4ktPBXw313WL/d9nhgYbUHzOxGAB9TX5sSfEXXtR1e4u7e8XQ1uPk/0QETMmeAW65+mK58RU5Uoo66EHa5R8N/BHxT4i09777JDpNnt3JPqj+QGHcgEbsfQVBa+DfDOmyPFq/iaS6lVsGPSYV2hv8ArpIf/Za6238VaNb2zyanJd6jc7cPJeytIx/M8D6VzV34b0DWpTcWkjW0b8kZ79uK89yZ12Ok034K6H4k0S6vtJ1a8WSEFvs0iqxf3LDAP02/jXmeseGptJneIP5mDyvAYfgK9E8M+Gb3w/ueDUnubV+GSKd0dAfYNg1ieJtJ1HTbhpxcrfwuchlbLAehB5qeZiOBVSMggg+9dR8M7GS/+IOg28YJZrpW49s/4Vl3SLcI0oBVh94EV1PwZZofiNps0fLxxzSjtjbE3NZVZXptm0Ie8j9jv2cbT/i2/gHCkRR2ZlI/7dz/APFVoXj3TfGHXGjV/sst7psMjCLcNy7Tjfkbe/rUnwJhNr8P/CiFcCHSGLgHHPlxgf8AoX6VR0FZNQ+M2qSrIWtzr8cZXzB1jhYfcx0Jwc+1fCRk2ku8j3bJN+h9Ct1z0p1M3bsk889fxpdwr7yKdj5zqx1FN3ijeKqzAdXE/Ga6+y/C7xLJtd8WjDbGm5jnjAHc12m8Vw3xomNv8OtYYHGdg/8AHs0KLbsNaHxlZaWdQ5Xw/qWEXKvfzJEuQM9BkjrR5Tu0EUGl6PHfOpPlzXhbn1GByK+evE/ifVtT1rUXOr3EcBuWUwiZlVgDjpVxLWKzhW9e5kUlTsKtgjjpnriu36ipa3M512nZI9k1a6Vbm3spZLL7bGrefFYnKrzwDn0qGJTJjaCwzjIFeZ/DeeO1TV764DeVGm87eS4HueTXg3xG/aE8Saprc9jpc0lnCGMcSWxPmZzx0rgqUuSTTOinLnWx9E+LPi5YeG2uobO1e/vLdtp8weXGh9Sx6/hXhepeLPiV8T9SSwstYj060upvLSK3UKp9E39WOPSuS0vwF8SfFjfaWtrq5aY7t95JkfiK9Ht/A/jv4daDNPFZ+Re3Tq0ckVxmOLaByFx1J96zUqa0Zq6U3sc7rH7NPi2G882/1G4jtoIHmuZmuCWjZTwMK2Rlea6zQfhH8W/DVik+i3d9qGmtHujhknUJISBj/WHOfpXGeJvFnxQ1rVJ/t9vNHebFDeWCoIUYBPXPFYuo6h8T9YtUubxNSvbWFgom3sFiI6Dj0xV81My5Ki3Oj1Dx58QvDNx/ZN3DPDfJIQ6SHLRv1KH8P513Pgv47QX9vHBrNrJa3PabscdTXj7/ABA8caWGe81OaXGNrXSCSRcdBuYE4/xqpfa/J4r0l21SOFLmMiSO5tY9pPsUBxSahNaCfNF2aPrex1a01e1W4s51mjPUqelSTMG5HSvnj4Y/FRdLvre1bBtiwjCqcKPfB5r6F3LNGHQ7lk+YbfQ1hKKi9DSLuiLHWo2HapyNuPSomXPOe9RY2KsmV6DIphUHnOanlUjnt0qLbSAZt9KBzT9tO4GDQAi43ZFPt5DFOh64OQM4oZelc58QNdfw54Wvp4WCTNEyBz/DkY4obsNRb2PHPGGtyeLPGEzGVhbecVC7jzzXvHgdoNE021S3UB9oJIFfNnw60m78Q6wZ1X9wrbizHj6fWvorT2i0mOMXFxFbhVH+scD+dcdSbvaJ24ak73Z7n4P8WOqortk+ma9Z03xUrwj1A9a+avDOu6V5itFqVq+f7soP9a9U03UrSaEFLhGOP4WBricXe7R7TitD0yTxoVbr+taGn+PfLwS+Poa8waQO4+cEfWmT+ItJ0aMy6hqMFrCv3maQCnHmvoS6aaPeLPxwl3HjcSTxSnVNyk9T1FfP0f7RvgLTSYotQe5dTgrFgkn2rf0P47eFfEl4tvbaj9lmPAS4wufxrpvLYx9nYZ8ctNk1jw/eRPtMRU5XFfnV41W2s7uVVUpKrMDX6ea/brrGnSK+HRl3B1OQa/PD9qXwgPC/iDzbY4jnclffjJralPlkkYYqkpQ5l0PZf2Vhq2t+C5ptPuYtOiglwZJE3l+OTzX01pjsunqZp/tLqPnlCEZ/Cvln9jS4ng8I6krII42kyu48njnivfkkkXePMCq3YIP5HNe5COmp8u9zrre7hvIZHjLbV4JdSvP4iub1ywsPEtvMk0KyGBw6NLGDsb1GasWul3ckXmBk54BZ1Bx+VLNaNp+mztK6lW7qc+tOS0CO55j4P08az4i1wPh1ZxADz90DGK9Ut9PgsYEt4Y0iijG1Y4wFC1538F0F/b3l6nSS7lIz1I3YFedfFzxRY2/i24jmv5H2kDy1ZiEwO2DV4enCp8crI58ZiHQgpRjc9t1bwjpeoTGW7jV2znLSY/KorPRNOtbpTZeT5iDO1WDNj8K+X7nxlpMURfE1yf7uD/WvT/gN4gs9d1S7FtaG18uLLMQOeehNddSlQjF8k02cFLHVKslFwtc9q8silVSDTmxngZFC/NXlep7drMctSL900wDFPH3eeRTA8gZRimMp7VY2n0prVzmpVOVNN+YnpVll9ufWo2BwaAIWQgdaYykrUu07elNYH0oLKbR89aaoy3TOasNGWfcDjFReWFUsx2oOrE4qd9h3tuT6XpF1q1z5FrD5jZxntWn4m0OLR9KNuJN12VJcqfw/pU/w58ZaSgvrO3uUOornd9K5rxbrTw3hlJyrE4yc15datJScXoddGak1YyvBniCFYX0m4kEF5GT5Rk48wE9Cema6Vbu2glAuxsPdu1eV+IFTUQ00a7ZR02jH4/WotB8dXCyf2fqO6ZF+WORuWHsa89VG9z6SlJNI9T12Pw9dWJIuIwR83zMOa4yf+yFQlJYx9GqDUvD+n6pD5ilfMbriuTuPB5spN3mgR5457dxRLll0O+OppahrUSMYrXDerDpVzwL8aJ/h/wCI1s7qKCW0uPvEJh8fWufjsUWTAPC815d46viPH+nwr/qmTDfUVnCL5tDjxS933tj9J/C3iCw8U6THeafMskTD5trZZfrXQQoF5LKPrXxL8GfiZdeC9URhO0toxxJb9se1fTviHwvo3xq0XTJo9VvLVbeVZg1lKUY+qNXu0q8Je63qfKV6MqWq2PSl5IPepwu6q9rD9ntY4slgqhQ3qAMc1airsRxt2JI1PFTqoXp1pq8txUqqTWqRk0mO3CGN5CDtRSzd+AM1yK+L9C+JGl6lpujXwvZ0jxIoVk2Hpgk8Ag12sUfvx0rL0fwbo+gXmpXWnWMdpNqUpmuWUk7mPX+VMVtDyX4OfCvUvAXi64ubiIfYpIXQMpB5JzzzXui4DDjPNQrboG+7iptxUg1Td9ibny3+0jZqnj5pQoDPbIa8jeJm5zXuv7Sls0XirTZ+gmtSpHrg1440YLGsJLU6YfCcp4uhmbw7dJCoa4kQogc4Uk+9eU/s1/Du6i+MkMWpRplEaRXiYMjEEHg/jXpPxC1yDTrrTLSV1aK6mWOTcT8oJFdV4L8NTeHfHEepRjFnGu2IovygHnrXBWlys9/L8PGo+a+p7v4g8P8AiC1s/wDiSRWc0rY+S8kKqo9cDqfavHbqx+JV14qlsr86abDaPJa2iwzNnlTknAH1r3DTfELXije5xjPSo7mSC1l+0AAnru715701PqI03fUzbX4bGz8Mlrq5Z7tV+baCBn2rxzxV4e8Qwo8uiiF7pMhftA6mve7j4kaLawpZ31yRdzISsSIzcD1I6H61wWieKdO1bXLmK1dmRW2tHJE0ZU+wPWueouVJm0Fz+6zy7TdP8bTQxTa/p2ntH/y1Nq2GT3HJzXgn7U3gVrfxPp+qafbs6zxgSrHgdB6V9u641vDCwBA9RXy3+0xOLy88PRKcBpyD9MVpTm/aJo8/GUI+ybOe+Eur/wBpeFYIyR51ufLZccgehrtOrc15B8I9YWz8WarpkhAWQ7kz617K0W1vl6+tewfISi4kGB0xj3pNueBU3lbsccmmBTu/GgxkdP4BjZNYUk9jXp6whlBryvwXxrkGDn1r1qJSpFSyLgqhcDFSRoO3FH3V559qeilWHGRWbFcSWeOyt5rmbHlxIXJ+gr4t8c+LB4m8Vaheudys+0EHPyg9PpX1J8YtYOhfDvWrsttAgIL/AFIFfC0mqH5sP96rj2NqcdbnRW//ABMLtLaFN7yvtHsK+q/ht8GbDTdIikltka5kQMVZc4zXz98F/hn4t8RXI13SLbT57aJ9o+2zFCT67QtfWXg3xHr1reLaazp1nGGAUy2krMAfxHtXLiJXVj6LBxivekjnfHXwdsNS8P3AWERSRjIZFr4/8QaY2iapPbOn3G/TNffPjfxVc2Nm0VhZw3Vy64C3LlRk+4FfJPxU+Gviy6mk12ez0u2THzR28zOxH4rWNCXK99DXFxUo+6tTjPCfii48LeILTULVl3wSKxizhZlzyjDuCOK/WD4N+MtO+IPwX8R67p8S20V5A8rQIQVjcxHcox2yK/HFrhkJznd0+avvj/gm/wDECG48AfEbwfPIpuIY2vrWJjw0bRsHx7g1OOpe1gp9jhwvupxaNX9prw0njDwrJE6briKHdbHcAPOBdgD6ggY/Gvg68t7dbVJYhtYnPU81+gHxN0+TxZo7abFiWe8jXZ820byTtOfQEivAdQ/Yq+Is+5YbzwumDjbJqTgj2IER/ma+i4TxipYdxk+p5edUl7WMu6Pm/k4+WpYV/eAEHGelfQkP7D3xFfGL/wALMR1H9oyAn84a5n4k/s5+LPhDY2Wq+IDpUljcSmJW029M5DBS3zAovYV+gyzGjbex8yo32PKtW1KDS7dVWNRM3IHcD1rlrrxBfNG0XnyOjHAjVsZqHWL83V5JK/f7o/ujpin6Zaj7P9qkOTu2oP618tiMZOtN9jvp0+VXY2OExYkmLBzyVycn611Oh+MLzRZo30yWSzuuiSRyEEe496567I69TUdizvOmz5mDcCuGUrrU1jzXuj1v4a/tQePPhT4yl17Sb6K9u7gBLuHUYhIlwoOcE5BB68iv1X/ZJ/a48N/tAaO9gQmh+K4/nm0mWQEuOBviJ+8P1H61+PPiDwDrNnaxaoNOuFgkXc0nlnYPfNSeEPiBqngPW9N17RLl9P1jT5RLBcRHncOx9iOKyjJNcpNam5Pme5/QPefvLdhjB2k4qvoNxts7fBx++VfzOK8u/Zp+PFh+0J8IdP8AEtvJGNRWPydRtoz/AKmcL83Hoc5H416DocwXT0I523Eecf8AXUA/zroavTaPOV4VUmdzuKr1xWRL4u0S1vGtJdXsI7pV3GF7lA4HqRnIHPpX58/t7ft56v4R8WXnw3+HOqR2k1vEY9X1iFd0kchJBhjPRSF6sOc8V+dv/CRXTX8t7LdS3NxI2955nLO7dz9a4o07q56vMf0SWWt2GqBjZX1veBept5Vk/kayvHrbfD4b0u7XP/f9K/CDwL8avEng3U4brTNWvLGaFt8ckU7Lg+vB6+nFfdPwB/bu174uY8DeJdPjudUmaOa21i3xGNkcqMwmXvwDgr19BWVRckXJs0p3qSUUfSPxU1Q6frGjoLVrwPaypIoj3bAXHzHkYxjPfpXQeEc/2VbZOf3a/wBePyxXmvxU1q5/4WRZWdpPGsi2xdxIxG9SZiyj1O1T149Oa7f4fSsugwBmJI3fe6j5jXjZXUVTFysenjIuOFVzopFTfyec0jJFG3Mq+wGc/jVG+m/fGuL+JnxR0T4V+FbzXdeuxa2cK5AHLyOASFUdya+zb5Vdny+7sjqvFnizRvBeh3GraxqFvp9jbIZJZ55AiqoHv1PtX54/F7/gpl4svNcv7X4c6bp1poQzFDfalAZLiTt5gUsoUZ6Ag15P8Zfj14z/AGqvEMOmm1Wy0dZ/9E0m3O7PYNK3c98dB2rvfBv7C66lawT67r88UzDLw2yAAfjXl18VCm7tnqYbB1Ky0RgeD/8Agof8XtFhW215dL8XWjSBnaa2FvcDPZHiIAH1Q19a/An9qPQPjdHPaLbSaFrcADNp95IrF1xyyMpww9e/tXkS/wDBO3QdUt2Gn67qlreAZDSsrqw+lfP3j74Q+M/2ZfFmm6vbzm8trefMd5GCoQg8bvY96iljac5WbLrZfUUb2P0G+MGuLoXw/wDEF4WAMdlLtb/aKkAfma+L9Dtzf/DW6jTltPvc8HJCuuD/AOPV6j8UvjRafED4FrcW10slzfXEUEqbAjIwYFlZe3TtxzXknw5vEZte0+QKPtlgSoz1ZAGx9a/Qsvor6q6jXU/J86adb2cuxVjbd83TNTR/eqvariJR6CrK/d4ru5T4Ntp2JUYDOafG26QelQoT3GKlhPFOy3FzM8G/aAvjN4yhtxxHb24IOeuTXmcOoMrEbvyr3H4r/D268SeK4bu1K+SttH5ynqQZdma3Ifg7L4TsIJJ/Cn2+dgS7RuuF5IwSWyTwO1fnuYVPZ15KXc/fchwzrYGnyroeCWcwbcw+pqW41BFkyDgjkV9HeHvhXpGtKUv9Fa0DngBCG6Z7HmuL1z4S2S3RFholxeQSEiOSFcdyM84/rXmfWEfR/UJpHkseqRzTBdvKrwa9s/Zs8TXVtrF5omC1hcxvcp6RSLjd9AQf0Fee6t8IdSs45ZYLDUYCpGFkiXrnAAO6vo79mr4Q6fb6RaavqGpSaU7Q3MV00tm83lSB0wvyL7nqa9PB4qFOqpuR87nGX1K+ElSUbtndC4yBR51ep6L8ELLX4XfTfEy3vl7QzfYpkAJOOpA55pZvg3oVvIIpfG1hFNu2iOWCZWJzjAGMnn0r7h5thYx5nLQ/Dv8AVnMublUNfU8xinK4weatJNuXn1r2Cx/Zpi1GNJLbxbYTbhkIiPn2yOo/Gnf8M2NBO8Vz4lsbUrM0CrMCNzKccVSzTCuPNzE/6sZotHD8TyiPoTUvU88/WvX4f2a5cP5XijT3VThmVHIBqd/2abiBgknibT0c/wALRvn+VJZxgZLSY3wtmv8Az7/E8b3EU9ScV6zrH7OuqaRp91fR6zpt5b2qNJN5UwXaFAJzuwOh9RXyT4s/aJ02z1WbS/DGnTa9dKdiXLSiODd7AZZ+fQUPNsGldTuTT4XzWVTk5LfM9e5+n40FWY8nNeKLqHxp8RX1tDZWMWmzSLkWsemuxJPTLSHn9K2rjxt8Sfh/IreOfAF02nIVEt5psTq6/wB59rAqfwYVwxz3CuXK7nrVeCczhDmVm+x6rt24pQK3/hDH4F+ODxQeFPiBpVxqUilv7Lu43gu0CjJ/dMMnA6kCvWG/ZX1OO4ji/tqxMjjKoInO4dyPlrs/tbB/zHl/6rZp/wA+/wATwrYW4NI0OK9n039nPUtS1nUtNN7bwS2IjYyMrFJQ4JBHGR909a00/Za1BnYDWLRz12qrnr+AqpZthIpXluEeGMzkvgPBPLpvlnNe73X7MOo28kUbavauZJBEAqPkEgn+lPX9lnVmk8ldUsg467vMB/H5eKl5thYq7noL/VnM7tKGp4LtFLXuH/DMGqG6WAaxY+c3Kx5cluM8Ar7Uxv2Z9Sby/wDic6chcfKshYM30G3mms0wrV1PQa4azPbkPEqjb5uSK90m/Zf1aKMs+sacAoy27cAo9/l4/Gstf2fLo3BgOs2ZBQSLKpZkOewIqVmmElflncf+rWaxfvQPH2J21Xk717kv7NN8zxodcsHeQbkUK+WHt61Svv2b7+K0a6XWbF4FIBwrZ5OBjj1NEczwrdlPU1/1azNK7h+J4bMOtY91OQ23PNfQU/7MerRssJ1rThK2cIwfJ9f4axNQ/Zh1RJC/9u6eWxkrGjtgf981X9rYRS5XPUylw1mm6pnhLtySetRtcHb1r2Bv2d7iVW8vxLpe4cndvx+Py8Usv7NeoLYtdnxBpK26EK0jM4AJxgfd9xRPNcHb4yqfDuZ9af4nizTbXB2/jWzoV0DckE8CvQLj9nHUls0u4Ne0m6iYoitG7YO9toPI9as2v7PeoafNh/EWj7s4C5cH/wBBrGWY4XlvznXTyHMYy/hsxLViwyRjNFwo2jivTdH/AGftb1K38y21LT7tV4/cMx/pXB69o8+h6jc2VwytNbuY32njIoo4qjXdqUrnbiMvxWHgpVY2OE8RcwH8q8l8Rf60j0NeweJE225/GvINeX98zf3a7bWVzyLvmMCQfMagZTxj1qdzubNRtnJ+lI3uzkPGluzbbgDPkxsPoSDVv9nPX203VL+yZvkkiEgB/vf/AKq220oaxcR2jDidhH+ZxXLaT4fu/BPxGfToInurbzGQTx5IC9sn2r5TN8NKouaJ+l8M46nD93N2Poy5g0LS7KXU7qKK5udpfG38s12vwr1qzms7Se7vbdbm5XzWSJwPKXsCOgrwea+uprSVJUeaFTiTB/hFQx6j4dDeZGl5FdyEBhbRuFP1x1r895JbM/alaVnHY9t8YeOINL8V5g1G21bS7sES/ZOVtnHGGPvXX6LqllqGn5t32zYGF45ryKTXbHWNIksbTw9fxtJHt3mEBTgdzuzmm+AdSutPhEd0GGx9gc849iM1lKNnqdcUtj0/X7c3lq9tdYlQ8kMBjFeV/sO6PJ4w/bCjmsLaRdO0Zbi6bnAQAmMH8Sa9B8VapczaRd/Yozc3aWssix8AkrGx7+gBOPasn9kf9qL4Qfsz+HnsvEGj69Y+I9YIub3xA1slxFcKeVVAjZCDPTbmvVwEXJt9D5rN5pWgtz9Ob26VRwcg8/qRXlXxK1qKx8VaNK5/1em6rKPYi1YfyJ/OovAP7Q/gX4x2YuPC2vR3vGfs9xG1vMB6+W+Dj6CuA+Pl9IviLTJEYqI9I1AH6Oirn/x6vWxEowoyl2R83SvKoonVfBTVobfw/wCeJg8sks5nTyyu1VWcfex83PNdb8Mf2hvDGgeGfC+i63dGwuJ7KNYJmXKSHAHUdOo61458PdZFh8Pr6ZvNQx211KS8mUyQ/wAyDPGcjjAr5c+MnxCk8M6l4Lti6qU0x2OF+986jB9vlr4HK8RKddwTPq8Vh4OHPI/YeGZZo1dWDK3IZeQRXnPxi+Onh/4N6V9o1VpLq7k/1VjagGRvcknCj3P5V8cfBv8A4KBPovgufQdW02S/1S3tmNjexyKEJA4DgkcD2z06V8rfEb4wXvxA8STSX2tXNzc3UhKRwqZHlYk8KM8c9ABX2mtz57kS3dj6c1z9riDWNb323hqRxGRuzdBmwM9guM8+tdT4T/b08PSaoum6x4evtPhA+a8gPmquO5Xr/Ovzr8TeIp9D1hreY38MqjJ+0kxSflXPXnjh1tWhsowGkb5ppGOTn+f416lOtO1r6Hm1YKW5+vN7+018KfFUNn9g8f6GzfMTbzXSwyAkAYKuRg10FpeW2pWy3FpOl1bScpNA4dG+jDIr8ObyS5aUzFiXzk44/CvZv2Yf2k9V+DPjC3S4uZ5fC9w3l3en7yyIScGVF6BsdT3reNZ31OV0VbQ/V+Qdazp4zJnAye1M8M+JtL8ZaDa6xo15FfafcrujliYEH/8AVzVm8k+zWs0o+8qkj8Aa6OYwUW3Y+BP2/PjGl1q9j4E0u5DxW224vtvJMhPyJn0HU18maDp8uqXwRX/e7gAP61c+J+uy+J/il4n1GWUyySahMdx9A5AArqvgn4Wk1jxFA4Bwr5b2GDXkYipZtnu0aaTUCr4q+G9zoVvp17ID5V2TE0jqdqsfu5rnLHTXj+RkMUynZIp7HtX3D42+Gf8AwkXgqWwOFVosq2QSjjlWH0NfHfix5NH1iQXS7L+E+RdRgcEjow+tcVOq6h01qCpu9i5pOnmS2dkcmW2X98vX5f72KteJNJNnbpPE3mQOuc5+7WXpPi2KzvI7qGIyFSFlUcB488g/rXpVn4Vi8VWCW+n3TPZ3QZrNhydwGTGfpWkpOO5lGCZ4dcCNmCS/KTyrr0NdH8L1az8ZTSMPkSxuMH6xkf1rn9b0u50XVp7K6Ty5I3KEHtg16V4F8GyxTQ6i7fJMiw/Xe4X+RqK0l7N6hCL5kz9efhrss/BdmHOCmnhQB6NIgH49K5T4QtHqPxgv7vzYZZJNavnkRU+dQsZCYbOSPwFdBpbLp/gmElht8u0gHOOt0o/xrJ/Z1hivPEEl8guFl82+mbdJ+6bc4GVXsema+Io3qVYW7nuyio05y+R9F7j9D34pQxzUXHOOKcp2iv0c+U1JWJApu4+tN37utFGgDtx9a8k/ak8TL4X+DOqXrRtMTJGiopAJLEY/ma9Zr55/bknkX4KmBG2/adRhQ/8Ajzf41dNLnVwPzPuLO+1TWmjJ8tGlMm5wepOevSt7V7WfMMc12YFjjLbY1BLEdB+NXY7PdOQ0qp/tE/LVqGPTrjS9Re5lVp1+VWbr/wAB9SP617Eq1OMdDDkfNqczrviuTwt8LNZmt2/0y8k+zx8569cUfsu/CGzvVu/E+sr587MEgiZRj3bmpPiNp/8Awk2heD9FsbeMSzXG2TYvUgck+9eu6DPpngLT7PSZr2G2kwMIzAEnHNfL42q5N8p6uFpWtc9r8L6VY/ZcFI0GMBVrqP8AhFbPUtHmsnVSrcozY61wXhe4iuoFeK8hcHkbHBrrtPvPJk+abJ7V4sVLdnvWj0NU/CjR9SgtHkii+2xbULNj5lzz9a29L+EujaHHqFvHbQ3NpfYZo2QfIw64qhpsktxNmV1BHTnp9K6RtXFvEqG5jY9PmYV0anPOKeh4l8Wf2avDvirTmRLKOCVSf3ka847V+a3xI8E6j8P/ABZe2RkmWGKTCFl4K5NfsZdTfaGLNgIfTvXwx+154FSPWFvXO1JAWQHnJFdNCevKzHEU4uCkj5Q8J+H5Na1SzMTMZ2lBXaOc19o2Vq9vY28TrsaOJVI/CvnD4H6euqeNoF/htsyn8AQK+nZFLElupGa6pbnmFR1+TB5qKRRggelWTH8vvUMingHgdjUAVWjO3Gabt29eanZduT7UxVPpSsWR+X8pPU+lO8v5eak2n0pWXcfaiwES/N1HSvOPj5C7eBXaNct5qjrzivUJIfl4Fct8QPCs3iLR44IhuJfaVPbjrWNTRG1Fc0rHI/B/QDZ+C7a6aIxGYlhkcnms7xppfhq3ka78R6xO04JKxRzhQB2G3Fe4aP4QGn+HdNtAQI4oAvU56CuK8Qfs8x+Ip2vI5f3pOV8z5gD9K89yXNdntU+ZQskeNSXXgpWVbaW+glbo0gb8Oa9R+Ftw2lzLLb30ssBPCs5NF7+zPqGrTwtc3wZkwMRqV4r0Xwz8J7bwzHBbI0jvuyWdsiok09mdFPmv7yO4iu7qazDrnDL1rwj4lR2Frqk1xqlzJMeq2+5sflz/ACr6+8M+E4l0iMSoOV715R8UvgxHr+qC4t/3LR/dYc0KHVs6OdbI+cfDvxn8O6FdIieFJpSh+aWSHc31Pf8ASvo74Y/H7wX4sjjtW0+CG5zt2eRjP6VyPgn9k+FdYe5kvJDLPkOwwDgnPH519X/Dj9nPwL4RsYpBpguLsDJeZieTW6jFLQ5nKX2tiTSlgms0+yJ5cLYwuSQAfrXxB+2pZC98cWeloMJGCSQM9TgcV+i99pdlY2LJaQxwIo+VUr5t8YaJY3PxB+1XmmRXf2hvKSSRclD7f57VnKXLsEIqpeL6mb8KIdFj8E6VbaJp81o6RKJBIygucckAsD1rrJVaPEZKkjg4wf61btfDTaLp62SQPuJ3bo5Au0dcfeWp5LFnjXzYkcqMIzSICP8Ax6vfoOXs05M+TxKhGs4wMxreeFs/LJuGVyEGP/HSaTxFc/2b4KupQ2dqPnHH8NXGjEasFEAbGOZ0z/6Ea5f40XDaT8Nb5ANsjIECjoSxAGPzNayvZs5luTfA+3a18G2UpCktEJS3qSM5ryXxB+z54h8Ra5e3y65pUSTzPIqN5hbBPGeBXtng2SLw18PYriYbILSzBkYey187an8ZLn4iM0NrAbGyR+SSN0uM88f1rkqckUlIU5LZos3v7Ouo2Mf+l+JdMjQ8ZWKRv5V6b8FvAMXg6O7KalHqJlIBkihaMDA6cmvD9SuI0iCoZEkwcuGyD06ivcvgTbvH4XklC7Ukc4XOe3Wppqm37u5ioxvoj05fYU5evSo2+ZhjpmpK6zq6Dqd/DTactAHlQw3f/wCvUbLjkVOY+hximFRt79a5zVaohb0qP7xIqcx56Uzyyqk9gcluwos3sBDtNMZdzYByaxPEnjzS/D6HzJkmbrsVq8r8Q/Fa/wBUt3SNjbQSHAjiODj6120cJOqrvQ46mKjT03PU9Z8VadoqStNMksiKT5aHca8X8TfFS/8AEN41tbN9nsF4IUctWFq2sKlmwU/Mw5OevtWF4fie6mduSN3Oa9Kng4U9GcMsTKpe5oWXiLUPDOuJqdgzeapzIpPDrnkV7XB4ms/GmhR3Ns4aRT+8j7o2BXll1psa2+4AFsVlaNqF94P1aLULFm25/fwr0kT0xXDj8sVaLlDc6sLinF+R6dNDPbSMJG+UVR1C1V41nj4YfxAVvabrWn+OtPN9p8quOkkORvjPoR2HvUcqQ6f8s04CegGa+DlGdGXJLc+ppYnS6OWtdXuLZtvmHAPrViTWYL4APKfNXoprS1KPRLy33rKscmeJGOK4W+8SaRpt15U13G8gOECnlq1inPodsMYu5t6zr8em2Jdfv4xjHNeb/wBm3OsXx1e5cox4iU9cUmteOoJ9VVLu3eztE4LyMGz6cDpV638RaRqi7bbUoG7bc4Y/ga6Y05R2RFbERqdTd0SYWuG/i9c16R4H+Nmp/Ddpry0jF7bgZms5X2qw9VIBINeb6fpMt1sjjbIPIK+laupeHbqHR7vCA/JjPSs+WamrI46lSMo6s+svh1+138P/AB00NvcXz+Hr9xzb6iMIW9FccV7da3EF5CktvKksbDKujAqw9QfSvxqWQ72CZCBiDuGT713fgX43+NvhywXRPEF5b23/AD5yP5sP/fDZH5V9NClJxR4cpK5+s8Z21Kjc18f/AAn/AG9NN1KS30/xxYf2TcMQn9pWvzwM3+0vVP5V9aaNq9hr+nwX2m3cV9aTrvjngcOrA89v8aUlKO6JuasTVL14qurbfrWb4k1JtM0K8ukl8polzuIBx780w1NoDJI6Y9aQnAP0rx74R/GTUfHXijUdGuxY3EVnGWF1bhlZgeh6kfXivXt5oId+p4X+0xbmS80KXGeJF/UV4iI/mzjGe34V9AftFw+ZpumTBQdspH514Q2Fw2OcZx26UrG9NvY+ZPj/AKwIvEcVqclRHkBeoJrR8CftY3/hHQk0nWdHOq2kKhEubeYLNtHTcp4OK4j4/ah9p+Il2qt+7jAUMPYV5wz7vY+uK5pQUtz0KNadP4T9HPhr8R9M8YaLa6tYlhBMvMT43KfQ471r6l4qEN1E80crWwcHyoELs+O2BXwb8Gvi3ceA9aS0nd2064kxtVsBSe/0r7a8H+KNMvGjuZJFPdGY8j3rya9Nwl5H2WBxUcRC3U6vVPipbwxg2/hDVL53ADY0/BYDoOR2/GuBv/GUv26ae38G6tYTk7t7whf5mu58R6h9utf9F1eSyDfxQtXCXk9xbnE+qTX6j+KZua4qs4tWPVhFLVEMfiO61OzZ7mN4pc8pIRux+FfM/wC0l4uhbWLCzt1cXtr+8D4yoB9s17l4w8WWnh/R7md2UsikgbuTxXxN4k8QXPijX73Ubo5eR8hf7q54Fb4Kk5yc30PCzbEqEVTiT6Hrsum+IYNQLYZiAx/GvqzTZvtdjDcDBEsatla+O5MbeDg9jX0r8G/EC614TgjYjz7f5G5z0r2WtD5Hmcnqduvyk5H0pRDvx6mpCpY5xSopY5zg1ApGt4TAj1+3CkDa2D7167tKkV5DoEPl6tauxPyvn5e9eyKpZQcdqmW1zNgsYZQacinaaX5vSnxqagR4n+1lq/2L4a/2cDhryVSRnnaOcV8ieG9FuvFHiLT9GtVH2i8mWMDHbIya96/ak8QjWvESWMbfuLdduTz83evBvDXiKbwb400nV4jj7HcqxLdxkA/hVpaXR20bXVz750f9lK60nwzBbWXiHU9Ok2ZaGxvWto8/Vea774a/Bm50mRBquoNdCM/KZJmmf8Xbk10ej+OY5vD9pd79yTRLIp6kgjIqovi3U7yWW5sYUmEQ+WGSTy9x9zz/ACry51dbM+rhSvBWe4vjH4d2WpSSQ7mhnx8kyttK57g+teTSfsqvMsz3HiTVJFZt2X1CZj+ROK7bxF428X61cQxSaLZWceBukN2WZW7FcLz+NWLb4jXNvbi2vCxnUYO09TWDmjRUHazPhP8AaF+Ecvwn8QKok8+wu2Kxy5zhh1Bqt+zL8Qovhx8avD+r3dxJBprmSxu9mSCksbIMgdfmK16T+2prX27StCQEbpLpnC9zhev6181KCkO9SVdCHypx05H64r0KTdSlqeJiLUqtj9Ede1KXTdItZfMZGVEw/BPBH869u8K3U2o6Xp9xKB50sCuVI5xjrXzJZa6PFHw40S9j2ytPaqXGcfMuMk+nINe8+D/iN4N0vRrO3uPGHh+CeKJUkhuNXhMiN3UhmyuDxjtitMhpOMpwfc5c5cXCElq7HoDW8p6hX4446V8vftm6l5fwZzKm24j1OIRFjjG4MCfyr6It/iR4OlIZfGnhtx/dOsW//wAXXxl+3t46tNUj0DRtO1PTtQtZJXuHk068ScDaMDOwnHXvX02KhZJnylG99T41vG8ybHQng/Wrkl4bVLSBCNkafN7k1lTTbpsjrn196dmTUNWitoQfMmdY1wM4JOB/OuK/c9LfQ7HwL4R1P4i+KLXR9Jga4u5z90D7o9T6Cvvf4VfsZ+GfCtrb3WuodW1EhWk3HESn0Ud/qat/Ar4Ox/BjwbYzaRo1nquv3MQe5vrqbyeSMkE7SR+VdrB8SvED6kkF7oFjDHnaXsNTFww9PkCDH5muCtKWy2PYwtNQ+I7Q+ENHuNFfTJNPhexKeX5ezoMYr4z/AGi/2NdW0VrjxB4KtTd2YJkmsIyAyjqSoPXivr7xVr+r6b4a+2abaxtOy7la6VvKHu23n8M147ofxbj1LxBPDe+Mtf1nUInEb2fh3RnNpC/91sK5YduT+NcdOUoyudNaMZxtY8Z/4Js/G+b4a/HBvDF/dPDo/iZTbSW8gwIrlOUIHY8Ffxr9J/jN8TF+EXwJ8b+KvNW2utOtZXtWPe5OREPrvZa/Lv8AbQ8C/wDCofix4V+IOiW72C6jIl0yGPyiLiNgxJXqpYfToa+nf+Ci3jZ7r9k7QzaH9zr2p2jvg8MChkz+YB/CvoqVTnot9T5OvR5aqR+ad5ql7q19d31/O9zeXUz3E87tlndiSSfxIqJLhl/i4qt5m7qaY0gQZ5NZo1NaHUDFyRkete7fsl6t5Xxf0qRG/wCWMoOPTAJr5wNwzEDtXsn7MGqGz+KGm4OGEcp/Ar0/SuTGpewkduDdq8T9Kfi9cRXHxUWCSUwRPZxP5wydrAXB6Y6HH616j8O7wyaLCSCh2kkH/eavDvjJeWtv8VYxeQrNbnTbVjliDys4GCOnzYr1X4Y3hbQYGdsyNGSfruIP8utfP5Gl9aa8j2M10oWXc7PVLry5OvNfAv8AwUf+IMFwnhzw1HMftCyvdSp2CDAXP1NfdGqXCkbt3I61+QH7YXiqfxV+0N4njSZrhbeZbK2UHhVUAY9M5LfkK+1rtqNj5KhFOVz2f9iHw3CsOreIr5I4rdW2LcTkAKB1OTX2F4V8VeF9eu/s2na/p93cAcwpcKX/AC618sfC3xpq3w/8O6dpMvgPbZwwrcNcXVyD5+epSNUYs2f/ANdaml/EGPxXrmoalL4Kj0mW1nUQy3QMM7ljwPuED8TXzlemqr94+tw8nRij7W0+dNNvobkuscMfJdjwB/hXlXxem8E/ErRdY0KHWNL1KedGAhiuFZlYg4IAPXOK8l8RftHW+t+FDYwaRr4uZFkU77LbHIsf3wspYhsYPPfFJ8HfGFpqWl3Eei/Dm5glZsSXUyx5k/2gAgIrllT5EmjslUU1a58PaT4mn0PXJtFnmcQRzmOSJunmKSu7HY8CvVvCGpLp/irSZ32+WJ1V8jI2sNprif2rNH0vQ/jINS0ieHybwb7myjx5ltOrbXVwPXgj2NdF4ctxqmrabAcukzxgbTyQcV+u5DiPaYSVOXQ/F+JMKqVeNRdTutUtBY6tfQDgRzuoHtnj9KhU9sVb8S3Hm+IdRKDC+eyjHoOP6Vmjef4q9Jan5VU0m0iz6e9SRrioF3KRk59KcWZSQwGfrS0W5i9dDdt9N/tjTblFT5owpLDno2efbNfQumWljqGkxyskUyFASpOMHHPNeVfCa9g0fwz4u1G+CvBIsGnpuYfL5hYkj14Fa+meIFt9Ils7eTMsassayHG5QPlJr8wz9pYp6n9FcFc7y+LmaPhnxd4ZsfF0o8QO1la24cxRiBmXOMZLYxn2zSeDbjSdU1q9TTlW+0rz2NvJJE0TJzyh3Acg5rz6TxJrP2hWu5bPTwxxumkbafp8vP4V13h3xfqlxfLBJaWMlgrY+3WDsAxx/EjDr9MV8zzeZ+m+wcVdM6H4teG7W48OTQQN5V3IyGJovvKwYHIP4Vb+FdtHDoOoeEpZFttU1NxqFlextteadVLPb8kLkgEjscHPauX8Qa0ZdUDK5YRklueAcdMVSN9M4SSC6ktbmLEsNwp5ikXlXH0OOO4yK+yy3KZ1sO6kuux+RcQcS08Ji44eGttz1jxt4s1jV/AHhjWNO1HUdJt7Etp2oW1tKbcR3akEu4Qj5jwfxql4i8eX1l4T8EWer3Vzf6nObjVPtF9OGeO3X5Yw8nXaT09663wj4w0HXtMfXdQsZEttWddO8S2slwFhtrkAYuNhU9dowQwAz3rjNYkg+I/xgn0zTbu3TSJjDDELdYphJYwY3EOw4G7cWC8kDmuXFSUYrCyjrc6MJD2lV4yE7waOl+IXxE1nw54S8LaVYXcumapqdmt/f3ELqJ1jwAkYcDgnOc4z8uK5f4ceOPEUfj7QYT4j1Ke1ur1Ip7W8uWuIpQ33uJCcH6Yrj/iH4uh8VeNNW1OBsWRm+z2q9NsMfyqAOwyCfxpvw6vA3xG8K7W/5iEZPv7V9dRwVOlhLOOtj80xGcVauYpRm7c1j678P6gk+uTP+7ZIPOIYYzkZxwDx0PJHY186f8Lr+IV7IS2uaUQDwJtHifC5yATnJ4Ar2jwzef8AFTX6zTfZYvNmiJuW2qCQdu0Y75HII6mvM7X4A6gI5ZP+Ek0PyYmxK0M5fYfRh1B68V8pk8cPGVR1ktz7zO/7QlCksHu/M439q/4vX/ib9l37Etuul6pqWtQaVqH2EkLMhUyZjOchXCDIzVj9lv8AZZ8LeB9F07WtVgW61meBXaTGfK3DO1OuPypnx68J2djoPw68PWbPe282vtc3WobAEmkW3faqrnIAAxzXqWmeJ18F6TDm2m1AqoVLO0AMrKo/nx0rzsf7NVWqGx9dk1Gs6EXiviPoTwxpfh3RbNDBptsrsPmkZQzH6ls5qp4ijs7yOSLylmgYEvEwBVgeoI6V5f4d+OWheIrdYjpeo6VdxnDwalAYWH0z1/Cs/VPjatxqi6dovhDVtUcrmS6i2rDGPdiev4VwPmfU+ijh1F81j5U/as+Cx+BPibSvjH8NG/sXUdLukluYLbG1CTyyp0IIyCp6ivqX4Y/tPXsxsZfEzWtxpt5EJINZtk8ox71BUyRjgLg/eHSue+MVrD4z+H2qW8qZSW3ZmhkA3KQpwCPWvCvA00ml+BdBs5gXMVhFGQ3ddo4I9K+kyjDwxSlSmuh+b8WY6rlXs6tJ+63qfYXx2ubyPS7bXtOvLzS5bd1jlksZ5It8TMxRztOG5J7H7x7UfBL4sX3iFbjRNYuRNrEKvLb3LN5Qu4sYLvtHzOpx0HSvmC8+JHia80i00KTU9uh2o2eRHF+8mUHKrJISSVXoAMcVS03xFqOnahZ31pNtvLOZZ4ZF/vA9D7EfKfrX0v8AZP7hxlutj4H/AFpi8ZGpTb5XufRPx1u/EOieJ1vRrWoQ6bOiC2jtbgpFBIq4cDHU98nsa9j+HTanZ+AdHudWmuL25ki89pbgGSQKSWVTjlvlI69K5vw3qmifGTwDYyu0bwTNulj80GaGRWXchDHoPmXjs341uXXieKKPztSghhsrOJrkSTbGEKLyChxjOBz3HBr4/G1VKEcNy2kfpeDouNWWMU7wkro8r+PnxC1G11i38MaXqlzYJawK9/NaSNHJK7AbULAhgAoJIz3FeUX/AMbNV8B6a+ratqsd7omngSTQarCko2g8BXChg2ehyTmsrU/EM/irVr3WLg/v9QuJLhuOQpPyg/Rdo/A18zfGXxkvxS8Xaf4J0tnlsreXfefLxLJ0UY74Oa+p9hRweATqRV7HwFPGYrM83cKE2op6nqPxG/4KOeIvEkptPhzp/wDZ8c6YbVtSgWS4Vu2yMkrj3YZ9q5f/AITz9pnXoU1iy8V6vKso3CSKGBFKj0UJgfTFfVP7PXwD8F+E9FsprnQ7W4vogpdpI93zd+tev+LIdMuIWS2tYIR/Csa4A+lfn0sbCKbpxP2OngpySU2fndpv7bfxw+G+tQjxRPF4ks7Y4ls9Qtkikx7SRBSG9O3tXsdj+1ZJ+0PJdX2k6re6Rb27IDosNw0DQ4wVL7f9Yc9+RxWv8ZPgha+JrO5vBbo8gXc7ADP8q+Gl1K++D/xEivbacIsM4iuVxxLCzAEH6Z/nXp5XiKbnzyijxs8wNWVBxpSafQ/Uz4B+LNY8UWfiCLWb6fWEt/LEbPsikVW4ZQwA46nk1V/aE8Q33gXw3o//AAj6W+mtfyv532q2WYlAuQOuOp981U/Z1uGXRfEd3BL5CTm323CLvwrKMnbg8cH86X9q6GSbRPC6bG2iecB9331CAB+ScD2r0KkKMszWiUbHztCpiYZO5JtzWh8032s3kizXDaT4Snnwz5l8N2zsxwTycZ9a+iJotI8P6RpO2xstKtbnT4Z5bWwUW8c0jnaZNowOCTgD3r46vPG19rmqS6N4S0WbxDdLmOW4jJS3j6ggvgg/QVu+Mte+NEmixnxB4jXR7azjRbWw0ezQRRhfu7ncMx9euKrOKmDlaFK1zPh/DZlyyqYm9ntc77x58RPEUPi/VtNsdVuNO0vS7w29rY2u2OKMRkYOAvzdc/Nmu8+HOu6nrHw68Q6lf3M1xeWtyuJ7eBfOKFRkHYo3jLA8jtXwbefEjxpoGrXV5qd3/aX2mQySz3EYKSMTknKBcH3r6m/Zx/aE8Dz+CdSs9duFt7yS+RhalhvU7AFfcRgAEZ3YqK9bD1MLyQirnXh8NjKONc6k24s9s+JWrRaP4V8Pan4fv3LasAsl1nzfOVFDbcOu1fnyTtXqPrXlV3qUt7JPc3U7TzSuXeRsAsT3wBivYfjxoN74i8PeDo/DMcutWtmhY3Vu6MrgxAhw2QCCc8j9K8il+HfjJMbvDd8V/vbVx7/xV7eU+wp0I6pM+Yz+OLrYlqEXKJyfiKeNoCfvcdq8k8SMhuMIeOpr0zxhZaho3mRXttNZy7fuTIV/mK8l1KTdKx6mvp4SjJXWx8NUjUpzUaiszLkX5iR0qKppBlsYqteXVvYQNPcSiCFB8zsePb8T6VMnGGrdkdNOMqkuWCuzZ8JQj+3YpmG5bZWuG9PlBPNcn4g8dWvhuOaZz5t/Jl1hz/Ex43HsKxrz4pT2sd5baEhWS6jML3kg6Keuwdvqc15lrGbi+t7XLNv+aUsSSfxrwsRjlG8IK9z7bK8omrVazt5HtXg3xwPEOjvJIoiuXLRzKvCn3HtXo2j+BXl8u6hv4Fib5so+D+VeefBf4a6j4+8B/EM6DmTW9AS01CGALuMseH8xAPcAfjU3hnXri60+GUPJDuHK5III6gg9K/PsXRlFuaP2PLcR7SKpvoe/6Tb2trEI5LjcQMliec/WufvtWs7fVWS2i387iYv4j3J5rgbC6ub3UreI3OEZgp+fHWup1rTI/C0OoX99J5djaDLyE7d3GcL6mvJacpW6s+i54q77Gxda4RrQAY/ZrPRtU1S7wfuxx27Rxg/WSVRXgjWcGpeE9Htr+2SdVtEUhxyDjqD2r6E8TeCT4J/ZN1fxtqsbQeIfiNfWunWEDcNb6WjeZ8uem4Lk+uRXgl1Iktl5Ybb5a/Jj+VfaZbQ5KWp+e5piPa1uaOxS+Cuq3ieKrzRoruaK6t/9I065VyJInU5ADda+oNB+OmqeNIYNP8W3ETarDBJaRXuzAfLKfnx3wMdOa+MvAepPp/xLtbiKXy5N+3dnjmvevE1uLxWaEeRPjeexyO4qqlONVOEtmckajhaSPri1mn0n4P63PP8AZT5enTEvaylxuO0AHjr97pxXxd+05dM3irw7Dn54dM3YB7NIf8KueHvidcfYAlzK5W3mW2vV3lRLbtlCCM9t2fwrZ/aF+Fes+MLiz8Q+H4RdiGz8ltOjbMm0MW3JnqOTxnNfNUMmWFxDq09j2JZl7akoTR4poHjCPSLlTcSEJtKEbdx544r3f9mvw5o0B1bxL50Wo63CWisyB81uhTLMFI4c527h0xkHmvkeZpbe8aOVJIpoyd8TghlIPcHvXeeE/GV54fS2msLl4buM53odu4+h9q9qzepyOSZb+Kk19r3jDUL+6dmkLMnzH7uD3J71xC+ZEygjO3n1r3Cw8E3PxKni1p5lsrO8G5inzOzg4bao7e5P4Vs+JPhL4dk8BxalpdpdWl7DdyW0kslx5yz7dwB/2SdvT3NL20Yuwvq85q6Pnrz3Vj0IY85qWOzt5AxLvFITwVFVdUjksbh4nG2QPypFV49QYkhq7OZNXOLlex98f8E8fHmtX0+u+EpYzc6BaxC5jmIANvISMp9G6/hX2jqUSy6fcBs4MbEH8q+H/wDgm6pil8TTHBE3lr78Dj+tfcs6+ZDLHuGWjYHPuuP8/Summ/dOSouWaZ+KPijQb3S/GniWK6gZHjeWRA/GQzkqRXaeA49D8N6W9xrWs3VtcKN7R2jN8g7btvWvsTx98HdF1LxRo9zqMW5UsxG0e0YkKv1Jx1rctv2f/Dl5ZgWNrBHE/VFQDPufWvncZU5avIfWYHD+0j7S55Z8G9fk1jULfTrO8ubq1u13K1zuz0P976iuX+OXwNmbXHvo7OaZ3fEsiKTjjqfavetB0DR/CXjKys4GjDQNmVj1zxxXunirxD4abSYru8sLS+VmWIy+SpKE8AHIrzVU5XoerUo81lJXPzc+Hf7M/i3xdfXcNrFaW0Yk2wNMZGSRfXjp+VfVfwn/AGP/ABR4J8MzW+qz2s0nmpc2vlOT5UgOflyOhr33R9Ls7GTz7KGOKNuVEeMcV1D68WhweMDvVuvdWZj9WUXeJ+bfx1+Cd5dfHSbTorXalwiXTAMOVP3jj6g1c07RbDRZLfQIzIk4voY5I2O7C+YhHPvmvp/x14JtvH3jS61af/R7mCJI7abOGXbk/ka898VaRGbXw9dwqv8ApmrwpMqoF3su4En8hSlU56crdEc06PJNX6n1co8vwNYL8xdryyTAzxtd2P6LVb9lVbeRZZlsLe3lMEzNcRwbJZQ0uRvO0Z4A6E1DqF48fgnSDIFEZvEcl+nyWsjnP51s/sy2txDoqtcq6f8AEujMSsoACMzfdwxyOO+DXgZfrXgjfEe7Rn6nuP8A+r+lLuphbbxTq/R0up8l5jsilplLuqrAKW218tf8FCtQnh+EulQ2rGKabUlK49o3/wAa+oyQetfMP7bdzBNpHhmynVTuuJpQrn+6oH/s1a0YqVRJgfn9Y3Nx9lKyI91cYGY16k98VuWdqq6fNeb4emNksIcrxyBnGD71V1rWrfwvqVxL5YmGCqCMgYz3p/8Ablq2kREJ5zuM7c4FelKlG+xzuTZu+A9BGpavo+oKHENnBczhcfKPuop+u4n8q47xtpvgzUPEF1L4m1aZbqFtzLCsjeWPUkDivpb4S+AtS1r4V2c2mWaSyXDsCplWNgBnGNw+Yc54NT6l8ANcvEIuPDcshcYZkaKTP4Bsmvl8Td1W4rQ97Dzj7Nc+58+fDJtBhvI7rw5r02pWytwrTMV/I17jeeJr2KzkcSeWQnDD1qXS/wBne60meGO08KXcG5sForUKi+5xXsl/8E44PDsXm2kiyldhDQtz+lcjhJ9DtjUpJWufHGv6h4o167aN/F95ploTgFJwg/Oum8H6Da6M0T6j45vNSuCcgS3e8A/QGtDx/wDBGxm1KYXOGhddhVssFB68dvrW38Jf2SvhvHawvJo4nkUkiVrtg+f+AkcVpySE5U5bM9w8B3z3WhxiW+bUmGT5xI6dhXzj+2tqizTaDpFtG0t7KZCqxrktkYA/OvqfRfBukeC9NFrpyeRaqNirvLbR9Sa80+Pmm2XgqOy8czaX/aurW8fkWNmMZiLNzcNkYGByvrWShyvmDl9p7iZ87/Bz4H+IfAeg3es63pEljc3T/JHNxIseM5K9Vz712kg4CjkVa8PaSd03ikNdCXUrEpKl1IZHZi2QzN64B/MVA67frjmtoybV2cdaiqbsmV2TbnkGq7R7iOfpVlvutUbDbiruchWdCtNCE1PIuRTAoHrVDuNMe3A5JznipI49tOX7wbvT+BzQFx4UN0FbGl+Go9Y0m6u5Zzaw2rjMiqCWP93mslV2qW7YrptH8E+ItY0aK40ya2FvK5zbzymMOQevQ5rGpGUlodFGUYyTbIbq48yKBU6BfTHatrw/tkj29/SsDxBp1z4YuUsb6SOS525Z4c7QT2561lQ6x5MylnYBTn5TjNeJUThLlZ9NRkpLmR6DruuWfh2xe4lIz6DrmqHgvWLTUNUhk1WZY1Y7lT0HvXnniq+HiJ4kEpCKc7evNctD4MjXUDINbmsJ253y3ewfqcVMVK90dLR91Q3nhu80tVtNQgEyDHzuBXjmu+Lxp/iifTpwpaMgllORg9K8r0n4Vad4geKS+8YTXjx8iO3vgD9Plrd8UeE7TSBHLb+aJUAG6WQsz+mWPWt5NpGcacUz23w7q1mzqy8HGc4rr4/ESrH8stfOfhfXbi3ZYy5JP6V6BZ6i7Rrkkk1MancbpxTO+1TxI727qpJOO1UNE8KvqF0moTqGmA3xtIPlGO49TXmvxC8Zy+GNFSWJl+0SOAobkfjXBaj+0Mvh2OTU4rKddcmjEKyzXbSQrjuIgcDr7V2UYuq02jzMRXhRTinqfQ2oeFoLq8eaYs0jNyeTxTY/DVjtZGhEi9MHBr5PT9qDx1rTm0sr3Q/tH8UiWcjsPw3Yr0DTfjj4rXT7dZY9Jur48NujkjH1wCa92MXY+SlNSbZ6xrPgPSEga5W2RZVIK4HQ15n+0NcSLoul2KEYuLmGMqx5JyP8K09D+J2t+ItYttOuotNTe43iEkNj2y39K5343y/2h468K2EZzvui2D2wOtOV9mTfqjt/E+i/bvhvf6cbo2cVxCI/OWPzNnHYV83aT8IdL8PqkFt4hvgwwrN/ZeQevJJcV778YvFt/wCB/hr9t02yjv7tyqJDL0Pvxivmbwr8QPGuva5NNeeHoZ7bBOwFYQMdgSWNdFOFGS/eI5cRKa+E9BsfhGmuXi2sHiK8BIzuTTAqDp1LOa9p8D+FR4L0GPTVuWvJF5aZwAWOfQV8geG/il4hXx/qWpb3tpYVZI7VnZ4oseg4BNfX/gTUbrVvCun3l7IZbmaMO7sACSfpWVSFOL9xFUW5L3kdEuOODUiqMHFJSr6VmdiFWl+61Kq0u0UDPMJFLMVBwe/tUTR9qtXUbR3LoRghiDUX8WO4rBbmt0cz4w8WW/hHT2uJvncj5FB6n6V4d4j+LV9rgkga4e1hz92JsGrP7RGvSLrMVtG4VETGAfevFVlaTcXLY+te7hcPHl55HiVq8+blWx111IZFLeY0gbkFjk1mLcS+dgk7frWfY6kYIjExLL2z2qK71YLtJ4we1erzKOiONxcndlvWJW3CNOmK0/Dl9Hbrh/vegrlbm+kPPXNPtdRMa9cHvUbl8rPUGulmgyD1qkI1ZWVj7iuVsNafaQGJq9FrG5gH4weTQNRcdR11Z3VnI15ot02nalHkrMmPnx1VgeorldY+LHjCZfKvfszSIdvmLAUJ9+OK6ibUFQ71bNc9rUg1CPcRkZ9Of5V5FfBwm+ZpHdTryWhxt94g1jWM/bb6QgnO1flH6VJpVqZdQt94ON65LcnrTr6FNwwmAf0qW1kK3ELdlYHH41w/VY3udiqX1NXx5ps+latsAJjKD5s8GvPNUsXklZ04LcZFe2/EyxP9h6RqJUmK6jADV5TPCSxA6ZzU06KHKszOsNa8QaYirb6pdRIvACyHj9a67w/418RyRtFJq9zKrDDiRt2B+NY8NsZFxtHXvWnZ2RjcFTtOK3WHV72M/a+ZbxukJ7nPNM24b1zVjyTHGxNQBc8+ldSglsYc45m8tSzfdxXovwP+PniL4M6ys2mXMlzpMhHn6dKSY2XPO0ZwDjvXmOoSFbc+tVrVvL2djjnik4p6FczP2U8B+NtO+IXhWw17TJfNtbqMMPVT3B980/x14fuPFPhW90y2lWGS4UpvZsAA9TXyz/wT58eLfaHr/huV/wDj0lFzErdkbg49sivq6w8RafrdrdT6XdQ6gLd2iYRNnDr1U+4ry5x5G0dUdjzX4B/B29+Fcd/FerDJI7MFuo3BMinkA17KD09M1mWuo7rVJLsC2Z2wFP8AKm6pNdrYudM8g3RxtNxny8Z7474zURYjhvj1H5nhO3YDIWcc+nNfNPijWIvDunS3MhAVVPJPbFfSfxv1O1h+HtxeXE0aCE7i27A3Z5Ar88/i14w1LxheNp+lwyTwdAsann3NKUkldM2prm2PGvHGs/8ACQeJLzUB9ySRtv0zxXP78l67C4+Gut24El3CbVP9s4P5VxtxG0d1NEcHY2MjvWSd9jps47kEwGRnjnrX0f8ABbVz4j0dYVkZXi/dlg33R2r5vkPT0r1T9nnxENF8WG3lH+j3AwST0PrWGJp+0ptHfgK3sa6a6n0hJousRRkQ3UhH/fdYd/pGuSyKsl05Q9dq4Ner29uPLUo+YyMqRVLUNPQRSMx5AJA96+Z5ZLRH3c5RaufL3xu1b+x9NXTo333M/DNn7g968HGQvHFe2/GDR3vb66uJSd5bivGGjMfBr6LB6U7Hw+YvmrER3FPeu5+EPiw+HfEHkzybLW4wrnPQ9j+tcvpsKyZD/hkV0tn4HW8CyxvJEeu5T0rslZLU86MXJ2R9SWs0N3GHik3jAIPY1YSJiuMD1zXiXht/EugqkdnqUd4FPyx3kYx9Aw5Fel6H43SZVi1u0bSrnOFfO+B/o44H41g5R6FypyW51+i/udSgcjcFcHH417OuGhRlyd3PNeO6bteaJ42DruyGU5B/GvZbP5rWMjuoP6VEtjB7hHGT1qLUroWOl3Vxnb5MbNn6Crdcp8W9QOj/AA18QXQ4ZLY7cepIqBLc+N/iNfNqniC6kdskvng9ya8y8TxKyY9utdNql39okEhY75PmdmI6muZ8UMPsq1pHY7FtY+xP2WvjlZeLvBdv4b1KVRrOmRiMK74M0Y6Ee4r1LWNE8Raq0r6XrV5Y2/UwWsakn23kEivzU8H302leIrO6guHtZkcESo20jkV90+EfjVr2g2duZreO/gdQY5lfDnjvXmYmnyz5kfRYHEOUOV9Bt54W8S3l35Ctrscitk3FzKGX68KCa6Wysbrw1YqNRvXu5F5Mk5AP48Vn6x+0lfyQNH/ZNwrfVMfmDXi/xT+Imt+JrGUzFrW2xzFGcfma4OWpUkkkelUr8sWcB+0J8RofH3jy2srIg2Gm7k3jo8h+9XEXH7qOVv7v/wBY/wBKxNJUyatcvjIzn8zzW5Ku/eufvKfpX0VOHLBR7HyVSrKrNzZ9AfD3xNcad8BzODvn05phHnnggMB9ME145d363zPPMfNmkYs7lR8xPU59a7r4c3n2j4Xa9Y71XbEZHVvUCvL4yVjAAyBxX1WQYenLndtTyczqN8iRoJJB8o8mMjP90Vm+KyF+zpHGqKq84GOtWLVWuJ0jC8t0rM8U3Ja4ZT/CNp/CvUzWNOnTtE83DXlK7Oeh+acL1JbrVnT5hpmvWdzJ8ywypIwPswNV7L5ryJe26p9UYWt7HJtD7eSp6H2r5HoerE/Y7SPB/hn4t+ANHl1CL7ZazW0cqKJWUcqOwIqr4T/Zq8FeA9Ul1GztzaiR/MaNScFu2SScjivBP2FfjgfEng+Tw/O6DUNIYhYA2SYDyhHrjkcV9IeJvF1mtmk2pXf2G1DYErNtAJ9686b5T6HDxVWKPSp7exutHKyok8CjBUAHcPQDvXN+G9H8KWs0tzpcSWzqxDRlQCD347V4RrHifwnNNJb3vibX9ajZ/MWG1jZl652h1UEY/wAmui03xRbaw8Q0TS9QsIEQAzXELIG7Yyep75rj9rys9D6qkryPKP8AgpteWmpfDHQgu1p49VXy2xyMo2a4H9obxM3ib9gH4SXLnMyX0UJBOSdkboP5Vk/t6eKoGs/Dfh03SzXv2g3kiHkogU7c+mSf0rzP4neKDN+yp8K9A3FQl7d3J57BjtOPxP517OFqfu3c+VxkUqtonhnmUeZ0qNvlXjpnmkZT5SnHSt7nDqPaYLJjFek/ATUPs/xQ0JlbClpA/wBNjV5dLlsN+dd58DwG+JWiLznzcDnocNyfzrlxUk6Mkzrwqfton6TfE3UZo/ipaSQIbiddEtmSEnh8iQY/UmvW/hFJ9o8L2zAsQFfluvLEmvCPiRMJPHOj3O4QyTaNbKJtzAIQWAOQRjAPrXrHwF1BpvCKAtuKs6dcng/5P4189kf+9P0PazX+Ad54mvYrGyurqRgqQxM7E9OBnn2r8V9Y1BvFfxCOoO2+TUNWaR2POd8vH6V+qf7U3i5/DXwb8WXERxO1jIkeOpYgjH61+R2k3j6fqFlPkMsDLKre4GR+tfZYr4tD5nC6O7P068MLb3+mWm7bI0ELQvGvDFSQwK/ivTjr1rF8TS28en3dnp2kah/at4rRQNeRFY4nYEZDEkDqOnasT4T+KovE+g2WrWki+XMih9v98DBFd5q3iHw3bbYvEN3Er7SxhuCSuDxnFfLyqPnZ+gUadOpTTsbGoeAfD3hf4Z+D30doZtX8NTRzPCJh/p0TIVnVt3UksWH0NN8O+NPh/pduLrRlntmlj3fZYxO6rn+FUYYQ/TpXBQ6l8KbaRbggRCNt0QWGYxqw7424H1qw2vafq1s76Qwe2VvmwMAHH06VnUqaDp4WK1aPE/2q/DKeKfCeoeIhGsd3pryXTsCMKsrqqxn6BRxiuN+Asw1a+0u6O0rYwySy89NikD9TXVftEfFDQrHwD4l8Gj9/rtzPa5RSAeGL5IHOAAM1wn7OOtQWWieJ45G3XBgVIhjn5vvYr7PIcTKk3B/aPzLimhCcHKP2Ud9cTCeeSUdHYt+ZzUZ7UxlAUBScDtQGB719/HyP56ldybH7grYJOKnSYFT39zVSSRIY2kkkWONRlmYgBR6k9q4fXPjBo+k7ks4pdUuF5DRYWMf8CP8ATNclfFUaCvOWqPTwWU4zMJWowb8+n3ntHh2+jl8E+LbFVYzwNa6ltTgmNXKOR9NwP0FcjaeIH1DVLqXSnbzLV9kwLDa+Rn+VfP3iP4ueJdSjuY4br+y4bhGgeOzG0vE3VGY9RXYfst64LXxFqVhOPMtrhBLgk9QSCfyI/KvzfNowxdWVaB/QHDuGq5dQhh6259C6b8StGhAjvrF4rgDLedDkfQN6Vc1Lxp/aFsqaLZ+WB/y0YnH1ArUfwOFkkkinRNxDKGHt0rO8UNF4T8Nahqd2UMkMDuqrxux2r5GMHzo/RJztSZR0XX7fVNHtLi3JdGU7mPGXBIb9RWrZ6kiyKSPpivnP4SftGaloOgr4O1bSrTU9BnuZLmG4WIC8spXbcSjZ+Ycnhq+tPhn4i+Gev+Eb1bszzahHcBJZUystvEQdsyxH5mUEgMACRgV+t4PM6VHDxhJbH845pwrjMViqlWk7xbv/AMA7v4Srpmk+G/FfiLUVhSxlt10wx3D7EuJpCFQH1YZXH1rJ8JfZvC/hXxd4kRAbm1tV0yyWRcP5kuAX3dCdrE5H41y3xG8faL/Y+h+E/C+rT3em2c4vLy8hUIl3ck/KuGIYEY446kelN8cL/wAIv4W8O+EV/d3MKtqeqBSf+PmYfIhz/dTjHqa8amv7RzFVLaI92vF5Hk7jN+9a33nJnUoI1VEiHAH3h2x/9c10vwx1KF/iL4ZHl/Mb+MAjj1rhJG2Fua7z4P8AhbV9U8baBqEWnzHT7a8SWS8ZdsSKudxLHjivt8RKNOlLmdlY/GcvVSri4OK5nc9z8G6h5nxJ1W3ulLRxSzvGlyVljZ9ucKp5zx9BivO2+PPjPUI9xHhvbncEbS2YAqTjq/XvmrngPXrCT4qySxX0LQ3D3Kxo4U/M24L+8LdDnptI96871jwvrPhQpFqmnXOn7y2zzkIDcg8HoeDXxeS0aNWpUjU6n63xJisZhcPTqYXtqdBrHjbxB4v8WaNa65dWtzYxSxX1vHaWggWOTbIjYx14bnJ7CvU/E3wv8Ra5YG58PeKbzR2kX5vsCJ5uSOu5jkD6V4ksdtHo66pNdrDe2rCKCDdy4J5IHfHH517n4P8AGd5baPGM+a5UBGXpyOvFeZmmHVDES5VZH6HwxjVj8vpyb95b+pd+D/wxl8P+IYDr+uTa3dvDt2TnJ3BSGc5yck8+lc54z+Ad74k1W4uNG1+/s0+0mTbY3hhkiG4naGHGOnUdhVXxFqHizSNaE2m63E1qUMjO9urFJD1TeDu4+v4Ve8L3Xij7UNVu9YjnlhTy/Kjh8tZYy2epY5YY/WvGZ9koM6K48Fz+EfBV1FqOrzavPICrzXO0PtweCQBkgd68GvtQjWzl+QzQxypHayN8uIvKA2g9+RXrvxA8RST6XK9zIwhUZKj/AD6ZrxzxlJZqttBp063Fqo3KyHoPSvoshhKWJUlsfm/HdShTyqUJ25nt3+RmS6jF18nPuGpq6orFcREL1Dbqy5GLRsNpbg4UdT7V7L4b+F3hLxz4Pgu9L1Kayu2j/e311ONqzDhoXTHDdxjrX6FisTDDJSmj+dssy2tmE3Ck0rHoH7NL3Nj4R1rUnufssV5crHBDMcIWRcs44OOOOOuBWd8a/FC2OgXVgVbOrXn2eIOgUfZ4yHl24HKk7Vz3yaL/AMQRaKNP8LaEt0rWcXlWzSMqRyHGHk2ZBYksMZDfQV498SvEFpqXja9ismLWWkqbCHBypcNumb6mQ4/4DX5/haSzLMJVuiZ+y43EPJcnVBu87WIm1D92646g42ntgmvB/wBnF01z9ojxNLcIXmTc8KnoPnIFepfbCG3fNWD8D9OsrH42eO5tHsZriWDToZTHFhnMhc79vt0r6DiGm/qqSPleBakZZhPm6n1/oviDStDmMF1rtvJdclbUSgOD9Kta54+0zR4/Nu4riV2GY4YYy7EfhwK+f4/FHim68RWsS/D6z05Lp/LF3NfKtwxzgZQLknrxur2bxb4D1PVvAdmNHuhbaskQBlMQkBPQjB4Jr8mUF0P6R5lsb1rqn9u6EXl0+XT5JlyiyENuUjvjofavzx/bI+G9z4T1iDVrcF7e7yDuHIOM19W/C/wT4q1bW3GoeMfEV2kRZ5Wukjghjx/CF8v29aqftceBYPFvh/TNHt5Ekn37hIRzkcnhRXXRl7OSPPxMfaRcTsf2L/Flj4n+Ak+otfLasIoLSd/LZhFIiAHfgHjjnNYH7RviZfil4u0H4a6DfNFplhFJe6pf25GSkhG2JCOm75vTjFQfBXwxY/BD4C6nZa7MmnnUdSF1PZw3jW0m0RqrlWT5j90njrXGfCvxRoWo+NPGXiIX8jaW96tpbXMoeSR4o40wMsN7HJ/iyeK6cVUlKXtI7nlYTDQgvZSWh9O/DbwT4e8G+FrKysdOitYI4wFRUH6nuaj8ZaLZalCUMCSRSfK6soIo8N+L9F1q0i+xTShETP75ChP4Hmqet+OIYZhDa6LeXz5Ayroo9zgmvHlCc93qfRQjy7LQ+PP2jvhfB4HlTVbWInTpGw8QGU5r5R8URzeE/EEd7pU0kE8LiSNkOD6gfTt+NfqP8VvD9v478A6npslk0UrxloxJhsMASCCOOtfmP8VNNvLNt1xEwdG8t8Dow4/p+le1hHzQ5DycbS+2lofangn4i6fb/A/wbru7XNYutSEkUlvF4iu7OO2aMHIREbaBnjFdl4F/aUn0/W7e3vG1nTdMklAVLy8XUodx6BmdPNQe4f618e/su3WteMdM1Dw9p9vLf/Ybg3oiQjCq4wcZPHIP5173Y/C3xFJcR/2jZto+nqVM95dsqpGo685r7LD0cNKhab1PzPHYnH08Vy0Y3ifVPxH1Lwr8RdLvNG1M28GomNWg86RBIzED5lx1wdvbGGr8/fEWmtpOtahYSHc1rM8DN05ViK9+vPF2ra541uTY3kkOgG4Rp1iVDGttEF/eO5XcuQmevNfNnj7xsfEHijUZrL93NqlzLcpJxlIi2AcHuRzzTy/EOhKa+yZ5xgvrkYO3vGRrWvW2jrtP7+5/hgTGfqT2/GvPdbvrrXrjzLxtsSfdhjPyj6+tbs1rbWNrNLzJNnaMnP1Yk1zt7eWflx28T+dIGJLKwJOe2KnEYudZ2ex0YHK6WEjzJXkJbWqeW5RQZThVGOpJwP51gwJ9o1/UXbl0YxgemDiut0W1jmuLeGZWDTT7pGyVwigkfQZArmtMtXtNQv4nADyASnPofSuKPZHvxTtqe4fsu/G68+A+ueLtT03RE8QXmqWdtaw2M8hjRzvfLZAzhRk8V7h/wqzTPjhM/jLwNbT6fq9wqtrPhRofnWb+Oa3z/rF55I+vUGvnf9neKAfF3w3LdgPZtIYJFJ7MygsfoGNfo1/wqM+Hb5bywjmiurO58y0u4doI4IB9DnPII7VhUpe0TTO2hWdK0os+PNf+Ft3pLeZIJIZEb5leJo2iI9RgEdK6W68LvrPh1fFmu2DzaLo8ay2+nuhC6hcDAy/fyxxk9c19N/FDwbJ8QLfQZbjUJb7Wor2LidRuZhIrPE7KoLIVJPPTFJ+0dLFPpenaPaRWttpE927SADDOqDKnpwgAJwOvy1xUsFFVFzI9StmU6kORdT4p+P37RWvfH668MW+saDbeGYPD1s8QsLSVjCzuAFdVblRtHQ149rE5tbLj7zcA1teJNUTXvE2rahCNsM11IIl/6ZqdqH8hn8a5DxVNthHOPLUlWyc5r6ZL2dKyPnZe9O5y2kyCPWXumH7kFgSOp/H9a9am+KGna1pNi730FrrFggi3sSFuEBG0nj72MAjviuA0PRTc+AL2+MYJ+2gxn/ZA5rqfBq6XqWnyWctrHDeqBJGRx5vHIHFchTt1MnxBrFldPcT2N5BvuQ6NCkud2emBjsa+hPhb8S5l0exS7YybI0V88kcAH+v514Df6fFa65ZSrGilJR0Ucj8q7Tw/qX2XcGGw7iMHjvxS6kSs1oez/Fr4X+Ffilpsl5HKNL1lI/8ARbyNBubI+5IOjKfXqM18eXVld+H9Un0+/hNtd20hR0PTjoQe4Ir3rXPGVzpd1o+HIjadVdexU1wnx/0sx61p2qoMmSERytjr1Kk/UDH4VFSBVObWh6h+zzNPdeDZYlG9YruQZ7BT79q6SW1ELf2fawmLTIXZwMk72JJLe+STXKfBa8ttL+AEuqfObltT8pgDjqQMHHUV6n4f00ar5EJXezrkn196+LxNSUJu2x9Vhpfuz5J+Jfhe4i8QyzRkESkkLjpzXF/YWguAsx2kHDAjHNfoK3wFsb+/iurtGMUfzBexOa+cf2wPCuneGviBosOnwJZrLp3nlVIHmPv25/Ku7DY5VLU2ebWw9m5I9z/4J2wG3l8QvubblML26GvuMNujBHevhf8AYF1UR65qNicBZLdJw2epAw35Zr7mUbVFfQYaXNG54dbc8o+Nmki10m21ZFP+iTbXK9Aj8foa5zw14oNtbpskCt2r1nx9pM+u+Gb7T7eGO4a6iMeJWChD2YZB6da+WbXUJNJvJbC8R7a6hYo8bHBDeuD2xXh5nD2c1UZ9Xk9ZSp+zZa+IWn6BNqi3N/4gk02fzRI7RSBWJ9OOcc1t+GtY+GOm6fc3Daw0t9wZGuLqRkcjvgnGa4ax+Ftrq2vS6m15LNdStkmZtwHoADwK9r8F/C2GOycXUy3cLDmFsbT+AxXiKcZbH0z5UjqPB3izTtX0uObTrxLmHGVKtmt1tWUxkEgfU+9cI/h+18HXTvp8a2UDcNDH92qs3ipLrdbW7eZM3GPTtn+VYt9GZWW6PCvjh+0drPh/x5qvhfw/Na2xjhRprkgs4J52gdB9a07Xx9ceMtK8G/a7SOELqOZCspbcyxnnAXjmsLRfgp4P+Ln7VGr+H9Us9UhufIM9xqFrfFQPlXgRlSO4713eufs1658CfidoVrfSTar4TuJ2fT9QcAnzCCPKkxxuHbjntXqyio4eTj2PnqlR1MQovofSXjyZbP4a6fk/K0d3KzDtiz25/M12H7M9q1toM4Z4mUWdqEMTEjBVz/XtXB/GKQWHw7so3+X/AEC+A6gZYxx4/JhXp/wBsUtfD2oOk0lxueFN8sSxnCxLxhQB3PavByxN4uK7I7cd7uGl5s9SBpcmo2p6/dFfo62PkBcmjJoopgFfFn/BQGN5tU8LEXLRLbQSuY1CkNvYdzyOlfadfEn7dF3YXHjDTornz3ubWx/dRI4C/MTyfWtaXxpgfJNj/ZerW/lagFKKxKhEy59yaqX2i21xnZLNFDD88SRNgsc9D7Ve8JSQ2OlXj3GzzA5Xa2N2PWsKTWJLexnG+O7vpDiKOIMojGTwxxzn0rtqVHGL1Jio30R+hvwP8KT+FvhXoEcoInaFZpF9N3NejLeM0YIYj8a89+GPxGh8T6Dp9jIn2W8ito1aMqNjYUDC8125vLZf3UyyQP643A14u5oy9azO1zGobvn1ru7DVmjCxi7Fscf3FP8ASvNLXxBp+m3mX+1FO7pC1dTBqnh7UofMbX4YsfwyROjD8CKr3eotTqb7VCet3HIO+5BWHfTxXHzHYT34x/Wsm61rw7b4xrZuc9BBau5+nA/nUdvrFkrrcJYzi3U7vPv5I4IuO5GTj8av3HsVdnE/EjxBP4Tt7ea6+yTreSMLWOWM4TYNxJBb5vx49a8vupvDPiKNrzxLcnWblCT9jy559cBsN9OgrsfjFq1t4i8SaJLeG3fQ9KgknluLWQPHNI5AWJSByx2nOMgAjNeO6xrE2r6pcX84ET3DAiGMAJGoHyqAPToa8+au9D0qNZ01sO8Ua9/aipDb2y2NjDxHEBziuRmA3Nite6lEhz3FZUy7mNQlYxqT53cpv3FRN0qwyBee9QspLGgzImoX3FSkcA9qStEAmNygdKk2n+7ihfvAFelTKw2gd6GAsOFYHHfBr27wKn2fwrYgDk5YV4kM5HoePrXsvh7XpLPQ7OFFVVVcda1pq5jUlynKfFzQ7ia3Orjc6oQjqP4a8cubxHVicsccc19J6pq0mpWc9uyoY5EIYdjxXzD4iZtA1qazdQyo5wfbrXjZhS9m1PufSZVXU4uD6HE6toOratK8i6hcWg5wsJwMVgwfCzUbuYstvc37nu7Esfzr1LT9SspnXc6k5+7mvQvCviKxhG3CKQf4a4IVL6XPdlLyPJPDfwH1a+aJZ9Mms0H8QnZWH4g16DdfBW6sdKIi1TUPNUZCyXbuv0wWNey6P4u09ogHaMf7War+IvGmi2Vu++6jb8RXTJ6amfMzzjwVbz2IEV1kyowG5u9ejx6lFZ2peSQbRzz2ryybx5Z3WoOmnxNcTMflVBxVL4oa5feH/AGoahI2JETIjz2rKHLczm7LmR3+pR6f47t8uV2qxUNvx0rf8C+EdAEL215YWUs0TfK0yK24fXFfDfg34tzeKJ1tIGntmJ5RXJz9BXv2lz3cOl2kcMtxnbkkMQ+ffNfS0aUeVcp8Pia0pTbkfSK+CPDWlO89ppOnWcrdZIYlRj+IFC6XYbQVgiYdMBRXzTfap4htd7/2rciED5VYA/qRWPH4x8SQjdZ6rexzdvlJXP0Irp5eU891fI+o7Hwno9nqy38GlWcN5n/j4SFRIf8AgWM15P4szqnxq0aI/MbeGSX/AHegzUnwM8X+KPEGs36a3eS3UEEOU86JUOePQCqnh/UG1b4/am2Nn2W0ROeeSwzj8jWctzenLmi2eveINLttS0lVurOG/WMBkjmAK59a83aTRre8aAeHNFhuR0SK5XLfVe1eh+M77+y/Ct9NypEWAo7mvFNI1fw9JoFxDItoLr5jJKYx524njLen40kVyrqdVaeG9Ds7j7TN4Q0ewMzfNOAu5ifw5r0LT44obWNIUWOIDCqowAK8P8WXwksvDttFL8s1ypAHORnk/rXuNjGIbOCMDhUAqmUo2LgJ4p61GORxUq/dFSULTl6U3+GnAELzQB5/rEPlalcKRtPmN2rLvrhbO1mnPOxC35Vv+MFeHX7sEYHmGvNfi5rB0XwTqL+ZhnhZBjtmopxbkhN8sWfLfxK1yXXPE17PI2ctgY6CuTaQn25qWRmaMb2LN6k81Wk+UDHOa+qjFKKSPBbuxPO64yKo3d0r/Ix4p1xIUUlck1kzXG1SSvOawqTsb04XNNLjCqpySO1aFvZveEYHbJrl/wC2CjD5AzitnQ/EMjalbxMyRpKdrMP4c96yVTobODOrsraLygnETp0y1SzRx265L8t70zUtAXTWVmnadyfvAcGs2+g3ff3+2a05nexnylttT04KMylwDgnBFNmnspISytujDevP5VFHpKfYjdSyrDApC5bj5j04FWJNJSxmUSQiRmwR+I6is3Lm0LUOXU5jUJrO63eTKwbP3WXpVFeGTB4zXZ6noPmRmWYw2kfbewWuRmt1jkkQOsqg8NG2R+dcr3OhHskk0erfBRZrra32ZtsbY+Yc4rxG6aIyEBlHpXpng7WhdeA9Y0+RC8EYLq4+tebrC0ymUrgE/dPauenuy56q5Z0uOKRlVmGMgcVt+TbW8wRmAPYHiuehQpGJ1HKsD146102oaN9sMVxbXEMw25KB8svtXbBnPy9xs8dl5YcSYz2JrPmaDyX8t13jkc1DeWp8oFhiRT/CeKpXFk0cY6ecwztPXFKUk2HL2Kc161wPn6ikjmZh6dqhmhZfuja3ekhO6Mu7EEcdOtZ8yNVDQ9z/AGQPHt34R+Nemx2sS3CakPssyM2PlLZ3D1I9K/R/wb4j0jxFY3VxpFlPZ24uGEqzWxhEkmfmOO+T371+Qfg/Xrjwr4m03WbV2iurK4SaN0OCMMP6V+smj3F3q+i2N/HrF6guoUlEkQRcZUcAFTXm4hO90dMNInS6PNqU1rdHV7W2SVZ28iO1ctmPsTnHNcj8SPF2veG9W0i402a1OnsGSexaANPLJ/DtfsB3q/cW9zbwsTrF9cuf4ndVP/joFcFNp72usTajdXkl9KuRCs7Z8rPXFebUlKKNowUnuYHiTQJvFUb3vjWaSX5jJFpVrJst09N2Pvn3NefXFja2cxisLSCygb+FYwWH/Aq7vxV4ukaHykiTcDyCa821jWW8uWYL0BJ5GRXnuq+ax6sKXKtEeL/HDxUtq32ZTmbHL9q+dpMvOzMcsxJJruPilrjat4muAGzEhIAPc5riZhh1xXp0lZXZx1W3KxDIoXjrXX/C/jxZZ46lx78Vyci7mFdj8KLaSfxVEqDLgZH4VpU+Bjou00z7Y0ieWPTYkjYthcDiszVtQvl3LIxYH0UVueFHjvtHgVfvKvzHHfvW0ukwzcOBntxXzclqfVe2ly2R8x/EDw7NfCRsOS2Tg18+69pr6ZfSQyDawOa+/wDxT4LhvFUwjDfTivmL9oH4cyaQseoxhVyfnK969HDVNVE8bFR5nzM8Ot7preZcnjPNer+B45Lzy41kdkbkAV5A2MkEZIr034SasY7027n95H8yewr0asXJaHHRklI9n03wd+5E5lbK/wAOelak2ly/JF5qnzBtxjgj0I71cvtWtpNNt3tmBab7wXt9an0LN9h2OSnSvO5ux6S0epi6TeT+D9QWKVt2nu2Gj6iM5Ayo7D2zX0tpcgm0+3dGDoYwVYdxivmDxlefZ/EiQsQI9u48eo4r3n4U+I4tU0GO1cDz7f5CoP8AD2NbQfMuXqediKdveOxCcZxXmf7R2oW+m/CHWknfabhREnqSWXiu31zxdaaG6wLDNe3TqSkNuu5jjrn0r5I/aY+Imp+Ko9NtLqKOwtlYv9lUkvuBI+ZjjP4Cuj2M0rtHDCScrXPGLog3MK4yu3nmsPxI5MxQ/dTpW0v7yZSenc1gao5uNQkwMhuBVxjrqdcnZGOG3Njp6EcV2ui/EjxNpdqtvBrNx5ScKku1wPpkVx7W0kb8rj3rQt0RVII+atlFPoZ87i7nXt8WvE0ikNfROSMFvs0efzxXPat4q1jUoWim1CZ4m6x5AH6CqhUfwpj8ajaM8mn7OCd0inWnLRsveG4QIZ3ZfmyAK0fuqxPIFGj2rW9iFb7znd9PaoLi48mOdD0zkVi2WnZHafC/XLG1vJrTVNzadcZWZlOMAjGa9N8dfD34d2Pg3w1eWurWmgXeo3SRLefaTP5kJQnzZYyRsORjHb1r5ssNQaznZl43D8/avfPgX+0B4R8Fwrp3jLwXpuv6Sx+W6NnHJcwAjn7w+dfbPFXRlOm/ck0ebiqftmXrjwz8PfDnwSudcQw6/wCJIbqW1N1bXQXY4bCMI93KkDNfON40lzK7n5nkYtjnH619Q/tmeJPhzc2fhO1+HtppDW17C17Neadbxx5GcKjFQCG5OVNfK0rbpVC/KScbun51rzVJSbnK6MqFP2aCGMw3UIxg5zUmr4a4DHtU9ov2y4WY/wCrQ7SfeoNS+aY5p3udqNj4cePtb+GPiq28QaDciG9hG1lYfJKh+8jexr9HfhH+0RoHxS0Gw1O9gNlNgLKsih41fockDH4kCvzBUESJtFfUH7HFmZr7VoA2bWcrmL+HcB1rjrRvG534KpKNTlvofcmsaD4F1BY76XUJI1BDbbK42Bhjpx2rhfi18YvDvwv8A6pPoKSXf2WPdt3Z+Y8DJP196dL4Ns1XH2OPPcbeteXftBeEEuvhXrVraxqjeUWwg6sCCBXkWvJJn0VZv2Tsz4l8U+K9S8ea9fa7q8zT3t2ctz8qAfdRfYCn+IPEU2qaLo1i0nmR2MRijjI+6CSTVG60e606yW5mjZYyACzdEPoT/wDWqK6026tbKK7ltJkt5v8AUzbflY+nft9K95JJaHx8pOTuykrbkfPBzTRIy5HanRtE8mxz94+hpbm1a2I53IehHStkZiWr7pgrDcGOCPavv39kH9jnQ/iR8LNS8d/2ytnremuz20DEFMqm4bwCCB2zzXwBCdrA+/SvQvAvirUotW06zW9lSyadQ9uXyjg8YxXNXV4u514aTjJNPY+7/iBeQf2t4dlunPkyaKhk8pgCMMvTP+ea9R/Zzu438PmOPIRnkKBuoGRXzF4k8Wf2xqfhjEXnRLprReWV8xch06jB449K9F+Gvxw8OfC3wjK2sX0NveKW8u1AckllU9FXIGfbFfPZRahiW5bHs5jGpWoqMdWS/t4eLn0L4dyxoVdrkm2WBucsw4I/WvzXVhCEXbgr719E/tFfHS5+MwjW4it4rG0maSAx2rRvgjHzMZWDfXC185TN1kBHpX1lSqqk3KOx85ClKiuWe57d+zj8Wv8AhD9Ul0W+nKafduJIMjiN++fSvsnRb6y8TRrIDbtPIuDI4UnH41+ZKTFIwynJU5GK95+F/iDWLzTYha300TkcEHNeNiqNlzRPqctxn/LqWx9lR+CR5kkx1+PaM5jYjA9gPSvPfiB450vwDpk8s16sggUyOqgHdjoPqa4KO38V3vytqM3T7qcGvOvjpbnQ/CsdpcN5l3eSg5d8vgcn6AYrzKcHUmos9jFVuSk2meLa5r134j1a71S7fdc3s7TScngHoPbAxXT/AA/1R9N1Lz7ck7sLJ6P7Yrg5pdti67fmbow7Vt+EJ1t9Vijmfy1ZQqEnA3V9bh37KpFrofmuL/fU53V7n0pbXUU9ussX+rPTJ6ex96wNe8bw6Pci1t4/tl/jPlhtqx+m5h0PtXO+JtSufDeh3GoWsjQmdRGU6oWboyn1Ga5J9WeymiZuYbhQ4k6ksepJ719DisznGPJDc+S4f4Xw+KxEqtf4Yvbua2uXmo65HjULl/s68mJRtTP0HX8a4a5gMkkuD8inArt9RvI4dMEjZLPwq9jWW2momkqCAZGLOTj14r52VR1HzSd2ft0cBRo01CjFRiuiRxmo2LtC7JuJB6Vf+HPjp/h/4li1MWy3UaqY5YWbaSp9Pf61ox2m9wgGRnkDrUEvg8Xl0I1Y28kz7Y3PTJOAPzrOVtmediMHL44dD7F8L/tRfDHVtFtv7U1K40m5jXDLe27gE+gYAg9a88/aG+PngzxN4cfSfDOojUZ5l2loY22qPckCvlERtDI6suyRSVfbxznkf0rR0nQ73WGkNpBughAMkvRUBOBn3zkfhXLHDwT5jyvrVaX7tMveH4TcaxYwoMlpB09Bya9bmkurNlKpzklfmIbAOeCOen8qxfh94St9MYXVx++uD8oc9h/s12WqKrQh4xkpwM9cHiuq6Pr8twHs6N57s2/BPxIu/BuqWurS6LB4hQxZtTeSsTE3aTb/AB7eoVuM8119j4si8YNdXyX0l9fTytNdtNxIJCckleoHp2FeZaDMRGLFdqxwtldw5C9xz+VVpNQubHWy9s6wyRDl8clj1X3GPWvQwOMeFldI+e4k4To5vh3yScZrb19D1mWTdH75rqdL+OGp6B4ZtPDkfhOLVLG1kaQTf2xLa+aWOTuRVOR9Sa870fXo9a08TqBHKCUljVs7GHUfSp/MG78a+6koYymuzP5ThKvkmMlG1pRbT9e53F78UoNYjjS6+GGnMsYGwf27ONuDkHhBnn1rX1X4nXPiTw/YaPJpLada2crSq8mrTXzElQu3MgBAGOBnFeb/AGgr0bAqO61610eFri9nSCMDcWc4/L1rOjgMJh5e02Z1YjPMxzCHsd0+iR6Ppd0jTQ5KsN4OGXOO2RXa+H9aSPSpNJffDNbuYym47tpOf618t337REWmTQpoekyXk7Oqrc3D7EGTjcEwSfxNfdHjn4RjxFHZz2V4mmam0SbLhYtwZxwwkG8ZXj2I9e1fO51OniEo09Wj9P4KwuKy+9XEOyl0PG9X8DpcyGcPf3hzkJJfTFAf90OBW34e8EWvh+RLmA3kBByY/tUroe/3WYgVT1vVfEHgnVE0vVdOaCXb+7uGDeRPjqY5CoDfTGfrSaXfeJfHGoHStKtdzAhZp1YGOBe5dhwuAepOfaviFSm3y2P214qDjzJmt4y8QG4tJbeGPekaFpHB+6SMAfjn9K8va6DKQSCN2RXu3jT4XQeFPgT4ttjftLr81hPcfbdu0K0S70KA8heB3yc18J+G/j811bQ/2xpzLPtG+e1I2s3clWxt/Ovuclr08NT5Kis7n4Vxrl2LzSssRhveSVuX9fU9u84evPatTw740bwrdTieyj1fR73C32nylctj7ssbNwrr+tedeH/H+keKMrZXYE4GWgmGyQfgev1BrbaUrw2QfyIr6mXssZDk3R+P0pYzKq3Ok4yO4uPiZpGi208XgbR9T07ULlWU6lqbxxC3Vz85SOM4Z/Qnp71ydmq2tqkCszBBjLnJJ5yTnkkkknPeqLMepzjrT1k296MPgqGGVqaNMyzjE5m06stDR87aQ3pzzXS/AGSw8B+NNT1OG1QXV8mxpWOSRuzg5zxXHLJuUVY026ktb1GQsGY7RtrHMcP7fDSTXTQ14dx0sHmNKadk3Zn1b4mvvC+laTdeI7TSreHWmX/XxRlypIwTtz1+lcw37Qkd34ZFhp+i61jaVjvLeFQVkGcFg3BGcdK5CbxZdaP4fN9bwC+uYQF8lmC57E15LqfxS8U3imFZrHTI3clY9rF19uTX4rZRbTP7NpRjVpqa66n0tqHxgkfwtbHUYGjvJECyJjB3AYOcGvMdT8SfapPt4YSPBlkEjnHIxjNeU6Lr2q3Ju49buklLNujCrjGPxNTax4kg0fT3ubiULZxo0srDJ2qO+BTpcsqkYvucOOi6dGc4LVI6vUfGmga59nuNV8FXOt61ABtF3qhFozdclFUMy552kH61P8NZPFWh+FW1zTdC0u9utUv7m5dZpDDDCPMICKApJAAH5V47D8UvCd5JE0WtWZ8xsKrMVy3uMcV9bfs3eJNPm+HGn6fdIkgtjICrYKli5YkY9c19TmtLD0qEFR36n5zw7icbi8XU+sxaSWhqfBnR9c8RapDqviHTrfTXljmMlpayGSPjbtKllGO/ak+Jnw/8XLrxvvDGpCxibI3mFZXTIwMBuOPpV0/G9fCniGe1bSLq7kuI2EKxqB8i9VDHgZyPyrb8OfEW71G+82fT76wtkGJUvoghV84AHJDD3FfHy5d2fqEITM74aeFPEVrZu+v6zNrkjDDNcW8cO36BRXx5+1r4Hj0jVLo2tt+7upDwpz85zjj86+8dW8SN5TugAHbFfKfxytf+Es8WaZaSJ/rZM8HkkZwBVU63s53Klh/aU2pbHzz8I/hHqHwxa51vxNZ3M0V/bRtHZaXftBNGMkhpG2hSPYE16dN428Obn+06L4quFZcG2l1dJIcegUggfgK1PHOujT/D+n+G/tM1xcWhZZHlYnYnZfw5FeYX3zcLx2NfoeV4VVqPNVPxHiHM5YTEunhnojV1DxpPqFjcaLoumR+GdBuT/pcEdw09xdY/56ytg446ACvC/EGuE+JpL+N2CM2xB2CDgD6V6RrkxsNCvbkNhljwoHXnj+teNak3lpEd2SpH59f61pjIwopRgiclr1cbJ1KrvY6q8uGuLVyQNrrk1yFr4dt7xrlmVRuOFOM8Vt/aCbNG3Esyc1DZy+TaqOhbOK8o+qjpqafw98F2tvrFzIoNyWhZcMOFUjml8XaeNP8AFFiSVVbmyQhl5HAIx+ldl4KjWDRbyUvtKoFwSN/UGuR8bKHt9KuNqr5Ny0OR1wfmAPp1ojoyOZs6v4DyJH8VPD0U4GyW4MPzdPmU/wBQtfsR4bvLiTRY5ZJEZW2j/Vg4P5V+Kng3Vn0PxNp+px8tZ3Mc/p91lJ/Sv2Z+H2oLqHge1YMWEsu5Se6kAiugadjVsY47vWNTkWJFKlW37RlWC/MRx17fjXyZ+2D4tOm6Dc3Ec214rc2VoEXb+8lbax/Ba+pI9ROj+FdW1AlxI0Es+QM5LMwX9BX5+ftnaxcL4g8K6K9wxcWjajcrjIy7bY8+4w5rSnHmY3JpXPnRbXy1wv8ABwMfyrhPHF66r5aH5nbaoIrvLi4SO1YBvLyD+FeaTN/bHiezTlo/OCLnnPPWtazaVkZLXU9RXRZdK+G8Vl5eNsfm7geHJ61neA2tS0y3Y8tgAYZUOHV+uB9e9dNeX0cuk3MIhkijhTa80xCpgD1/+sa4TQ9Au9avIvLdIrMk794bzHXPUAdv51zLRD1Z1viKGObV7ZxGFljA80D7u/vt9QKZDIrXUgY5YMT9Kt61CI7y2O0qu8ISTwPeuftLqJdau43mXZ5rfPuGBj8elUFjS8cTmWbToVOGwHPPTBrpvGmkjxT8H9U1BSftNoiPkcnCHP8Aj+dcR4ym3ahbSo6SjZ8rIwx+Nek+DW+2eFL/AEqUE2upWcsQbPKsVIHH1zWU2XFWkmRfsz6eviz4b3mgX0kdjZLfJP8Aa5HVsvuB2LGDvY/hX174Z+H2maXGjw6XrOozBQAzv9kVh6hdyt+ea+If2S/FWueG/G40vTrj7LNep5cheMSMNp/hU8Fq/QvTbrxVYwrKYLXxLayKGMYi+x3i8f3SdrHr3FfzlxxjcZh8SqdKSSkrpXau/wCvM+wy9RlTuzZsb6W0tdh8N3iiNeFe4DuR/wACfJrl9b8Q+E9YvI7a9htra7jKmW11TTLeZzHuztUzISPwP4V0mi+ItL8SeYlqZ7K/h5n066zHPF+B/mM1V8UWel61am38QW8d5bSfKty6AzQn2bqK/I6Gb4unVdKvKUX5N3X3t3PUlSi1sbej+DvBN9rUWt+GfD9lpOrRp5JvNLWOJWjIztkiQhSOnOCeldtgqvz7QQdvXjPpXybMq/CvxPFbX7/atEmYtBfRMyu6H0Kn7y9x7V7R4T1DUtAvJL1tYjn0mcK0NrcoLiSXIBVgWb5R7Yr9n4VzfMsHJUPeqwn1fT5nh47B0Zx5k9T0O6uEtLd55eI175/SvjH9o7xC7eModSUIkkxSEFRgnJwM+pr6o1jWLjWOSqxQg8IoAXP0r46/amuILXxF4ZtUGZ21JC7ZzuVeT+XFfsmKqe2p2aPMwMPY1dGZNn8RbzTj5bowkFb1n8cdTs0HlTSZHaiTwPFrVqksQXcVBBHenab8MzDMAyD3OM18zyo+159EMb4heJfGF35YlYK3VumB61654B8Lvp9qs85aSZsFnbk+prK8L+C7bS9rPGpOfQV0HibxZa+F9Fur6Z9sFtEWIUc8DoPemocxhOrpoXf2ePCf2r9rDx3rGFeFLC1Qd8My5x7H5R+dfcGteFdL8ZeH5NL1i2W5t5SGK8gqw6MpHIPuK+Xv2KfB+rab4X1jxh4jtvsmqeKbw3iWr/ehtwMRKf8AgPP419VxXH7lpAexNe/Qp8sbM+TrVHKpdHzb+1Fof/CM+F7OGbcbGO1aJLplOzzGuI2VSfXC813/AOz7Jaf8IbeHTzvsjet5Tby+fkTPJJ7547V6T4m0Kw8aeG77R9RijnguYiB5q7grY4bHqDzWP4D8G3HhHw+bGZreWdZWZ2tVKJz0wp6VlRwMaWJ9vDr0NamLlOh7J9zbp24elNwRwc/jRX0S7nkjwwPal4qOl3H1qgHFh6V8n/tGQ2t58Rr+O506yu41t4VUz20bspwScEjI619Wt0z3r5L+Ns3n/EzWuclDGn/jin+prKc3FXRcOp45q/hHS76HYukWELD7sgtYsqfUfLWHq/gHS7rw7cafJbWdvJKpA1BoY98bccgYUdvWu6uGFvGzyNgCvX/Afw2sdL0N9X1K2t9V1SaIywRTANDbjaSvB+8Scc444r5vMs2hl1L2lR38up00qDrO0TxnwnrcOi6hp7293HmEqo5wGAGCBX0lp3iG21jTY54kF3bhQGMf3427g18xL8cn/tSezZ7vWrpZnSYz3rJEhBIKRoigY7YIJrS8QeMNSs4dMuLbSR4bmlyx8pyXlXHBKkZA+teBg+KPrFVQ9mz0p5ZJJM+if+Eoit9sSNsUHrIeRUjavo0jNJqWtJEMfJHZ5kf8doOK+cNP+KFxKWTVJdz9BKox+Yqeb4rWuhK0huIT3CgHk/QEEn8q+rjmELaI5vqcz39tZgnkMehaVLOwG5rzUpcYx38sf1Irzv4hfFLTdDvozqeqC/1MDENrCdqg/wCwox+fv1rw/wAUfHjxT4lhks9OuV0jTujLEgVmz3xnJ+pJqn8KfDMeseIBe3rfbCmS01wSzMeM81hUxqfwm1PBtfEekXmpa54uCzTQXl0/347WGN5WjB9AO/uOaxdQsb3T5XF1Y3tuYxubzrOZNo9eUr09Y726s0Ok6pJpV5atmFocbCTxhh3FWdH+I1z4F22Wp6ld+ItfviSbOMGV5PZVJwq/XAr4fMuLJ5dU9nGnzLyOyOW8yumeMK0c0XmI4ZWJwV5B/GqMoxXsPxF8Fw6ppMuu2mkWekX0TeZcWdtcKdyEcsyg4VgT29K8aaaP5gJo5NvXa4yPr/ntX0+UZzh82oqpRevVXX+Z5lajKjLlZHIvy+9Q/d47elWFeKRQY23D2OaikUcnFfQra6OYj/hC+9Kq84zxS7RuFPVRuHFabgOVQGxUrRKOOtEagsKkSPdzyT9KdhXFhRdy7Rls9+a9FsDtsoV44X0rz+3Q7w6q3BHam+PPjPoPw501PtVzHdahIv7mxt2DyscdwOg9810Uvdu2c9Vc2iO08UeLdM8G6Lc6rq10trZW67nYkZ9gATyTXz14i1xfHMn9s20TQW9yBJCr/e2tyCfqK+ffi38Ydf8AjB4itLHUJjDpKzgpYQ8RKM85PVjjvXvWihW0u0SNQI1jVeOgwAK8fMp81l0PbyuPLd9Tk7yzuYpCy5B9VNR2+oajak+VNIv15rurrS16gBgaprpKyf8ALPn6V4Fktj6SMu5zyeItfYbUuWWP6df1qxpel32uXi/aLiWVj1GTXYaX4PlnUiSLanaut8P+FTZuBgD8K0Um9zVWZpeA/CttpkIkK7pcYJI5rM+OS27eBryGYDbLGVArtY2j0uHczcdAteHftK+JI4vCs0Ym2zzKVjXI9aum+afKjmqNRTZ8m+Ebi50PxAt1Zv5UkcpZDnGCD0r7G+FfxwstYuILfX2W3vNmwSlAEc/lxXxzp6mORGbHA5PvXQw6ptPy5DDkH3r7DDvlVmfEYmKlJyR+i62dlqJX9xG6FdytsHzfjtH86j/4R3TssxsYAx4LLCuT+NfKXw7/AGldY8M2sNjfvPd6dHgHy8NIg9s17h4d/aH8G69EY31GbTmkH/MRQQ5P1ziuh9zi5Uj1PwnpdppNrfy2tpHbyOuCyDGf19q8++GcbT/FPxFeMF3M4iYn2967TQfFWnX2g3htr+0m44MdwjEj14cnp7d65b4S24k1XVbrYy/aLp3+Y84BwP5Vzy3NY7G1+0dNqsfwxvRpME9xdySom23Te4UnBIA/OvmLRdL8Ra5oT2lxY6pYQxty7aW4aU+hYjOK+sPif4hn8O6TA9vCsrTMUKv3/wAK8qtfF2u291C11YWP2Z24WF3Yr9eBW0KEpq6M6laEXqcBp1nrMvj7wRpoiuhaW/8ArVeFwASeuSPavruM8Y9OOtecWfio33iaztjaoivgFkzgcV6Ovy5wc1lUhKm7MunUVRXiSxt2qZarrw34VKjHbnvWRsS/xZpyn5cU2l3UAcx8RIWh8VXBK/K+GGelfNX7R2uNHp8FhGwzIfmXPbNfU3xbjdfESvu2jy6+GvjpqP2zxY6bt20YBz0rvw1F+01OGrL3dDzS4Ty1ODkdqotnaamnlAyM4+tQfw9a925wRiULo9ao5HTg81duvvEd+tUJJhuJK4K9DXBUOumYt4vk3TFeQxrQ0iRXibKqecgk8g1k3zEyGTJOTUuk3SwxsSO9c17M6rI78eP9VW3ji8q0cxrgPJGWz79RWZdeNdVuAXkis5T0wsTKP/QjWStx9q4XnntVmVFgjwBkjk0SlJkWXYt2vjeeCV2fT03NwfLuGA46cEVXvvHGp3SMsRS2JP3+WcfQmqEkPmAnGDVdockYH1rC0k7l8xQmeW5k33EklxJnJeVsmtnSpmeFkYEgd8VQa3O7p0rS0+MxxuO9OMbatkHf/DcrNpeuWrYOYi2CfauOuFxIwG0H/Z9K3fhwzf29PEWwssLAj8KyNWT7PqEyY+QHg0oq0mU37qI7UhIChHy+9Z7WqyzF0XHYlWKkflVoSbgQB+dV1Yx5+tbojcbHNeWe7bM0yDqshyPz60/+2pJ2LSxhH6cHNMZjtbNVGUhwe1YyWprHREst624gIMY61ThkklV0XjJqSTue2Kq2c3lyEscVBRoruiUbfvjv/n3r9M/2Z/iFH8QfhDo923/H1Zp9jnXuGTivzHebJ4IJr63/AGBvGSw6t4h8NSPiORVuogT/ABZw1TUipastbWPqnxz4h/suyjEb4mnbao/ur3NefX2tSXABZvmq148vjqGvSBX3LCuwLngHua59SWTOcYH0rwa+7sepQppJSa1MHxE8q7pVOSOorgPEN6fsF0RwShzXe3U32nzkJ3Hbke1ebeLleG2lixgMpOa87lfMj1G/3Z8x+KlP9rybi3zHOPT2rIkA3DNdLrliz6s5bDIzYQ561j6xZGzm2EYIr26drWPEldu5Q2gEYrr/AIWajHpPjvSriZsQeYEfsMGuOmY7VxVqxdgxx/OtQg7SR+hHht4bW4MSlCko3qVYYFdTJJBAFPmRjv8AeFeH/DXR7HxB4E029mnkR44wWG4k/wA67zT9O0BoyZNRlkOMFZZcKPpxxXhVILmZ7nO2kdc0kc5Zi67Qf73FeP8Ax7jtL3w9IvmRzKqtvVSDiu1Hh3wlZXEUM93NJLNykbTMy8/Sud+MnhXTbXwddyxW6xtDGQrBiMj86KcUpJ3FJ8ysz4SuIR9ofb2JH4ZrrNCuBo7WerRkJtkEcoPof8mse6tfLh84jaN7AfnWv4d332j6nCsaOqKHLSHHU9BXtt6HkW5ZHt2j3yzWLvHIGjYll2joD1/Wuy8Fzbo5BnqfWvPvD6oPD2n+WMK0YBHfpXc+D5BDuTivMnpqelDU5j4nXQt/EUT5J3LjGK6P4Na1eSeM9PtrRXkEwKTD0X1/CuI+Ld4F1qBydm0n8vWvdP2YfBraP4bXXLtCt9qJJhDjmOMdPz5/OvdynC/Way00R5WYYj2dNrqet69pEE9jEdq+ZCciTHzfSvlT9prwDPPZW2qWSl1hZjKuM5HrX03repSRysueAcYrm/FWnx3/AIN1czDcvkOAvbJFfeYzBwlQcYrY+Uw9eUJps/Pq33RqVIIwMYNVZLQrcRgAk5z0ravtNmtZPnUhWZsbvY4qpdRhGikzjccZ+lfnbi4yaZ9apc8Uylq9ukccYxgntVIR7cECtLV1KyIG5+XNU1GVB7VpEhoTnHNS20YklXOMDk0nGMEUtuMGQdmWqINKO4CLIzNhcZXgVlX0o3v1wyg/NTtSuBGttDghidzf0qtqh/eK4O4LxWKir6mvNsilHC00iIoy7NtUeua6zTfC4PhfxFLcIFubWRACAcpjqB9axtIiDXURBw+8FT716HY3CLpeuW1zE6XN5skBz1JAXP6Zrro0lU3OeUmjA0r+wrXwTc2+rWslxPI2YJLcASwse4Pp9a5WPTY9xCzGRc8NtxkVs69Z/YZDDGxKIoJyefesFrxvL2g49COKUoqLsTHY1G8u2tSqL5SdfmGCawri4WSRjtxjgc0T3DMoG4k9yTVQrufOMVlaxdyWOXbk9G7V3Pwq+K+rfCfxJDqun4uIW+W4s5OFlX2PZvQ/nXCKvPNTx48uLP3s/pUuJcZOLuj9dPgT4u0H9oTwfHq+hXiLcRjy7uzfAltpPRlPOPQ9DWj8UvhnDZaDJLNEs9rEd8oJwMdyx7Cvy1+Efxe8TfBHxlb+JPC94ILpPlntpPmguo/7ki9xX0Z+0Z+3xcfFz4Yw+HNB0m50Ke/UR6rPIyMNuBuWLaxIBI6nnBxXHPDtvQ9BYxpO7PGf2g/iNoPibXH0jw9pdrFYWcpSXVEAD3mD2/2Qe/fFePtLus/LDOY/M3Mu4hS2MBsfSgqv8IwtNX7rJ3PzCu2MLKx5znzO4yBjHIO9W5pBMmw8D+VU1GCDUqsPetLEFaRjbtydy+vrXSeBIr3WPFGmx2MZkaOVXfoAq56k1z0wDRkHgc816r8H9Bk03TZtRmBSS7wE9kUcfma5K81CDuenlmHli8RGHTqexrItjZxIH8+ZVKiTP3QTkgfjXL65GbhC0nzuvKs3JH0q4bzysISMNwDmoLrEoJyCOhr5eC965+qvC0lCyR5F4t81UYltgzXFzRkrgkjdXpnjHRnvGKRrlBzXDXGlzrnfyF4HHSvo6Mlybn55mWFmqzstDFj3I2xWJ9eK7bwj4g1bQtn9n3s1oUPDAI4/JgawLLSXaVMhmPcYrsdF0Ce6CxRRMGzlmIx9KutKDWpzYPD1HLRHZ2vxc8d7VWLXYwQP+fCAt/6DXCeLo9U1i6a81S+lvrpgcNN09wPSvRtJ8KRWMe6Xc87dWPaud8caTLCVnVP3B9O1cNNxU/dR9HisFUeH5meUXVrMynZjaByoqayVtR08eWql42AO7+dXWOfmHHPPpUdjGlrNuiz6H0PNer2PhuVKVrHoek+C5de8OxQPdTxhG3iFpS0RIGPu54P+cVg6tot3pWj3em36MtxbSCS3kDZVkI52mvRfCN9LJplvGI1UbQQ4Y/yxW1rGj22vafLZ3AwXG1JAOUPY158sS4ztI/QMJllJ0IzpKzseVpfC68MWbszGRAYyD6g4/rXT+SHs44x0CDn14rhRC+k29zps7+XcRXO1l7lc9R9a7JdWtYbVfMnBO3Cooya9CDUtUdlJfZluVNPsla/aLIHua1JNOU6jpyyYJN3CBgf7Y/wqHT7iC7bz0YqwO1lYYrWhIa6FwzDZZQTXjHtiOJiM/jirauRiYxp0ZXPFdQt1XVL/AAcqbmUg/wDAzXceA4SnhSYjcBcaokLhT94LE7jP4muCjz5YJOSetej/AA/jLeDppMfLHrcK5z0L28v/AMRVNWR8FgZKWKjzdTsLLbDDgcGlmuCI3IH3Rn605gEgXAy7naKj8s+YAhyNmD7fWsUfqMdFYr2rYuHcE4Y4HNVI7oSXkuCBsYlmNNkV7eRiG3AnH41jyMW320Q3SM7M/HHXNXy6MmcndWPQfhrcLJBqrLkjzkY8/wCzVnxN8QrDw7dSWgjlvLxeGjiwFQ+5NZnwpj23muQs24RmLPPHKnNeXa1qQv8AxBq85YH/AElzlTnIzgY/AV9SsZKjhYKC1P5kx+T0sbnNaVVXSZ2OqfE7WNSUx23ladERy0ILv/3039K5i4unuJA91NJcyZ+/M25vzPT8KorcBV3EfrUU0xkVmzyMkV5dTEVavxSPfw+X4fC6UYJCiDELQpI5CsSrE5Knsc+39K/Tn9nT4y3vxG+B+gXOuWF9e67amOzkaC3Mgnw5QXPDDhdvzE9D2NfmUuFIx1b8ulfqp+wt4Zsda/Zy8Jag6Q/alvLqIF+SAZWyP9nqDnisE7HrU0kx3i7w/rfj5b62jg0xr0AxWkGoxyNbGFWALNtJAZsEggAjHpXS+GbIfDmSy8NyWPl+HZgsiXUKZhSQ8+XMQdzjIOG7Ve+L3w913VfFng59JnbTYtP1VL29mt5tubdUbem7dyH4UjHau2tbP7UqlreApKm7bHLkHI5AHrj0Pf60tN0dXM7WucH4wttP8eaLf2Fq7S/ZVns7tSroEwp+UBhz2GRnI7mvxzjUwzXA28rLIvlnjoxGK/d9fC5msbiNY4gk0ZHl53SZ2ngHJC/hX4b+KNPOm+KdatGGJLe+uISPcSsKDKok9zJTLbWJ2yf3lbBH0IrotE8ea14ckBjvWu4e8N0xYH8eo/CuSupCt7KqnYqKBgetV5LhlCkHAY1tGtUp6wdjzMRhaOIjy1YJo948O/Gax1SaG3voH06aRgoYHfEc+/Uc+td+szKxzyRXx/JdNNbsF3F2O1dpx+Nekal8XNevrOC3gePT0WBY5DbjLuwABO4g4HsK9zC5pKMf3up8BmXCNOpNSwfup7pnt+teK9L8O27Tahex2xUZEecyN7Be9eaal+0aLeaU6fozSf8APGe4n24P97aB/WvJ7iZ7qR5ZnaaVuS8hySfrVVgWA6DFZ4nMKtb3YuyO3L+FcJhLSre9L8j6A+D3x8mvYho+uzM1+u8xzM2VnTJOCT3A4/CvUp/G3hyRS7PbRTHljJjNfEtxJLC0UsLtFLGwZXQ4IIPWvbfh38RNM8RfZdP177PbahNFmO9kXbHIwOCp/wBqvgsZhX7TnR+xZfjoxpqlLpsdx4m8fWd2yxWNujlf+WgGAfxrQ8E51KO4+0RrMsqFSjjK8j7taNv8JPtCxyhPMVuQEXIrkPH3xPsPhWptNMeO91tgVFvCfkiHTdI2CPwHPFccaLlpBandUrqzcmeSfHj4deHvB+uQnSpHguJhvlsT86ZPUj+7XsX7IfxIht4X8LT3DpfrulheQ5EkZPQHsR6elfNGs61ea9qU+oX85ubuZizSduTnAHYU/Q9VvPD2rWeqac/lXto4eJiO+eh9Qa9iVGU6PLLc8GnXjSrc6R+gmoeMPFF1qiWvmWttb2ZkWG42GRmVj0OSAOAPXvXZ2b+M9W0OW1bxFZvHMm1ZWsiZF/3SHA7dcd68S+FHxg0f4kWsdvOyWOsIqvcW7dMZxuB/uk175pvjLStJt8SXSsm3AjUZOfavmKvNCXK0faUKkakOeJ0NncS2/h+I3rs86Jtcnox9a+Sf2m/Es0FjJqFrLsltpUiikj4IkY54PsATXveqeKrzxJIbawhaC2blpJOv4V89/tS+E7i18AQzQwyusd6J5Ng3cYK5OPc0qNpVY82wYybjh5cm55/4T8SS+INIt725LPPIP3jP1LdyfxrUuLhmkGK4D4X3TNobxBv9VMw5/A/1rsWlO6v2TBSXsItbH8tZtTaxlRN9TE+Il4IdBRAwHmSLxnsP/r15Tqj/ALyIA/I3zD8K674ral5LabbhuSpc/mf8K4O4fzktDu5G4E/jn+teLjpp1XFdD7rIqLpYZSe7OjjlDWud6ggDC55qRV/dKdu4Nz04rBt5drqo656mrUy+XGNpYfQkVwbn0Njdj1S+03TYluT9ot9wK3OMXEQ9CR95fYjIq3rV9Fqmi34R0dsLOrq2QWXGSPrWVZTSNZtCXZowc7Dg/wBM1WugdNtbtIQIvtERR1HIIyOcY4NOxFkdBoqi6eHI5lTn8QK/Wj4Da0+r/Cnw1cKxdm05ZG57qME/oDX5F6LN5DWzknC8YBzX6XfsY+KF1j4ZaTCxVntI5rNsNgjDcZH0K10dDK+p7j4vuIm0NtNaeSMtHCWXnnOCV4HXvz71+Z/x28Vp8Q/i/wCJtSibdYx3X2C0LHpHCPL49iwY/jX3p8VvF39h+CfGGvESAWUblBu/iRCF/DcR+dfmBqOoDStJM8nzySfKoJyZJDyf1ya6KK1bYX0sZ+vSLCrwqwIUYf1BxXHaSoi161GQWQPLnpg9u9a0Nw01nLJMweWR/Mkk7En+gqDwrpwvtZuDu2YiL7yMhR9KKuupSdlY7PV1PiSOO4lyskaLsjBIijOOuMkljya1/D+kT2+nMY7iWIE4LxPtY+uD6Uy38MPpsb3l3eTtO0hjiiXCxuuMZxXXXFr9h0SNN2SFBxjGMisLEt2PO9ZtzIN/mzOWbnzZCw/U1xOsxxwQySpHH/rdp4rv7zMl55PUGQfL/WvOfEGV0mMnlmun49txrKRtHY0FY3F/cRRIMQwq+FFevfDe+aS1VMg/Z8O2DgnHavIPArCW81xy2W8lVx6c16H8PJkkuZISSFVssVPLCo3Q+pH4H0DWG+L2rahokTIdDuRqU0qruFvAZFyxHcDP5V+mvh3VjfaDHJdQxlwgdpLU528D51PUjofxrxL9ivwOsfxG8V6xc2cdxp2pWhsJlflf3bnI+jB/0Fevafoc/hHWr/wzBIwuNLIbT2k6zW2MR7vXgbT7ivwPxMy14ihTxEFdxetvPQ+hy2oleL6mN4y0WLxjeQWaXn9meI4VM2mapEwAnx/Cf5EfjXZ+A/Buo+IPCqP47hh03UCSktrazB/OjHdscKSPxrkL6+sbBrXUDCV1DJkht5OfsspyHKnPQgDrWX4d8UXi32pTSXM80sjAKrPkZPAGKw4U4WpYjCxr4+PNb4V2/wCB5GuKxTUuSmz1GCHQvDln/YPh7RoEhtSSLi5JmeNj6FurdelcvNZzNqTM7Fth5Lepro9D099O0lA2ZJ5Mu2/ux6/hTZNPYnowLHoBX7HRw9OhHlpRSPIcnLdkljaJLDscZwOCK+Rf2hNBXxB8XLO0hbIsLXzArHqzkgN+SV92+H/DsC2ZabcZGHavg/8AbMvL34L/AB90LxBDF9s0XVrBYZY8c7o35APcgNn8KupFyTNqNRRldnc+DfDN6un2+D5oAxkCu4s/Dc0XLJg+9RfAz4meEPHGixHR9TgluurWkzBJkPcFDzXqlxZw7WZjtUcsxwAK8WVGSeqPdhiIyV0zzObR7kcpuA61heBfBDfGD4sw+HpHaXQNI23eq+WMqWBHlwH0Jxk/T3qLx98UtQ1jxFD4E+F8dvr/AIuvG2z3CYlg0yLO1ppSOMjPAPcYr6Z+BfwVsvgn4QGlWN19u1G6mN1qOoXWfMuZ2wWYsOw6Adq6qOH5Zc0jgxOJ05YnrNnoNssMVunlJHGMKjRnjAxgEdBV5LdrGxmUbiVUncTuqharPyQFY+xNaEP2llZHt2wykbgQa9VaHjK/UntZNuDjiqVprUvyKwVuP60zUZn02wuJSmPLjZuvoDXOaDqDyWCSNt82Tk8niiUrAd35kdwoDALn86rT2xiyVOU9PSuFt/EEt1q0gSTMKNgYPcV2FrfGe3BJ5PWtKdVp2ZEkSZFNY+9DLzmk4rv5krN7ENBXx/8AFJpL34ja8ttBPezG7KeXBGXfIVRjA9K+nfEvjbT9Bgb5/tFwOkKNjn3NeH/8JwYtavBHbQae1zIZpGgG1pGPUlup/PFfm3EHGmAyn9zCXPPstl6nrYXL6tbVqyOP8FTeCtH1jOtteXmuW4ybLVIfJihbswjxkkfWvD/jt4q1nxh8YPDug6Vq91arbyNf3DQ3DIiR7+MgHByFr1XxpYx3fjL7TMA7N8w29T7V88WMd3cfGzxo6OZFgWK1DPyVXBbA/EmvzDBZxWzSdXFVJXUYtpPz0PoVgoU4pLc99hj0TR2utasNHso9fbBmujGGMgH8QyODnn1riNf1x/FGqSXLSeY6rg85waZp2qXk03kyIhhX5SzMckemMf1qS68FwaZcwajpk0rxu26WF8FVPfGP616OTZv7yo4h3b2Z2PDuOqMu4s2aPoS2OazZNP8AN4avULfTYZ7dWUqQwyeOlUpvD8Stkdc4r9JXw3OV+R5zHobswVUZweMAV6V4PtpYbWG1hg+yovV2XHNdpoPgewsrFrq7/eMF3dQAB6n0rzr4gfHb4feE1ls7YP4l1NeDaWEzFR/vOpxj2zXyOZ5tV5nQwUXKX5ebNYUk9ZHa3niiLQVjhtLe41CduBDbAlie5/ya1tLj07R/O1KawbSZbsBrgzT77qbHRWbnao9BXxv42+P3jrUrWX+xoIvCmnyMEjFsqiTnsTjOfc12/wAL/hz498XaLHP4n8U6munTHP7yQ+c/+7x0r88x2SzhSdfGV1Fy31d2vyOhVYqVkj6em+Ndhokawwaha6fH027hvP58n8Kdp3xPvvE1wP7N8KXXiSduBcXVukUXt+8kwCPpmszwn4N0TwhpKQ6bp0CSjlrqZBLNIfVnbnNd54bupk/fyPg5wABX59LG4bLdcLzSt5tfl/maShzatHN+IPhnd+IovtWpeDYdFuGQ4utFulYgnn54gAGHuM14dqWnHTdRnsWYfaLdyrqPvfXHXBFfYlnq05IxKR7ZrE8feDfCPirR7q/8QxLZtZwtOdSt2EUyqoJJLDlgAOhzX6Jwj4gTWIWDxkW1LRHjYzBqUXKCsz5NVQxwTt9+gH1rjPFnxa8PeEd8T3Jv7scGC0AcA+5PArwHx58cNS8WaxfRw3T2+kxyNHbxx5TcnYsR1NeeXGuNNJy/61/UNG1SNz5WWh7rrn7TGqKrDTNJsrYY4a5dpmP6gCvPdb+P3jbUmK/208P/AEzso1iA/EDNee3N48udpJ701Y0VcI4d+rEGujlRnzHTr4y13UW36hrd/dKc/u5Lhyo+oFUp9QS3hd1xGzegwTWdCzKvPFVb6ZGyC3zDtRe2hJe8I2p1DxGZz0jOfxzX1V4ZjkXTId4x8oxxXhfwP8Nrrt2p6SPLs5+tfdui/C2yPhu3RJN03ljOOgNeBjPflyo9zAtw97ueSeWWUKQRzXQaLoJkw5TcoPpXY/8ACCrbTBXGVWt2x0eO1QAdPpXncjR7HtLnO2+nybcbMVY+xzR/wEfhXWx2kKqOBmm3Cxxxk4HHrS5WVznBeIro2dkXcZO049vevir4s+Mn8beKJW35srdikSZ4JGcnNfQ37TXxETwr4bextJlOqXxMYAIOyP8AiPWvkK3ZXjUDjHrXr4Gir87PKx+I91QiPjXy2x1q0snQ1WwO5xSkrHkFsH6ivejbY+ekm9SwsvzZqSS7PyjFUGu4F/5bL+dP83DHJzxxW1zOx0NjrckaqAcEHOQea7nwr8Z9f8Ktix1CSEdhnP6GvJUvQ3A4NSLPuYE8n2osnuQ1qfSjftJa1r6Qw6qILkRHKuyYP8667SviVoesSWsYkaKZjh1mXCqfY9K+Ro75o+mfzrRh16ePBD8VqqiirI5pU07n2v8ADvxBbeJvH09paxfurTJFwXB3kDpj0r27jnGMZ/h6V8C/Cf4yXXgfVkmhigkU/f3Lyw7819ueB/F9p448PQaraDYsg+aM9VOOlctaXPK5pQXIuVHRL2qVag3VKjBV71z2Owkp6+9R9xUlFgKHxy/0OZbn/pkf5V+dnjzUG1HxDczN3c1+g37UNw9p4TFyODyAa/NzWrppdQnfO4s2fpX0FCOnMzxqjfNy9jOf5yc1EzBcg/hT2Y/e6VC67tp9a6SFuUrj7xNZ1x8yMcYq9PcL5xXpiqN1MvIBzXDUOyC0MK++6SeBWfbuyqV65ParuqSHaVxgY61R0s/vBk1xX1OnodZ4aj2xszL82eM1ptZmRmJ71W0LLK2eR2rXZN3O7GK6ElYxKsem+Y3BAGMGoPsAU84BBxz0rQ2nkg8dadFambIY8fnSsBlLa/vGAANOhsyuTnFX5rVo244/GmpAzZXNFkBL4SvBp/ii1Jx+9yg59ab4it3j1i5B5UORzVCFhY65p9weQsilvYE13/irwyjSXl692kCfKVUxu+7djAwgJrmk/Zydy4xlOGh52OWOPSomTa3NbWoaHLo8u24ZDJ/0z6Vl3Uf7ytb3V0KzWjRA8J28dTTVt+SG6VcKjYKRYj1PX65oAzLm38tTzwelYMko3Yz82a6LVl2Jn2rkvvXBrB7m8dTcjw0IIIJx2rqvhH46vfh/8SNG1Oy3l/N8qWNT/rEbjFclakLFjGTXR/CzTV1b4kaRFjcscokb2AqJfCzSCvJI+7V1D7c7XOxlaX5iD155okUrkfeFZct824MmAV4C05tUdV4QrXzUnqz3lB6GI3y6w0IyFYYJ9q4rx1GXmuFXcUVCVb26V2F7fK2qQzoMHofxrn/Ftn9oSWNGwSMhvXnNSviRtK6VjyC/8OW1xqGkRI0SSA7yjfePYVyfxT0f+y9eljLJgqpO3+E46Vs3Oqf8XhsZpD+7hkVdvboK1/2kNDNj4gjvAm2C6AZGHQ/KK747o8+aVmeL3ChtoTkDmrOjruvo4j96Q7RTP4BxirmiwbtQhc8EHcDXUckd0fUH7Pdwb7w/qOkTll8iXaT3X0FenTeFrO13iJ5hHKPnXedrH6V4v8BdUEfirUk6m4iUnHT619ArCJW+YEjNeJW0mz3aWsdRdD+HmlGaO52ShwM/6w4rA+NGlxW/hG+jTcsZQ9Tn+deh6dfQxxrEp59q4b41XCt4amjDAsykc/Wso73HJbnwxJEb5ltE+Z2lKjjgc10ngvw//Zvi37BeKr7ojhT0zU3gvRWm8aGOVdyhy3HTrXaeKNBax16O+hVjJH824enevT9pfQ8+ML+8yxolubfT0h7xuV/nW3pd95MzAH5qoQQqtu4Vslm3H2qrazD7QzNxWEve0OhPlsRX2hr48+JPh3RHcrFdSndz2GSc19kaXawaZ9mtbcbbe1jEUajpgDFfMvwN00ax8cPtLrvj0+zkl652sTgH8q9/1jVxDqm1D82cHHev0nIaKp0ebufHZrNynZFXU5vN1i4Q8qVyo+lVdYf7R4X1C2zzIm0fiQKZcTZ1y0JGBJlD+NWltxcLNCBlmG0fXNfU2VrM8daWPmz4lfD/AOy6fp1xBb/LuMcje5II/rXi+qabLa3UluyHAbOD6195+JvCY1jw1JbiErKF3KPcV8weOvAd4iveW8G4xncR6+or4vM8B73NT6nv4PFrltM8V1bMjIWBBxg96pKcADtXpWp/D+XVtLF3aglcbh6qfQ15rco9pcGGQYdDg187KjOjpI9NTU9UP2lqmtflk4HJHei3XevA/CrSwoFJx/wKoAyb1TPebiMheBT/ACxMpBH1q1NDtk83sa2tP8JTXWl3d1Ahcqdzc9sUvZt6ILnOaIwhvoi//LN/Su/M327UorgNmJU8uPjt71x+n2BmlV8bTnmuvhh+zWo+T5lGfwr0MLeOjRlUOb8W3H7x2yME7M1yDYz04ra8TXA8yOPILZLMtYHm/ORWdTWTIVxzYO5SBzTaVnG7pSVlZGorRhVzmp8ARwjHQfMajb/VmpWA4+maLAKF6c4qSQbbdWHVjzxUa9qkyTCuexqiJEJwQBTGxHsY9AcVJgCo5ACpqbFLYbIoDNjpmmrTpKjZtoqBk+j6a+ta1b2YGRI3zew7mvoGxWOzt44IxtjjUKq9hivJvhXp6zX95fNyYwI19ia9VjmEa8j2rxcbLmfKj9C4foctN1epLdSBR0yaraZqG66mhyWwcipZmGBgZrA0WTbqmoOGP3wFI7cV5yhofWSlZpHW3GjwXU26QYqFvCtjI2Nn5Cr1jdpNGoLZPrWltG0EDmou46G/sqctWjHt/DNmpBeEMq9CetaX2WOOPYigD2FWUTA56+lO2j0qOaT3ZrHDwjsiHyx8uOfWqWp6el5byRsgO7jpWhjkhRij73fFNTaCdFSVmeS6z8PT5gW3DRq3JXHFV7H4Z3KMCHPy89K9ea1WQ53c/WmNCm3aDz3roWLqLQ8OWS4eUuaxi+HbJtPtUicrvXglRx71qiYSblzyvUiiTYqYb5VUday9NmVvNCkH5uMGuWUnVd2etTpKilFbI434oaMsdxb6rCm3e/lzsOvsa5SKTYuM169q1iup6fcWrjIlQj6HqP1rxy4DWt0sUgIbO0qfUcV72CnzQ5TwsdScJ+0R2+m2KtYrL5pQsm4qvr71X1m6fTfDviV/NbH2NLT5TjPmyqMf98q1aGjr9otIgoyVHIrB8cFIfCrhwS17qKBT2KQRkt+sor0Op4+ZVHHDHCeinrznj3r0b4by7vBOvp5RxHqOnytLjIQZlXH1OR+debFm3ZJ5x/SvQfhPdxNpvjOwmMgWTTobpFQZzJFcxHB/B60lsfFYOSjXg33OwvLhIFE8xyh/1ajvUtqvlLGvQkbuPesPWriW41K2s4sYYA7guTj0HvW3b/ewOWHHzelYLc/WYtNEV5CGYsT0GT2rP8Mw3JW6lSTTyFJaSONiZB9RirutuI9PlOf4TXIaLBIwWOyQW80nDzEcgHsfWtDCcuWxveGdam0nw/481AMBcr5SofQlSox+deaR4VRjIBGD7966PUr7+yfC2tWYP2iSfVLeNpOmQsZY/qK5W1kb51YYkX+GuxzfIovofj9alyYypPuzQt7jzrTcexxipo2LBgfSqGnyb4WwOd1W42O85O00hF/eO3IxkflX6w/8E4dSNz+y+Lcupe11K4UBW5Tcd2Tz7dq/Jm2y1uRjDk4H05r9Rv8Agl/qwuPgz4n03cnmWuruVXdg/NCpycdsk/4iolsVHc+t9XsbTxGptrtYr2K4gkikTzCqlHXDD72eQTxjjOc1S8P+D9N8I6db6fZQQ22nWUCwRxo5+TH3VySeR6k1pW8Mv22JnUTKRkM2ViTIwSBlt2f8nvWlMyLJEiyxxsy4fLZJUEfKM98kVmm+hYLIV08KpRBtyyKuQR9ff1r8D/iMv/FyPFARAu7VrxgqnOP3z96/e3UJzDE/79ydpHlqCVT64B4/D8R1r8FPiPKG+IHilwRj+1b0/L0x5z1cW76g9Th5pNzXEh6sT+naqk0xW1RgBnvU21pIDhfnx/EeBVK7ytiUZsP1yK0OcfpJVv3hG4jOPatFX3d6zNDw1ip68k1oLjca3hotBMmb5cUw4NOX5l55o8vdyKsixWnjJ4qK4UTaXACoxBOy9M4DDIq60Zbdk1c0XQ7jWjqGnWdvJc3jw+fFCgycxH5unouc/SsqkOprBvY19H+JvjCz8GjS4fEt/DaSSlFTz9ohjVQWwwG7n0zXK2cN74k1lLa0t7jU9UumwltbRmWWQnptUZJJr0z4OfBvV/jp4y0L4e+HisbNI1zqGo43JBHkFpD7KOAP4jiv2M+C/wCz34B+AWiwWXhLQbe1u1jVJtVdA93cMByzSEZ654HA6Vy+zivhRpKTtqfln4A/4J2/Gfx0qXF/pVn4QsJPmE2t3GJdv/XJAzZ9iBW38Y/2FB+z34Gg8Q+KfGzajLe3qadZafpGklXlmYHO55JAFXjrg/Sv1vuP3shxye/avPfjT8IdM+PXgOXwlqYuNP23kV/Z30cG7yLiNgwPHUEAg47Gk4PlbW5Knd2sfAOh/su2vwga0vzd3d7qlzCEuRM42QqcMEAA7Hua7nR/DxmkUN+7yeTivprxh8L53t3tL+3uFKLlJlUtC2O6sB39+a8os/Cd1YyHeMojHk+metfIYmFWU22j7DC1oQppJkml+H4bSBNq44/iqbUPBaeIFVZYEaFQQQVyDx3rf0mzhv2WNS13IBgR2ymR/wBAefwruNO8B6zeQoTbjR7Rvvz3mN4X/ZiB3Z/3sClTwtWo1ZGlTG047s+L/iN+zrp+g3kNr4M0V5vEWtXIW30m0l2LIePMkOchEUYJJwPTNbPib9h/xPYW1sdL1ew1ScRg3MTMYxG+OUVujYPckZ9K+2NN8N6doKsLGFmlkG2S+nANzKPQnHC/7I4qxa2vmXHloefbivvMH7XD0lGcj86zDB4TGVXUUNWfkf8AHT9ln4qeH55NZuPCN1c6JawjN5ZlZgAB8xZVYkAZ618/BSLdwBj5g45zj1r+irT7C3htwnysCvO4dfavzl/4KPfsqaToejyfErwhZRabtkC6zZW0QWNi5wLhVHC88MPcGoqXnNy7nTSpxpU1CCskfntBKGnQ561oXLFmiA6Zya56xuh9qQMxC1vy4Zk29Ky1udBqWJZcyBFlCMpKNwGGeQfTIpvi3ULa+YNY2UmnwsgVYZJhIQT1CkAYWrOhxma3uF9qyb5xNq0UJGUh+XHvWyMkb+lRhbeFWHzjrX1X+xj42fS9S1/S2bdGzRzrzjGRg49+B+VfJH2w2sqMZMpkDHFemfB3xcnhT4lWTSti3vsWxbOBuLZXP48fjXUkrHPLc+x/2t/Ew0X4G3tsj+W+r6hFBw/VSS7A+2Fr88tWvv7QkW6ZvkUeVbxnt6t9c19cftnahDe+A/A1sJ40uppri4ljyWJRQEGMdOWr49+a71DymG1YfmHTvz/WrjsVYsxRlbEIw7ZP+FRaDqDaXrkcuB5bbo5Ae6kEVfkHy4rJvrQw3FvNn92Z1VvxNEtgPWItcj16G2/egRxDCxlcc+tat5qHnxMjPvO0KD+FefafiOX5GIIYg/nXQwzlmOTnArANynffu9YiOMtglhXmevjdYwjod5OPTk16JqMw+2Rs3907R+HWvOPFk32WzQDrmsqmxpEb4HuGX+0pc4Ekir9cV2/hG9NrrQdX/dk4Irzzwvcpb6a65w7Pmt221JlkiaLauG7VitjV7n6Q/sWeLo9Qs9fsAQJoZIbnB64ZQhz+KV7b8WZrW1uNE19X8u9tfMttq/K8ysPlX3Abn6E18c/sSeM4dJ8QeL7m+YJbR6PFcsVUZO12z/P9a+hJvGFn8Qfs90iPFKy/IjSblGe4HbivFr4aFZOFRXXmXSk4u6MHW7xpnuLqSTdI+W3Vp/BPSYNV1Z76/bCxOWjQn7zHvXK+MGNiWQ5AAO6tHR/BbTaHazQTXNnMyZ3W8jI3NOnTVKKjFWSN7t7n1RHY6f5Mcu5Q6jj5v8apXVvaLIm65EQzxtK5NfJGr+FvH9rG39keLdSU/wAKzFZFH1BWuFvNK+NN1IwuddvmO1lzbyCMc/xDCYzjpWgH6BWM1oGEa3m/P96TP9a+Rv8AgpZ4Fv8AV/h9oHiKztpruDQ7tlvfKxsjhkX77fRgvPbJryDQtD+K/hO4W6Txnqk1wFPy3c3mKfcrxX0j8P8A48W3ibw8/hbx/aR7LyM21xJJ/qpwRhuvTPpVxequKx+XVxZl4T5EjRbgGXBII7g5FW11DX5ovLvNe1O4gwE8uS/mYEdAoXdg/T6V6v8AtKfAa7+AutyPbP8A2l4Xv5S+m3qnJUE58px2Kgj8MV5f8KbxNc+K3hC0u2UWbanDvEg7A5GfxArs5Y25kY8zufoj8F9M0b9mj4M2Js7OBfEd8Ek1C4VCZp5GHyx56nBOAKxNY/bK+KWm3K+X4Lsmt5JfKTdftuznHzYjODyPWvfdU+FN14n+yS2V1aWv2edblNyFtxAOAe2PpzzXmHjXwLd/8LM8I6JcabG8k94s01zE6iIRgFmIGS38Iri3epuQXX7Y3xB8E2802s+CfMSMAstrfZPPoWQA/nXW/Df/AIKEaN4ov4rLVtLvNEkk4Q3oTYT6blY/qKteOPh1p2raODYKsmm3VwzeXtJKspw2PbIrzm8+COlXDLm1WRM/ddM1IH1lq/xc0vWPC91HFcBJrqPy4UzkuxHHFJomofZ9FuriUhBBAWP5YH618+eC/A+meH79PsNsBdIQPNZidoHYZ6CvcJcWngvU/N4QwgHPQ/MKz3Am8K5is13kmQ85Pck813Ol3XzqhauA0u8M1tuXlR0Iro9F/dnzXc7m+7SvYlo7T7UqsAzD0rhfir8Qv+EXtIrOykX7fPyTjOxPU10jYZQy8tjr2r55/aUuptNvNM1OMFQoZZVxksAOMfSvA4hxGJp5bUeH+K33HZgoQlXSkU7zWpL5vMebzJOpLVzGrag7X0Tjj5cHFc9pPigX1x8r/KwyM1Ldah5t5Eg++eua/keVCq6znU1Z9/FKOiH+Jr4K1teSSbBH1b2ryL4Ra5p3iD4j+PDDMk8N5NHJDKMHd8uDj24rV+P1nruo+F400SUIUJMqg8/TivJ/gJ4B8S+CfEST31qY4rnBWTPAB5wR/nrX6Tk+CpLKa1VVPfkrKPoebWrSjXiraH0hd6B9jVWiXcB1NLZTeWDE+Vjk4K/1rr7XRtRuI0b7A4ibAVpiEDZ9CxGfwzWT4osbPwzozaxrOp6f4ctY5vIEmqXHlb5NpOxQQcmvDwWW5pKpBwoyv3OypiqMU05HK2HiJ7G/uNPY7vKkKgY6j1q1r/jax8L2onvdpmYZjgxuJP0rUs/C1vqGpatqcRtfs2m2SzT6tNc+XaspQMCrdO/JOAPxrj9K8M2/xC1TytA1/QPEl8w8zybHVIZ3VO5wD096/Wq8M19hGm6bfex5scTh5SvzI878WfEjxt46Sa2huJ9O0pxsa3DYLL36dKu/D34Hi6WJrmNYYN25mI617boPwT1CNWmnsvtUkZ5W3ZZB/wCOmt6PTBbkwunlGMcx42kY9RX55muYY3C/uo0pRvvp+p2wqU5fCz521bw3pmpfGrQPDdnGjWFjm6uFkOd+3sfWvpOM4bA6DgD0Hp7V8+fD9TfftCeIbkrvMFmilv7pLH+mK+g7dS3fNfN8S1pydGjLpFP5vUVF8zci95jKoUHFLdeIDYqkMLfPiq15MI4wO461y9xfI18JpGwEzivi6ND2z1O5npNn4mTT7VZLqTdIw6Zr5c/bq/aAutC8Jw+FdLvjDfawv+kLERmO2IIIP+8TivQJvEiXUl1f3Mvl6bp6GSVs9cAnA/Kvzd+L3xAufiR8QNW1yZsxTSbLcA8LEuQo/Kv1ngTheFfHrGVldQ1+bPDzLEKnScerOd+2eWnB5AwKhjunkkBY5qpyc96dCcdD2r+ol7ux8ZLY0Jr4RxttPLVSt4ZbiYAOyFj94Gkt7fzpucfnV2OPyzgDIPWqvJ7ExNi+hgtY0jgunuiV+dmAGD7GswW5kbJ4Oas7QqqAMCkVTI+0EA9vzo16lWR9Cfs22X2cQyMvG8kMevWvtfw7eN9njwfl2ivlb4F6Oq6XZ8HcFH8hX1d4fs9tjAG645rwaz/eHu4b+HY0ZmWU8qDVeVRtI2/lV8W6jOTULAAY6isHJM67IpsrbBXJ+PvEVr4d0W4urmbyoIUMkjk9AK6q+ult488DAzz0r4r/AGnvi0fEOtSeG9OlxZ25zdSLzluy/Srp03UkoomclCLkzxvx94tn8eeILvVLgEJIzLEpPSPJxXOKdrAlvl6k5xUrY28DANNCgrgjivpI0lBWR87UlzS5me//ALIP7L9v+0f4m1v+3vElz4f0LS7fzzJZohkfnPJboAM816hp/wAAfB/hWy1zU9Ls7HXtNQS/ZrnxBbC5kkjAID9sZ6j8K+RvD/iTVfCt09xpGpXdnJIuyRbeZo1kUnO1sHkV9JfDP43P8RtDuvCF9D9m1GS2ZEnRSUK84zivFzOdaEVKn3PTy6NGU2qmuh8n3Omw2l9OVRVJkY7VXCjJPAHYVKz7uM9Kta9ZzWOsX1pIu1reYxkjvg9azpPlyRxXtUZOVOLPKrR5aklbqKrFWyD3qb7QV6tgiqqsd3Wo7hiMc1uc7L63hJ5bAqwLo7RgZFYoj3AN2qYTFVCqM460rE2Rv6VqHk3SnGK+2f2R/Fa6hot7pTy5eE71UnnaRXwdZTFZh2Oa9s+B3jiTwn440268wJC58l8+5rJwdjN6an6F/wAqevWq1jdJfWsM8Tbldd351ajxuGelQzdbEq1JSYHbmlX7wHapGc1+19dLD8L5ZsfN5gUH6ivzguF8yQsepr75/bdvJ4/Cun2iORC7sWH95hXwatqZcluAK+ooJ8tzwqk/fdysUCxnNZGqX32ePYo5xWjqEghDEHCgVzV7cCWTcT8uKK1TlVjSlHmdynHKWkY+vNVbolmJq20sarkGqMkwbJFeUekjLvGHlkd6q6fMVY84NT3sm9jnrjFVbJG8wkdqxs+cv7B2Hh+Yoxwdw9K3EZ3bPTnGK5HTWnWYPGNpz3rpZNQ2quSN/euuKdjjkaAUYwSN1JG77iFH9Kq2kzTSt8xIxnOKv2ILXCEjIB5Xua0Wm5A/yG8nLMd3U55NMVfLYN19q2Ht41ZlAOTyBmqM0DLyRn3pgc1rSlmBH3RzmvU9cmK+HdE1OJjLI1usb4PTA6fyrzHVF8xyvbFd74Zmk1X4ZndJmW1nYbe+015tRXkjth7kbHNalqJvlJf5nHU1j3OZY8nqKuOhV3ye/Sqs3yrgDIrpaSMHK7Gx/LGD7VGsu1uakh4Vg3TtTVVZOlIDH8RXAW06/MTxXORk7ie9dD4mjLWYKrnaecVy/wBqXPeueZ00zQhnfdx1r1j9nXSWPiyW/fnyoyAPc15Ppd8kcgzDvUHqTX0D8F/s0FrNcp8vnMAGA9KwrNKDudND47nvpmHlgoeq9ay7xblmJ3lU6AZ61NYXSTQhdwOBjOaytU8YaXZyeUZRLKuRhTxXz1ndnv3KepRtG0bBirKQee9bEMUWoRmeRs74zsWvOdf8aGRZFiGRjGR1FbPwj1xtcjn0y4kDXEZ+TsWU+lVqTdXsczH8FbrWfHFrqUL4iEu9lLDBwelemfHr4ayeJvB4kiRXurUBk9eF5A/KvTfD/h+Gx8sBSSefm7VqeII1azK4+ULgir9pYx9nc/OF7ORZHiMZV0PKnt7VqeFfD82oXUjBG2jgcV9A+KPAemDU5bpIgkjnkYq74b8G20UgMUYXcR2rX6xaIlhzm/hP4PvND1z7ZKGETDB45r3iG7/d7snOTilj0eK30sEKA/0rJ88xyhSQB9a8mpJ1JXPRhFRVkdBpEwNwXJOeozWV8RFbUrYIBuZhgitbR0DsMdhVfxAqs49R6Uo+69SpI8ZsfAH9m6lJegHzHPNbuoeHTeqsn3mxXVtFu+8OKtrbp9nyPl4rfnM+SPc8j1yybSYcHq3auVFwEnUgYGevpXa/ERis0YPy15zqEjQwSOvAUGu2j+80ZzSTiz2X9l8+bdeMNUYZaIrbhvoMn+ldT/aT3msli3Vq5f8AZ3b7B8GtQ1Jhse/u5GDeoHH9K0LO6Vbrfnd3yK/Yctp+zw8Y+R8HjJc1WR2HiCQwra3GcmKRa37faL5HHyEsK4rxJqH2jw5NtxvCkj1yK3vCmrLrfhnSr9HD74Rlh/eBwf1r0LaXPPPR1jHUjn1rF1rwvp+o2twklumZQcsPWtexlFxbowOTgVX1S6SGPBNcso3eo1Kx4yvw/TQ7i5jEYktZso0eO3qPevEvF/wGufEWtX82nOYILWMlJGUYmkPO0eg4r60ubiKdSmcBvWs77CscBUH5c5/GuHEYKnWjY6KOLlTZ+eEdtJBI0U6GOeJjHIjdVYHmpx8q/SvZf2kvh7/YOsDxLZQMlnfER3O0fKkn94/71eQ6Lpd14j1i202yj8ye5OFx2Xux+lfIVsJKnU5LHuwqqpHmud58FvhqfiB4jdrgE6dYFZJOOJHH3U+nc16p4y8FJ4Lur/TbHy3N7AN74/1JOfzPau98B6VY/DXwnBbWqKzxqPnPWSTu5rB8U3X24eaRvmflmHOTXvYfARhT97c86WJk5+R8+yeGf7PVwVwQc4bn9aW4B+yyA8ELx+Vd54qt1jhXjaze1cLqTiJAOFZuArUpYRQ+E3jXclqeS65IU1adWbLZrNbG6t3xzp76f4jbzFKedEsi5/pWC/Br5uqmptM9GDurkm4hlqRfWq7t0NTRsGX61kWSbh0znmpcfvDmoVX5hzT1fBfcc80Etky/eH0qbmTTGlXp5u39KpRt82cEfjVjzGNiU6KZQfyFBAw9j60yTmlZtpxTTg0ARN7VWaQ8nOKsPwrH0qlK3yv9DWL0Nj1f4ZWItfDqynrcNv8AyOB/KuyZgVxnnNc94NUQ+GdOUf8APIH+tbueK+erSvNn6vlsVTw0F5DdQuDDbsQcfLWHoIMzXRUZzJjip9euStuRngCsDwuWmvLlmfMWQDH2J55rNJ2OipVXOono+lwtbsGf8siuhiYMuRXF210YVAVsDpzwK1bfXLa3wklzGj9cMw9M1lKm5apHfHEQppczsdLuG4YI98Cnbucj8q57/hKLNuDcRY/3h/jQviSybJ+0Rr/wKp9jU7F/XaP86Oi47HAoVhnrWAviS04H2iP/AL7FRnxLYlRi7j/PpR7Gp2HHGUf51950O0FsnHtRI3WsMeJLRVz9rhP/AAMChfFVju/4+4W+jil7KfYPrlJ7SQa9N9n0+WQb/l5Ozg1x/h/VvM3uD8rHI3dcGtzXPEVgNPu5WuYX2xkhPMHPFeeaJqECsq/aIx/vNjtW0KL2aPMxGMpKS5Zr7z1O3m8yEE9DXlvjqMWviVCOjqr16Fp9ys1urrIrJ/CVOQf8n+VcR8TlT+0dMlGMkEZ+h/8Ar100JOE7EY6opUHK50Om3CR6SJd+wYx+NcT8QLhJJtGtoX3Rw2f2ll/uvM5bH4KEqC88QXN8o02HbBbLnzH79PmNY17ci+uprlcgSHhT2UcKPyr3Ip3ufD5njIVqapQKzZzk966/4W5k8QX9rv2Nd6XdQjLADcI/NX8f3eK5Fu30rT8NXzaZr2n3SusbR3EbFj0A3BTn22kg1rJXPnKN4zjI764ke7w8bMVKK4ZT/s5zWjpOsDUESNzvfbjd0qCULZm5tQVfyZHhEq9Dhu31rG02Q2uuGIYAYZxWR+oQq2ipLqbHiq8WOHaSdvtzWfpurWtvCFhiaZ85ZsYxVHxPdGe/FuGCKH27jwKtR2aWNm7Nlcr12nmgmpUk22jk9SujcwSW+TxctcMfUkAAfgBWfMokjB7jg06TPmM2c/MaVl3YA6VtHY/OMRJyqybF02XbHIe4PFWkm+Y4JzWbauPNYA7l7+1T7jz71RzM3bBvMuJFLdPmBFfoL/wSt1yRNQ+ImjM2ICLK6AkHygt5qMc+vyr09a/OvS5fLvogej/KTX3P/wAEzb77P8SPHUO0ndpttIeu0KJHGT64/rVNcxEdz9IFgnvvPjtJUhma2dYLxlDmBmB2tz155x04q5ptveWdjaQX19HqF1DAsMtx5aoszgfM23+HP0xVDT2H9pQyII5GaEfM4I2rg5GPT35/Crklw32jL+UoMTKAowCcnjvg9ecd6nlsWOvL7zFYF/MHlBAiqWTrzkKvGPXivwQ+ITLHrniFxhgdSuwxU5B/ftjH4V+6+q3sy2d/FFNtEdvjymU7B8pwM4/zivwe8dSeY1+WZXJvZVJXgE7zyKLNAcqJhGAgGFAxmqWoEtG2TkVPJyM1Xm/fSRRY5ZwMVZiy5Z4htRtXayDBpYJ9t9tY4DDANOVikhU9Pums+/PlsNuWAbg4rXoSbsfysR2qULnqfwqhZ3DyKpY5GOK0V55rZbCY5lGeOAetdH8P/iBqXwx1i+1fSYNNmuLiwm09v7Ws1uI1jkGGYLwA3+1jNc4cGuy+CfgdPih8YfB/hSdj9m1DUEFyvrCuXf8ANVI/Gpn7y1GfpD/wT4+BkPwn+EKeI7qFh4i8TIlw8kygSQ22P3Uf4jLH3avqqC62uQTke9ZdrDHZ6bBHAojgThFUcBccD8BipZn2qh3YJNRGGhjKV2bXkmQEFqWOxg/iRvwkI/lTbW4V419cVZ3e1VayIuItrtyYi6KeOZmIH4VzeqaOlvMSuJAxzlo0OP8Ax2urjO5BUNxbpNG3HJrONNXuzRVLHLQySxIUErL7JhR+gFE0hfI6nHXOauXli8PzAZFZ0jdSeK2UV0Fz3Kd18qAD7xNWNKgEMnHU8n39qVIPMOTye1TYWzieU/MQRnPvWr2EbbTNFps8uO20exPFcV8SvBNr8S/AGv8AhrUMGDUtPkt2Y/wkjg/gQD+FdVdOy6XAveZ9x+mKbND5mn3fGcwsBgdyDWSRtzI/nu8ZeFb3wN4y1TQtRXbe6fdPby8YyVPX8etXUztT1xX0V/wUi8CJ4V+OkGu28TJDrlqk8noZkwrfiQBXzVZzF4Uz1xiuS1pO5d9LnT2N4unabd3D8bVrm9Flkurh5nPzsSxP9Kl8Q3Bh0uC3U8yvk/QU3QVyWfpVwepLNq4Xz7dotn3hwaRbyZtNUglLmzdZUk9SpBH8qk3dD1qK8+a3cqM7/lx9a6kZSO/+I/j6bxxqNldzc21pZJBbpnOOrOfxJ/SuI0+Mq0sx6saleBY4ljU5CqBx9KdD8qgVrHYgu4OPSq91B59jKhbJ4ZfqDkfyqUtu56UZOxgBkkEcfTFW9gNq3jWa4WSP90VO45wQ3AJq3p7tdLPIemeKyLeRl09ZEbMnlAnP5f0rV0iZW01pU4LcMPQ1zsqJX1C4Ed1GCuThh+lebePZFE0aqOmK7a+umfVIY+igEtmuA8bsJL/crZTPGKwqP3TSK1KOk3Cwq3mcGtD+1oBIQAXNYq2spVXx8rcDBrQj0tI0WS6mKowwscQyzVzI1eh698KfiUmh3MqRwMEv4Tp07GQqFR2ByMDkgivsPS4pdCS1ntSREUDDB7H8f85r85bfVrjS5opYITDFEQU+oPU+9fphotrPe/DjSNVMZIntY2OeoJUVzVNGXAZ4kvjra2oVeWYKzdznFe16bpIh0u2CjChBj3rwrSZ47nULSHeA5lHXpxX0Xpqn+yoFbjaM1gzUpx2MbyEFeTV9dHEgBEbHHHtirVvCgYHvW3bzFU4xgVm79AMG18HxXshLwxZxgb1FYHiD4KoNRt723tFk2sGdNyqD+dd8t2F6naauw6wlwBCxBbovFUB8sf8ABQDQRJ+zPNcXEX2Way1C2kiTIbq20jj2Nfmb4bmez1Swu4lIa3nidWGTgqykV+h//BRb4iyW/h/w/wCDI5YQl/MLu4hZ13MiHCj8yT+FfFN/qlmtnBCjxjyX83ydoP3c4yB+HWqc5RXKiWfsz8OdSN94VsJ2cM0ttE/B7lQc1z91ImofFi7u0i85tG03cix4JMjMdq+x6/nXL/s2+MG8SfBnwtfOyyTzafEJHQYG4DBGPYiq3hTxw3hn4gaqdbhC22qOFW+XcRHtJK7uwFT5DR7UzbtQit2hCKtsrBeDtJ428VmeKLcRWcjKBjbjG0VYs9Ugvri0uLWQSQzIypIOQQOev41P4gH/ABKJt2CcdaBnnWjaObe8ZzyznJ+v+FdR4+ZoPhdrDo211SPB/wCBrxVKyj/fAgd6n+JoP/CsdRj/AL0sP/o1ahJ3Ad4ZuPMs4An3SoPIx1rpre/FvkYLHPr0rjfDrMtpCQc5HWtuNd7ZZsc1TEzfk8QXBXCnjoK84+N9uNQ+Ht/cXBDPbYlRiPu+v6V2sK+ewT+EVyfx0VofhP4k8gZlWylYD6Ln+lceKpe1oyg+qZth5ctWLPjXwj4m8nVFt2I3I5TGemO1egeHpH1PUpZt2I1+VM+9fNGm+ITb69YXWf8AR70hg54+f0/Gvam8Uan4e0lBoFsl7r1/cJa2EcuPKSVycu3+6ATj2r8CxORyrYqNGGnNofcyxUY0+Z9j2KHwjcXEH2mdHhtCju0pjJ+VV3H5fp0z1rzbTfjRo158IPGfjjS/D11B/ZVytjpl1fSAtcTuNivtA2rtLqcD8TWr+yjH4m8M/Eb4taF4w1w6/LaW8FxOWJaHzHVyxUHoMADjivNri3Zf2QbZAoWPVfFmYo41wChucgAf8Br9TyfhbBZVHnfvT7v9D5LEY6rXdtkTeJ/2PNb/AOFb3vjO48X61r3jS1t4NRWxMJlAd2BEaPuLlhuzkDtXqn7SGinxF+yX4VufElrInihn09/9JzG0c0jiNmccc7AeK9w1A3dnqQhsFuEMUMSEWxYEYRQAcc9/pxXgv7ZFxrsnww0nSYjMt5qWuWscUM2RNMVViNue3Q1eDz51sbLB+wat9roRPDctNT5tTN8da74b8BfD/wCItvL9n1O4163h0Sx0+0dg0s3lZJXHOBkdPQCuh/ZV/Z9tvgnc2+teIHmn8YatatDJbwuFj0+BxkKeDl+56Yry/wCDvg648K/HTwxaeO9EuLZpLaWDSZ9QQCD+0AobJ9WxnFfRWpXUug/2q+XD2dpczOJCc7ljbJJruzDNa2FlTpQjfndr9iKVKFRNvoeXfsS+DrCw8W+PfF9vfXEiNqdxo1gr8jLfOZWbPPp7V5z4a+L3xo0nVvFqW1g3xP8AD+h38tveLcWxlkUF2wYnXEmB04Bxjp3r1H9jS6Gk/AnR7xsK91qF/fSNzk7FPJ/KvJPgX+0R4U+HXw38bwahqd3aeJ9Yv5Lu3hhs5JxKDkr8wBHU9+le/wAtKtFxqR5jl5nF6Ox1f7N2mt4qj8b+NTZyWF5daisA0/Jk8sFc7QWAOee9e6x77NzFcW8tvKOqSKVP157V4J4b8Van8Nf2T/EesafKLHxFfv8Aaze5JfdM+N2COGC5xx2rO8Ga98WPgl4d8Ka14w1G28QfD/XZYklgup/Pns1l5VtxG5Tg9c4r824g4JoZu5YmjJxn0XQ9XC5hOiuWR7nrt4Lcudw6cc15xdeIkYSsH3M3C49ema1vjTrQ8P2195T5j4MLK2QVb7p968m0bU1nu0SWTAjXzJCfbGa/IaOR1cLKUKm6dj6qFZTjzROe/ak8ff8ACL/DaHw3ZSiO51JgsrKcHb/ETXxSuCp7elej/tBeLJPFXxCvW3hoLVjDFt6Y9a84+tf0hw7gI4HBQilZvVnyOPr+2reSF/hNSQ52+1Qr8ykVat4z5fHNfUnlE9kpDkYq4F2mu2+HfwZ1nx14L8U+J7RSmnaJDub5f9a+MlQfYVxX933raLuZWaZNjK8UcqCRjOO9LnbSMw8tjVAfSH7Pfxq0PzLXSNZkXTL1QsaSy8QyYwB8x4Br7U068R7WJo3V0KghlPB9x61+R0d0JGKdRnkdvSvYvhr+0J4y+HtvHZwXKarpijC2l5n5P91hyPxzXl1sN7TVHoUcV7PRn6Nx3O/iq+pahb6VayXF1cRW0KjLSTOEA/OvjTV/21vE91Z+RoWhW+n3AHzXlzmfaf8AYXjn3Oa8P8YeL/FXjm8+1eJtXvtWkP3ROxWJB6CNcL+YNckcHJvVnW8dT7H1P8cv2ltG03T7nSvDV6mqarIPL823y0USkfe3j5Sfoa+QbmaSeaSaVzJLIcu7dWPcmmbRHHtXG0dAOMUxm6V6dGgqa0OGriJVNyNsluetIOCQacx3exqbS9Pk1TU4LCEFp522oqjJJrqlJRV5GC95pIn0nSbrVpmito3cr99lGQv419OfAX4et4cspL+eFRPNwHYYJFb/AMGfgpb+HvD+/UIczyjeYz+ma9Hk8u1g2hNgQcBfavzvMs39tJ0qex9ll+W+zSnPc+Fvi5bxWfxD1lYicPKSc9M+1cW3c5rp/ihdfbPHGrTA/L57j9a5RnHTHXvX22A5nh4c3Y+Vx38eQK3zE1EzGRyaWRtkbHPaq8cm7jPFegcJZ3EUu01GrAKBQsmWFPmQuVluHqCOOeldZpNw6iKRT80ZBX65rko2C10OjXAkwnaqjJCcObc/RL9nzxW/irwHAJGBmtxsJ9sV6bGc18nfsheKCurahpDybVZFkjXPvyK+skzjaw561yPcUSRVNSL94HtTE+UU+g01PJf2z5Xkh0mI8owcfiMV8X6qq2akKMDuc19v/tgWZ/snTrkjgOQM9q+A/Gd5cXV08Vq20dOTxX1FOXJTueBKHNVaOY8ReID5xijHHTNc7JeMxOTxmteTw/tctczgnqdpqSz03TJJhGUeeRjgBTXlVHKcj04csVY5u4unZcBuKgW7ZflIwPWvQL/w/pNrCu6Pa+M7Sa4C/ugszxtb+WASFOO1ZNNGl0yrdyDcuDkVo6bABHuxnNY0rhl2jnHfFW7G/kjwpPFENJamjXu2N+OXyOgp6zGZx69Kktbe3uEBM2WPYGtrTdGiZvu59M8813RtsjjltqX9Lt1jSMEVoLGPOBUAYPXFWNP0qWNlLgFK049Pi3dMD6V0qHc5nUQGOPYJFQKx6kd6y7hdu8Z6nitua3KqADwPSsjUIyjhQMkilKFhxakclqXyzV0/w31YquqaYwGZoC8eR/EuDXOahC7SE7D+VXPBTC38UWcpwSzeWVY9jxXmSgzri7uxFfMTdyDn73U1XZgsgWur8R+HWt7yZ3aOJWlKxqxwWPoK5q6spbWQLLEyP06g/wAqOZSFyu5TibDOD1pPoBROy28371hHn+8MU5WUsFKkA8+YwIX88Ux2MvU32xkY7HIrkZLd/MOzkda9CXw3qOsZjsNN1C+lbPlx21lJKZPphefwq14f/Z6+KesXANt8OfFUsbc7v7ImwAe/IFYys+p0U0+x5l5c8fsK9f8ABE2o2/he1+yRuYlJLuvvWR4t+GfiD4e6sum+KdFutDviokS3voShZfUZ/wAa7j4Q+KLGzn/smfagf7m05Bz7VzYmD5NDpw8lGbTLWn+OtQtVMcyNMg6gHBAqzetZapb+dYXzW1yeWhvVwfwIrudU8D2GpL5pEIY9NmBXPXXw9urH5o8sg6HOa8SNup67kzirp7y3hLTwMVXhpI23p+YFZGk+NJ/DevWOq6aJ7pkcKywRlty5wen+eK7RvDupCRiiynB9DXr3/C7viR8LvhH4VTQdZl0az3ywSslpEylwwK5ZkODg16GFw6xE7XsY1JuCueheB/FEOu2tlLDDdBZog+Gt5Mjj6Vv67b6lNaH7No2qXORjMNhM3/stcV8M/wBoj4h+KtLE+q/EO6jyzI0axQoYwD1OFrpbvxl4n1yaZLP4r+ICyNhkgmSNR/unbzXoVMtjT1bOdYmZwF94J8WateMsHhTXpOeP+JXMP/Za6/wb8KPFzFmufCWsW7J/DJaOp/UVm+JbDx5aJFNP8XPG8aM33f7QIB9uF4rEuLDxJ5BE3xJ8ZG6IOyFtfuCje5ZTx9K4pYWktzrhWqS3Z6zqvw28ZNaBbXwpqtwx/uwYH6kVyMnwZ+ItzdADwbqYUH70nlL/AOz1wY8N3GtWrRar4k8T3U0Y2tHcazdSK3vy+K848WeHdA0W3kgtbq4e4hkBaS5upSWT+LILY46VzfVqV9j0adGpLeSSPrnRfhN4ts7UpPob20qj/lrd268/9/Kyde+GPiksWNpp8IXkmfWLVP8A2evl/wAD/BPxH8TGZ/DXgu91e3BG+8kjENsBgf8ALaQgH8CfpXr2l/sIeOrpUae28M2B7xmaS4YD6pFt/Wq+qw2sdHs6FN/va5rN4P1eGT99qPhWJB1WTxPZqf0c1YbTbOODy5vFngy1k6lX8Rwvj/vkGqNx+wz46s4GMU2iS/7MaTL/ACQmvO/Hnwa8YfDW3a513QPN09SEa909RPGvoWGdyD/eFNYWN9ImtOng6rt9Y/Au/GvwDqWg+H9H8Rtf6Rqui6hI8Nvc6TdNON6gZBJRR69K8J8UXHlaPcS7tgwRj8K+iPHzx3n7KXgCWABx/asxV+2Dnp+R/Kvmbx1L5ltHbA8tzgDk03RVKqktDxaslGUoxlzWPdvgvb3mvfBHSE0+dWhtnkSaHadxbPPNXpJX06TZIjI/Qrj9c1nfsdyyR6H4g0meQbYrhZETsAy9a9T8VaTaW9ncTXcInjUfKo/zxX6xgZKVGLXY/PsU3Gq7nn11qQaFxvJBGMGtX4G6oJtL1PR3OHs5y6D/AGG5/ma8p1LxPayXklrZ3aW9wGI+z3j7G+gPQ0ngPxjd+DfGkNzfQPBp98ht5HyCu7OVOfwNepKUYq0tDBJyTsj7A0W6Cx7M421S1S48y4YE8VR8L6rBqlvHcW8qyRv0x1rO8SeIrfS7iQPIpfuOuD71hKdPbmRhyz7E80fmZJPTpVOS6u7WM+XGJ17qeoqvpXiAahGhMMhaTkeWjMfbgV1+j+CfEOtTD7JoOrSf7thKM/mvvWEqtKO8l95pGnVuvdPNfFen23jvwvqeh3sbxi7iKLujOFccq2fY15B8K/hy3w5sbq+1PZdarI7Q7oCGWKNenPqe9fbEnwj8Z3Fj9lh8P3A8wEGS4KRgfiz5H5VxL/Am90e2mt9Z1Lw54dkyZVN3rltC6Z7lQec15dathHPmlLU9SjQxXK4xg3c8Yk8QWFwwa6km2YwFVc4FVL7WNN3BbXzZGx/EMV6i/hnwVars1D4p+C5JR/FpxuL1se/lKRn8ayZtN+ELsTeeONcv/RNG8NugP/Apn/XFTLMsLH7R308nx1XSNJni/i5vNWN1G8d+ORXnVzo8+ramlwHjttNt2PnSyvg54yBxzxmvqq2m+BkcqW8/h/xxrkEjBWe8v7e1RASBn93zj2rxn9oL4daT8Kvjb4s8P6RZ2r+Ho5ori1tNTEjlFkhRuJsHuT972rGnjIYiahBGuJyrF4GCeIhy3PA/i5fRaprNpcW+DbxxiFGHU49a4iTnPtXr3jLwTZ33hW51a1MNk1uvmGOOcSxP7A4zmvIGYHGOBXgZhT9lWbfUeHkpRsiMsTUq/LGDUTfep/O3FecdRYg5YU1mLNn3oj6jHpSp94nrzxQZE/NXGwuixcDd5pqn71cfjR7dD8z72bP+NFgKh5waYzEGnc/hTJAV5I/GiwDJP9W/1qhN3+lX3XCsOoIqjIu7AznccCsahtD3nZHt3h2M2+h2SZz+6U/pWizFRVXSIylhbpt5Ea5/IVPdMI14DH6V89L4mfrGHi44eC7IwPEFw21lBxkVS8NzeXC58pl3NkOf4qZrEhk3DOcjHWrumwrFYxLgJgdM1rpaxyOTlLToWpr51jZlXJA49q+uPg7rsVj4F8H2cHhXwnem5077VNd6loNvdzyyGaRSfMcE9FH0r47uoywZVkZSRggDPFfp5+zLZ+AdW+A/gTRfE8iWt8NOMkctyhjEamWQApMPuk9cHgivTy+UKU7yjdHh5u5zpxSZYbw/aR26yTeG/AMQYgZPhm17+ny/5xWTMLBdPN2PDfw9jXHHn+F7VeckBckdcj0r0fWPgTqjWqt4V8WabqNgAfLW5lUMPTDqGU/kK8c8aeAfGugLLHe+IvCtjtbd5c2pwqdx7kbc8+wr6S+HnDTf0Pjo+25krM4/xJrWv2/mTWfhv4ZJsGfsp8KWxmYfLllXjcoycnj7vFVv7X159NF/Fo/w2ubVk85pV8GWsQRMAkYOfm5JA9Ae9cvc6Drt9rUNpaeLY9Q1RvkWz8O6VJfSY54UmOMdz/ERz716j4X/AGLviJ46t4/7auP+EW0mQgyy600Ut4655AhiQKgPozk+teLKL5tNj2Y1qVOK59zzC6+LOq6beXcM/h/wCkdu21p08I2cYPvgp6Y4rT0L4ieKPE3zaN4O8OaqnQNp/ge2m/8AQYyP1FfZvw9/Yx+GvgeG1eTRx4gvojv+262BNlvVYeEX8jXt0em2sNutvFD5cCjasKsQgA7ADAArRR8jeWbYeKtTop+bbPzc1Tx18QPC9qZtV8HabpFqox59z4HgijH/AAIxlR+f40zwz8fvE3/CQaQqDw69lcXkUEyw+H7RfMjZ1VlBEYxwfWv0dPh3S/NaZbGGKZhhpYlKSH/gQOa+dfjZ+yXo+tXdr4i8I2kek67b30dzNHbjYl0odS6uoG0nHIfGc9zTUO6NaWc4fVVaCd+3Q/OT4sRx23xo+IdtDGkMcOv3ipDGoREXzDhQBwAK8t+JUJms9PuMYCTMp/FeP/Qa9N+NE8Nr8dviKHXYT4gvD7/61sZ/DFcD42kgvPCd46nLQ4dcDjd06/jXgP8Ai+Vz31aeBdux5U14ZP8AV9JDl3PU+gHtUwkK9T71n2y/MGY4x61dyCvY17cNj89m3JscW3c04KZl8sfebaB+JqPirOn3cdpeW880YmiikV3jPG5QwJGfpWgo6WPRVvGa3csMuHbPvyf8Kz5m26jby4wzZ/DitzxJp8Fj4m1i3tH22kd5K1uFO4eU7b0GepwrLWJdsGmt2PHzYrnP0ii06UX5GP4uuf8ATo0b7of+lW4fEQn082c8jKWXCs3QYqrq8Sy6p5l1E72oUKXU/dJ703Uv7MsU2SwXCSsuV87p+HrTRw1JSjzS6GXGDtZGO7k/MOlL/CV7Coo+zM2B257VI0ydvTvWqPiKj5ptlO3XbcSgNgdas7ix46VnQsfts5JwCwxWjHxyKowbJ1kEaxv/ABKwb8q+3/8Agm9IJPiZ40cQxun9k2+1mHOTI3BPpXw83zRkbc8YwBX2n/wTNzeeOvGauuQun2aN6bfNYkH6gcfQ1aYo7n6YtcG3NxPHbHUJbe1Mjwo4BO1SwVVz1PbhOT171d0zUm1PTbS8kszYvcwh1tphhlyudjYJwwPXmo9N23DITEjvjCDd8g4zkAE4PuOtWJpsXCySRIu2M4IcYxnAAOeoz2NVqWYN/cK/9pjejbR5QULlSQvBJPQZr8OfjFYrpPijVrRCrBdRmAKdB85OB7V+0098smizSOYytw7sIgR8qg4HzHr0r82Pih+yP47+JPizVPEGlSeHbXR7y5lMZ1LXILJlIcoSVY56g4OO1Jq+hMnofIkn+r56VXWT/iYQsOqnP4V9H3X7DvjGxhLXvjb4b2KgZJuPFtucfkPY/lWfa/sliz3SX/xl+FFm/TaddMx+nyKan1JUXI8Quvug+vNZ10xZVUHjOK+iYP2cvCnKXnx48Art6i1tr+4x7DbFUA/Zp8CXN0Yv+F12s5yTt03wpfze/G7bkYrVygo7lxo1Ju0UeF2ciqqj0rQFxjgHivdLX9nT4WW7bJ/i14huQuC32PwcVyD6F5x/KtlvgL8F7WQbvFvxCvwBy0GlWUAP/fUppqasd8crxcldQZ85yXG1SRXt37DsK3/7UHhZi2DDFdOOP+mDV0Fx8KfgZaxrsX4nagO/mXOnw8/QKa9o/ZC8HfCyL4tXU/hfw54k0zWtL02S4W51jVYrhGR2WNhsRAARnrmiVRPRBVyrF0qTqzg1FdT75Vwulr7AEt68D/CnXHzRRnrgDFVYmY6O6se2OKfdSbYYuewGa2W1j5+T1L1jcspxnFcp4i+LqaD8WNB8K4to7CfSrrVtQuLhsNFHHtCBTnGSd3B7CtpblYQCT8zdOev+ea+evjN8NbrxnrHxP1678MjW7kaJBp3h4NEJnaQhjJJEM5BBf9KTTKVup3+l/H/xR4i0zwUug+HNNvNZ8Tm8u47W4vJIY4bGE/LIzBGOWBXtjmt3XPj+PB+q6zpOvaJ5WpWWn2dzBHZ3QlF5PcO0awx5UHIdcZI6c14HDo1noHxc8H2PiHRdcj0TRfDNnp+m3Wn2l00K3jMvmDfARt4XBycV33jm10K4/aUsvEWtJJ9i8J+GH1KWbazRhxK5RsD7zIPMIHXLZpWK5on0VDNJcW8TTxeTKyBnhznYT/DnvVK+s0ClvujrVOz8QW+oWtvc2zF4Z4lkjOMZU9D7Ut1qAlAVuhraMGjMjtwFbPbtVXVJN0Ma/wDPaUfkO9O8zoq5qtetv1Czjxwq8j33VbjcSkbk7NJd2luBu2w7mPZcn/CrNxMkNjPHGxbcpXfVCW88zUriNRgLiPPrx/jVi4UQwLGcE4yayLPzk/4KjeHXh8O6Hqcih1NzGkT/AMS5Rww/HaK+BNMk3KA3UGv1A/4Kg+HZb/8AZ/0O/Rcpbasiyt/dV1cL/wCPZ/Ovy1tyY7gjPJP0rkqqzubx1iT+IZTJcWvosfH51peHfmjcH0rN1JFkhRuS64x9Ce/44/OtPw+cK/YVFPcqWxshDjim+W7NGFXedwIX19qk3bc4OfanKw86EZHyvyc8V3o536EzRt9su1gImt1ZRFuBWQfKCcjHqSKesbbhkYNXWnVflOAajYjqTzWyVkRzeQz7q89qEkHXtSMRRgEbQBz6UykNh1CJbCIyN5SqSpJ74c8VY0/WreaS4+yzZVjuKgcUeDtFj8RabdHerm3upAYm7gjj9c1evNFtdFscRIkcjD5lAAIrkb5mXsY1xMZLxjnnnmuC8RTtNqDDdwD0rr5JSrvJnIA61wt9Ibi+cDkk1zVJaWNorqPs7sQMN6709K7zwcnh/UWKNEY7wDKbWPPqMHpXJ2Ph15PnlY7euK2tItLXT9Qhn8lmZGycEnjFZ9QlqWPE1rDbxTQRDOTuBY598V+k3wf1iHxF8D9FuFdXX7JGCo5xhQP6V+Z/ihtzHyS2GOQc+tfd/wCyjq62/wAOYNHkb5UjAUY9jXNW3HTudB4VjjbxdCoIaIMz4PPIr6H0lytsgB4x3rwDwdYj/hYRRCQsayE5HXpXv1j8tuoxjj1zmuU6S7HIqzlmOOwzWnGSV69fQVjKGkkB3KPx5rSt1kYf8fMh5x8vb8KAK+qXD26jHI/Go9NuxM5DMT9Ota15ocl+rPBdMj4/1czHYfxxkflWZpOh6pZ3Uhu7CGO3UZEiXIkDD1xgEfSqSuGh8E/tySTyfFyHV7n97pWk+TAIuMhsMzY/ErXzRqAhvNRu72FXQTsWIY56ivRv2h9Ufxh8ZvFiJdtcWY1V0SED5flAXgg89K4B7JrS68ktgjhhmvS9kuRNoxaW6P0P/Ya1STUvgDo9vllS3lmgLd8hzyPzr6Bh8LwSzpLOqzHP/LRc/wD1q+b/ANhvUIrH4GszK3+j3dx26/OT/hXuEeqS3F5bTWrSA3C4SUyFlXnn5c4z+FedKNmaKR380/kzWEKx4GZPu4AAwKi8TXn/ABLzbox3McfSqMNw9xfWAk+bZG53Nx3A/wAaqak0lxNGFYx7WBPPUVA7l/TowOvrmqvxamaPwFtUZD3duDz1G8H+laliRGQMAnFc/wDG6/isfAUbzAhGvIV+UdDuoGP0ObdaoVHAA7YxwK6KNd0eT0NefeH/ABUL6OFI9qIvG5V9K7SzuvtC8T7z1weKBM3LORIV64rB+I1mdX8Fa3bKDmWzlUfihFadv94bhn61d1LS/wC0NJuYgobfGy5zxyO1G6dxLRqx+Q2m+ZcaLJayZFxZSsIxkdUY16r4X+ItpNo+j6oB5k+j6tbXl3EOqxglGP0G7JrzrU9Hk0Lxd4isGjEbQ38qsrD1YkfoRTvh95eneOmWWFLjTr6B4J4SflYHgg/UV8BzU6eKlKX2WfTSTnQSPrHwXrMVj8aPjFcAB4tU0SC+tmVs+cvlspKnvjH615/42vI9F/ZB+FM/lym1j1a3uZpIxkgBnck/jiud8P8Aj7TPCPiTw7pGo38cetWN2dE/eH5rjT50JiJ9QrAD8D616b8O7Bfhv8K7zwd41lsfEuj3F1P5FlJKWVIC37pQf4WBBxjkE19XXx9HC0Y1aj0Z4caE5S5UVPjh+1ZoHj7wy3hP4Y6xqVx4n8Q3tuvn2ay2nlAHJTzDjOTwQM4wa6n4u2etap8Rvgn4c/szUdYj0aW3fU9RSCWWFJQgjIMoUgn73JqTwN4N8PWU1vqHhrwfougNDgwXdtbLPcKcdRI4Zh9QR1rqW1K7t9PVU1O62+buby52Ab5sk4B+tfDYzjPBYKXs4U213asd0cBOe8tTzL9ufVE8P+D/AAWLQX39pHV7rUYbxJCfswXI5+u4enQ1f8efHLTdQ/ZeufHEkdxbahr1qdHjZlUiWYja8qkE4X5T154Nd54d8RanY6LaqmoXJQIfkkl3gDcT0I96z/GFxH4n0ldP13TNL13To3Mq2mo2KPGj85ZcYweTyOeTWNPjrLq0lCpRenZXNP7MqxTaZzvw01bSvDH7JFj4ht722isLHRryBpJH2brt1YbRnGTnI4r4WuPEmkzeDdD0w6HaSa2Lh559VkHmSurH5Ylz/CP6V9h/F6XQJvgBqfg8aOdI0e1l+2W8GjyYBmDbgCJM4XPJA/OviLQ/DXiHxBcRnSoJpbsPuQR8vuHQgHqf8a/RMszLCY6j7WlLfvoeRWoVKb1R9feEbHWPit8A/EOgTWzQ6g1srWarFtWR4hlYwB1yO1avhP4m+Df2gPhzB8K/EX2/wz4nt7aGIwyJtLPCMKUJyDgj7vBqr4s8aeLvg78B/AWtwQjTtT+1xR6z5luA5ByBvjOMZ9QRjrVP9qC+tl1r4beK9KWA6vdaui21wuA9xbsq8MRyw649812x92D5XcztrZh8f9SS2tdJsILk3EFusVsZjwX8teuPwrzWbWY9K8J6lfyHD7G25PUf5NdL+0BIo8hUGFa6PCk8ZAB/WvD/AIzax/ZvhC10tZNk1wo4zzgdeK/Mvq/1rFpNbs+njU9jQ+R4jqF42oXstw/35GLGqu6hm+9zzUXzba/U6cVTSitj5ly5ndkkfQ571r2Nu0q4jXdI2FVfUngDFZFuCxwa9i/Z1+HNz8UPipomgWsxtwZPPluFbBiVOdw/2vTNb3tqzN7H6T/AH4JWHh39lnT9AG2V9Ugee8fbt3vKOQc88dPwr8q/FWiy+G/EOo6VMjJLZTvAyt1BU4r9w0mh0/QLax3NIscSwCRxudiABn3Jr8g/2tLO0034/eKobUgiSYTSBTnDsAWPtmppzi5NIT1R5Ish702WTcjAelM3D1pQu/5R3711GdyDTYwbg7uPw611ul26KoLrkHpmsrT9PCYYHNa8eYl68Cko6k8x0lldWlioYhVx3Peue1vVjqt0fLO1AcBR0rPvLzzmwCNvYE1Wjk2HPAPqKvliBIrbcjtSBgy1H5mQKY8pjUhQCx45qXY0bFklKDj7x6V7N+yn4bh1L4gSXtxc6UbyCPEFne3YilmJ5/d5XGR7mvFlQ43MdzVt+G3ZRcSYI3Hhs45H9auOHWKTovZgqrpPnXQ/Rb+0raG7ezuEksbxeGgmG1hnofce4615l48+Imm6bNeWq+INE0yWNSNl1PLNOT7RQRuR/wACK/j2f8CV1Dx18O4ItTubm92M0VtLK2+WEdMoepHtzXzf8cvCer+AfHmpaVqssc0jfvY54HysiHp9D7Gvl6PC9OjipOTvFbH0NTO6tSguXRnmPiK8W/1m8nWQSI0rNvAIDEnqAeR+NZBkDcYqeZgxP54qtI3l+9fRKMaa5I7I8Cc5VHzy3ZBcybYyD0qG3bOajvJdzAVJbrtAOe1O6Elcl3GpFY5qHcPWnhvQ1BZZjY1saHceXchSM5rCjbGe9aWjykXinpVrQT2PcvgbrZ0b4kadIJNol/d9cZ5Ga/Qm3cOgI5461+X3h/URp/iDTrpP9ZHKNp9MkV+lHg/Uv7W8O2F3uz5kKsefas5K2phHexvrT1qusmDU27dUm62OU/a70ua6+GxuY03Lbvl9q5IBIxX5l+JLwrcFQ+4nupr9g/iBoo8ReENV0/YHaaFgFPPOK/JnWvAsmn+IL231J1ieCZlaE8MBmvfhdx5UeJKPLU531OJstKudWk5ZvKH8WTWu0kXh23KogkmA4J61vtMlouyFcRrwABWbcR21wzPLGCx75pezUfUqTbaOO1K8udSuDIdzA9vSqX9mzsytIGCZ6NXcQLaWbF0RffvUOo3lteqfLCsF6qBXN7N9TbnaPOdRjSO6PlDgjkY4qvGwXHf6V2i2NtLIzCAr26VTvtFtJJCEXymx94etR7M6FV7oxtPV7i4RQzDn1rsNNnl098CUufT0rlra3fT7rBBZf7wFbEjbmRlPPsaUYyTCVrH0x8P7HwDqnw9fxH4v1TxNYSRSi3a30O2gkA44Y7wCM/WtK1vPgVNIfs9x8SdQkUZPl2lkCPzP9K5v9nHSbX4pWWv+Bp7g2dxcW3nwSBS/zKeuB1wMVoX3wO+JHwk1C5mg8P8A/CRaU3DXlh+9O0d2jwWU10SxFGPuSl7wRw99bGzFp/whus+RovxSvSxyd8dpGB+Oyuh0fwj8Irx0kk8D+PLhVIG6fVIYgM+uwf0rzTVPitZw3EMEhvtPmXiS3a2Ckn0JJz+QFa3hv43aXoYXes11tyBkKPzOeawlUk07fmdEKELn0DpnwT+CU9utw3w01idm5H27xBKT+hqw3wz+FGmXcYtfg/bzSL8yNca/cDH4V4wf2rLeOQILaVj0jAlQMPoMVs2Hxk1/VoTc2/hDU7uAHP264IhjUf7xGMfjXDKpUR2Rw0Zao9K1CPwpZ3iyW/wZ8KYU/NJeXk0mz6nA/rXOat8aPDmiN9kj+DngWOZWxzaPIp98lh/SuNbxx4o8bXr6ZoGhXOq6k3H2fTm+0KP998BRXpXgP9iXxh4scan8QNcGghsbdM0xRJc7f9qT7q/TrUxlLsdlP6tTa9ornC6p+0FNCMWPgzwDo6/wLHoKsR7qXY5qla/tCfE7Um8nR9RiHGBHpHhi3YL/AN8xN+pr7W+H37Mvw8+Htun9n+GrKS7HJvtQjFzcMfXLcA/QV6Qui2kabdm5R/B0X/vkYH6Vq6c5am/9o4Wnf2dFP1Pzjv8A4tfGNLYyX2veKrWNOrnT3tEH/fESY/OuMuvib4t1hXil8a65cFT8yf2nONrHocBx0/H3r9S5NE0+RcNZxfUIAfzAzXB/EL4B+C/iPp8ltq+kQTSEHbNgJNGcdVkA3D6Zx7VPsZnVRzynFWnRjY+E/wBrJv8AhPPg58MfGJ33EyxPp93MzEuGXH3iTzkhuvpXyGto2h61aXtvITtcHafSv0f+LX7PNx4J/Zp8ZeHY55tS0/TpG1LTjJzJEM5ZSe/f86/OvU4ZEkG7lT0rpmnGKTPl69VVqznTVkz2LT/FUvloLePfLIASQcY/GvQPB8M0sjz3MrO7L90n5RXj/wALfE1tfQ/2WwH2lW9PmI9q3/GPjK6FzB4Z0h9kszfvZ06jPBrw6lNqTR6VOfMtTpvGfxE0jw7K0EcpvLo8G3tl3tnPtXtv7OfxI8MS/CW/bx9ZyWWknVPJT7RZmeNVdQf3i84HB5ry/wAD/Dqw8J6egSFLi7lXdLPKNzFvqa90/Zv8G6N4y1LxD4W1uxNzp95CLnaJZI/nVgB9wg4pwjdpI0vHeWxHrn7Lvwj+IMx1L4f/ABEsfDt7KN2ywu45ITnnBgdgy/TIIri7z9i/xrZs5svjFoYjPO6S4e3J+u3j881pftH/AAA8N/C/ULSTTLO+NldgDyYF+1MWJ/hVyG/WvJv+EU8OWsc7ahpnjGGCGMSSmz8OjMY9S5OPyzXYpVqekXc6IUsFUjzc7XyO4g8M+IvhrOF1r43eEr2NQM20l7NcPt9gq5rR0+Pw58QdRFtpt74i1y7cqh/sPS5go990hLDJ/wBmvY/2WPhn4A8TeHTf6F4W0+8lhId77xRarLcc9MKowOnTNfUun6JJZ26xfaIoIVGBFYWwhQe3U4/A1olVq/EefVlRg7U3c+QtH/Ye1jxEFkd08J2v/Pe+u2v74/RQQifma9o+G37IvgD4dxxSnSv+Ek1VOX1LWgJmZv7wQ/Iv5V7PDbxW+DGp3Yxudi5/Mk1OHPPzYrsjSS6HFPEz25ihDpsNrAsSIoVeFG0YX6DpSTKB0yKusue+aqXztbQb0gkuG6BIioP/AI8RW6iuxySk5O71KvPbisrV7G31KF4biJZEYYIYDmrTX+obTjR5c+klxEv9TVeOa7nZvtFktugHGJ1Y/oK09mlqPnd7nxt+2P4F03wH8LdAtNNj8izOtGRYUGFQsrZA9sk18OXVm+p+IxkbbdDgdyTX6Ift/Rk/CnRZSuUi1VWY+g2Mf51+dmi3V9cXUjQMu1m+T5MnNeJi/wCKz0sPJcp6p+z3Dc2vxfvtPt5PKW8szOA54yhA/rXsnxS8RR29x/ZmxbiTaN/lnq34V5L8KfBfiCy1KbxBaLJdanJA1pE0mEjhBILM2fpXW6b4Za88bJo/2w3NzIhkvb5jwenyKOwr9CyVP6tFSPmcdb2jkJbeAVfTV1ue5tdNSIgYFurswPVd7Z5PtXQfFH4+XfgXxMPD1h8P/AV3ZxwQPDcajorSzMzKDuJ80A4OOSvrXXXHhGLUtSgjuGL2lmoEVqpwgI7t6169428C/B/4kR6doni/WNN0rXks0aAXM5tJ41PClHI2OOOhzj9ajNsQsNyueqZrl8HiG1FaoyPgD4m8T61r8MOo2Pg61siBvTTdFgRmyAflJZuOeuBW3+0ddeN9D1jZ4T8S2vhqCNkWQrotnIFU5+Yl06D2NTfBf9l2b4d+Iorvw348tNZ0rcSbe7KOwHtKhYfoK6b9qD4c+IvEPht3tvEmieH5Nn/H1dak0O33yEJI+gNfK1q1Op70JWPVVKUaiU0fItx48+JF5I6T/HXW5bfzGE39lQwWvkJjghFXJJPHGQAaqwWus3uoMupfEHxvrunsGKXX9t3BMYAHDIijkn+GuJ1T4V232yWDUPjJe65fbsf2X4Rtr3UnJPYFzEmc+xr0r4W/sS+LPGF1DcyeF7jw/pqNkan45vhJLz/FHaQhTnGflkY/jXlvmk9JHvwnQpq8onBeLl8PaQAdTuL26uriJt0l/e3EnksB8rKHfgnvkVf+EPwJ8X/FZYpvDvhQCwBG7WtTjNraZ77XIzI3sgJr7j+FH7Efw9+H2oR6xf27eMdeX7l5qSKLWL/rnbr8gx6nJ96+g4rdIVRUUKEGFAGAo9B7V0wg4or+2HRTWHgl5nxXof8AwT7u51R9d8ZTdPmg0azSFR7CSbzCfwQV0jf8E+fDTQbV8S+IonA4kbUIGP5G1x+lfWbfL0qFvl74Jq/ZXOGWcY2T/iM/PT4o/saeMfAOl3WpaHqP/CU28A837JdQiO52j+46YWQ98FV9j2rkPjxp8/iT4laBfyx7bPUPD1heTLIvz7vJVCAR3yvPvX6XXS7kdWXKkcgjg18c/thabbaR4u0C98oW0EmntD5iLhFAk6HH1/WvYwPuVIpnn47MMTiaVqs3K3c+B/jx4aHh3T47mGQi0ut0UkbHGD2NfO8w+U9+a+k/2q75v7B0dY3DxSTEOVOQeM180ySMynjvWGaSTrWRw4NS5bsG7H1qVVJbvxX0Rp37MvgTR7TSv+Ew+Jl3HrV5DDO3h/w94flu7iPzUDIhld0iDcjvXd2f7PPw802dT/wiviPVIw5SNvEGvW1ikrcnaIbaKR93HTcPrXnqlUtdo77rY+Q4dquJJGCxqfmOe3SrNrptxfzmO0t5rnBO0QIZD+S5NfdHhuz8JeGdJjvNH8CeAdEVohJHcahpF1qswYkjrdT4yMc/IAK07z4pXk0zaWvxVu7CeZD5Ft4Ws7OyijBHQpaxLMT16ZIBHNcs5ODtY3hh3LqfIfh39nf4o+LEWXSfh94ju4GAbz/7OkjiwTwd7gLj3zXb2/7HPj6O1jfW7jwt4QGfm/4SHxHaQsv/AABHZv0r6Ft9Dk8eb7fRvD3iDxp4i2AeXdT3t3GJCAN2Z2IT1+dQD3PavZvh9/wT913xRImq+Nb2z8J+eF36XoqLJKoA7vgRqfZVNKNRs7Pq+Hprmqz+4+JF/ZZ8PafbrJq3xZ0Hew5Gg6Ze6jz7SbEQ/nWjp37Pvw1twzz694019WwQ1nY2dip/4EzzMP8Avmv1k8C/sm/DDwDGptfDkGqXijBvtWJu5z75fIX6KBXpVr4X0ixjWOHTreNFGFVU4FXZy1Mo18LTd4wcl6n496V4X+EXhlQLP4XwaxeRgYfxN4hnuWOOeYYhCp+mCK4T9vTwX4c8J/ETwU/hjw7p/hqz1bwxZ6hJZabGUiErl9xAyfbrzxX7NeN/g94P8eabNZ63oFlfxyAjdLCrMuRjKkj5T7rg1+U3/BUzwfb+C/it4B0yy8w2Vp4YhtYGkOW2xyyAAnvgGpnF8tzepjKFdRhSp8rW77njmhyfatNgcDBCjNS6pbnySVOAOazPBt4smkxKeuOa3bplMBGclhzXz09Js/SMO1KhG3Y8u1m7+YBW6vj9a6PTV/0JGJJbHNc14gt/KvFABIDevvXV6YubKPIxxWnQ8ynJyqNMRY1XLEk/Wv1D+CPw/wBH1D9kfQPEc1qzalb6JMVlEsinajSMo2qwU/iDnvX5hOo2sPbiv1i/Z31Q2v7GfhEZhV7q1FkvnMQuZJinbv8AN2r08E9Gzxc5k4RhynzNp9vZ6t5DXkmuv9pd9kttoqSo20nKqVb5iMH1HFfRH7N/w18E+MNJvL630ca95ZGZvEEcalCSRhYowVHT+KveNJ+Hfh/wxp8Gnw6bbzwyD/Sbi8jMskuf9onjnkDovYCtzwP4N0/wz/aBtQymRwhGRjaBkDgc/e6nmvSqPmW1vmfJ1MVUcbXGaP4Pj0OLyLRbHS4V48nSbJIAcepOc/lWwLeKPgLlv7z/ADH9a1HVOTgc80xli64FRHQ89yctWUNv5+9RXV3FYW7TTvsjXqwUt+gBrTCxN1RTTljh67FFac5JzDeKdM2lvOkKg4z9ml/+JoXUINRiL27M6Zxlo2X9GArp/JhbrEuemcn/ABrH8UNHaw2bIoRnuAmRnJBGTTjUu7WLi+jPxx+N2l2s3xq+IjvEpY6/d8lR/frxj4nLHpHhdok+U3EioAoxnua9x+Nv7v40fEJTyP7fuzx7vXzN8V9cGpaxBZxtuitVycH+In/DFfNKDeIZ+m1K0KOWRaerRxaVODtqCOpa92J+f631JMe5pzrujYe2KYvIpVbbuqwPWLy3jupNBuIpjcLqGmW05ORkME2OD7gxnP4VX8UQLbtC8aBUib5vfOKy/A9wfsNozZzCJoos9ApfOP1rf13/AE6EKh+XGWB9Riuc/Q8D72Gi2Y9i0Nxr0unXEYlt7qP2yrDoaseJvDJ0nw7Mr3iyQr8yRyDnPsaZ4f8AKu/FjAoCqxcE9iDXSePJY4PDtwHAkaRSoJ7UdTSUVKhNs8fWOORVIhkGR69aWYeXGSsaH2Yc1at4828eSfu8/wCfwqOeNIY2IJJx0NdKPziT1Mu1kLNIWTBDdhWnF8sYPrWbayGSbAGOea1VjHWkZDtx2kDk44Ffc3/BMW3P9veNLo4klaC0jVHB2Er5h5x/vV8NyKdmAP8AOK+/f+CZulmPT/FmpCNpMzR23LYXhQcn/voj8K0itSo7n39BI636RGESDkjn92vHp2IPrxUGuXptLLULgWxGLQtw2NvBwQcck59TWVqUMOqWl9p0scxguYXhcQuQVDKVJDjkNz+HWua1m3HhTwTbaNawFbdY4bSFJWMrFQ2SS5+Y57kmtOXsWHiW+ittPsbRQgwFj2RsSeh5b8TXyT8XfgD4j+I2nxeKvDlimsy2M11ZS2duGM2FuHO5B/HgtyqndjtX0Vq+qrfa5p0MkSoTPu3QSex4Y5HFcJ4N8ZfFfw74RutX8E6fDq2iQ61rCahZXEMcihkmyHwzq33S33Cc+lWq06LUomlOj7afJe1+p85P4s8MaRZx293omn6PqLSss9vfadJJNHHzkDagAI7buev1qnpXxA8GWmk2kJtLGa7jWNLiZ9Mdlm2AfNgFSpLZbI7gcGvoPVv2srzxayRa78JdA8R3K5Gy406d8H2DRMf/AB78BWp4R8G+I/iRM15ZfDP4a/DmwYgLdatoymZ85+aKN1y2PoBnsaxniYS+KJ6MsFLDx5pSVvVHzPcfETRNajisNI0zUpZ7dx9juLPTjNcJJjkuVlBYZLH5gAOPStyHxF4n8YazbaP4Z8M3mra7NIWeyjt8zQjaAFJSRliQ4y3mEHOeg4r7Q8P/ALI2leIJIW8WeKNa8YQoebCwjGl6Yeh5jiChhX0J4X8D6L4F0ePTNC0qz0TT4wALaxhCA4/vEDJrk92TujD68qOkFqfCfw7/AOCeviPVra1l8Y+I18PQsAz6XoapLcqOOHmcFVPX7qHHrXvVj+xb8MdBs0ht9AhupQvz3GqTT3kjH1+Z1UH6LivoZgF4AwPqap3SlgcZOOnBrqjFPc5q2ZYms/em7HzB4y/Yl8Ba3pUkdtbjS7zB8u605pLaRCfbe0RHs0Z9814z8Evgh4h+Cv7Q1zaX039qaZfaHPFaX4jEbSsJI2KOBxuGM8cEEdK+5dXXZGM5AP8AF/k1wmraodNu474W/wBtkg+YKMA4yM4Pb/61dSpKKujOOMryi6bk2n0uxZPFWix77L+29OW4jk2SRfa49yMOCCN2eoqzqOtWM1rGsN7bTtnA8mZG/ka+LPiZ+y3Z+G/ipr994l0+O6ttWvJpoZ9qeT88gccucE4JU+npXN3/AOzj4V1DVljhsdJ0+x86RNyzFZGQxgRn5WHAfOQPao5r/Dqcvsle7PrL4yat4vsdN0mfwjf2VvL9st4Llbiya5DRySBC3DjBXOa5bWvjB4o0LS/F9zHokN9Jo+v2+lW6tDKizxSGMNIcEcguTkccYrwrT/2SPDN1cPLa38UMSvjEeuSBnXLYCDfw/wAwPzZ+7WrZ/sp3EN1dlfE+pRROqta+TrcrbcgZVwZOqkDJGOvFYSqTW6OmnhoSdmz3Dw/8WvFuseKvGMA8OWEXhnw5dy25vvtjrcvsiEgKx7CGByAfm45rD8N/tFXXie2sovE3gg6ZpuuaJc6pYbb5LlJ4YVJdJE2qUypOOo9a8tvfhH4p0K2zpnjbXWgMzRs0mtzxrIm0bXIDcHlh74qtpHhn4pMqLo83izVTChhV7WVrhAh4ZQ7E/KehHTio9tLsezTymhUjd14x9T2nQ/2hDdfDWTxjqXg3WNB0SMQC0zLC5ulldUUoqvkAbgfmA4Br2+Fi8SON3Kgle+SAcEDuM4/Gvjy50/4y6bo8NrfWviX+zoim21utKt7iJdv3RsaMjjtjpR/wvL4o2tzJC/iBWmXINvdaVZh146FfKDDpWqxXL8SNqfDbxGlCvGT9T7KjYGQDPNVYZhN4qjjJ4UZx6YrmvhD4k1Txb8O9I1XWxG2o3Nxcq0kMSxgokgVOF46Gr+iagknizVZN24Qw5PtXowkqkeZHyWIoyw1aVKW6djq9OUXFw79Szlifx/8ArVZvpdwZ+wqnp5eHT4gkbPJJ02jt1yar+INW07w3pZvNY1O10y1B+aa5lVF6+55P0zWMrX3El5HmP7Yngd/HH7LfjOwjjaW7tLM38CIu5i0JWQAe5wR+Jr8V9W0a4sbe0v2QC3mGVdTkfQ1+nnxo/wCCl3hfQb/VPDHhHwrceK3QPaT391OLe2JI2naMFmHJ6gZr4TuDu0H7LdpbpasvESj7uT90HvgVzT992RtH3VqeWsoms5CQN+04A+le4/BfT/hho/w3i1Hx94S1fxFf6pdTG2uNL1U2b2kEeFyFwVcltw59K8T1uzh0ab/R1keFx8pbjDHt9K/QrS/2L/8AhOv2ePBf9i3cEHiXT9KTftk3RPLJ++aKXHKnLnntnmsoVKdOa9oro6FBzXunhS/Dn4C+IreGXTPHfjnwSsx+VvEWipf2+SOP30ABx/wGkuP2RNa16Nbv4f8AjrwV8SIEO7ydO1RLa6HsYZTnPtmn6trGrfDBLjw14v05tA1qKNYYFns2EbKgwrCRCCeDjKk+vFYMzaR4l1q/F8thfrJJGYpLMpHKEKkOIzlWD7sHknAHfpXbUlH4qexMafNozjPGXw/8W/D+6Ft4m8K6z4fmydv26zdEf3D42ke4JFc2l+txGGSRXA6lTn+VfRvgvxZ458FyJF4b8e6tptmSwew12UXFkCoHytFcBtwPzfMoA6VJ4g8Wad46e7HjD4QeHNbvLQbZtU8KTzaHenj/AF20ZiZc5xuGDjpXOsWvtIt4ScvhPnVZC3fnvk4//XRJMY42OccYr2t/g/8ACzxDC40Xx1q/gTVBwNP8dWB+z7sAhRdwfuxnI5K1yniL9nH4h6DZz3kGhf8ACTaUo3LqnhmdNRt2X+8fLJdfoyg1vHEQnsZPC1Yv4Ty7wVq0+mz6ksDKvmMmec85PNampXct4weSTJ7471i+GrKaPWb+0uIZLa4UAvFMhRhz6HnP1FdBqlqkMioFIKjBPrWKd7tMzcXezRz+psEtZG3FRjoK5zwvpbaxrEcOT97JPtWv4mvP3JjUY3UngFms7/zgDxxu9K537zsyuh1d5pyWUzQjoo4qXSLNJ7pUKoy9WVh1qfVW+1/MAQ6/f9/pTtLKWtvPcN1jXkmqa1IuJ4e8Ey/EbxhZaPZnyjJJl325Eag88fhX298OfBNt8PbGUm4Yt5fPmHAz7CvlD9nvxVY+G/H8c2oMqRzDy1lJI55PpX0z4ymub6OKawuoryFv4d+1sdsetcVXVm0DqvAcyXXjaSYN96FsbemSwr3G3chUAIzj7uRn8q+W/APjmz8Epr2s6zo0+sx2scKR2MN8bV2d5MZ8xemMZrrNK/aw0C/kJi+HHiNFxtdrHX45AhPQZeIAk+mTW8MHUqQ9pFaD9qk7H0Np6iaTJDDHqMVuRqEUYGPevCbH9ojwztEr+FvHtmuf79q5Hpkcda15v2rPh3psKyXsXje0AAGJdIhcZJwBkSY65H4Vm8LUWti+ZvZHsocqBhv1rC8deJP+EX8E65qxKqlrZSzbieAVUkd/XFeeyftZfCTzNj+Idds8j/l68OXHX0O3P6Vi/FD4pfCj4qfDvV/D8PxattBOp25gM11ot2CikjJ29OgPfvSVF33Fyy7H5eSeIry51S9v7h3a4u5nuGdW28sxJ9+9aVndPeSCVuSxyO9fQVx+xl4LusTaZ+0N4RmjbkfbNPngP/oRp9v+xzbRqv8AZ/xp+HN4F6+deSQfzU13Rb2NPZ1GtE38j3j9hGTzvhddxkk7NQmXrwc4/wAa+jbPwXpUWpLdpDNBKDnEE7xxsfdAcGvGv2W/hnL8K/D99pl54x8E6ss9wZ1k07X0IGcdmUelfQFvdW7SeXb3el3b4yPI1a2fP4b68+cZNlRpT/lYkkgh1AKFwPIJH1yeKYipIwLHkVLJaXdzduUs/NKqNrQ3MDrn0yJKX7DqNkhlu9PntYdwUSOAVyTgDIOOvvWDiwlTcVeSaLthGIzuAx+Ncr8ZbWe/8N6fDEgnJv4iU7YGef5V2Vv8qn6V538YPFEOjz6DZzvtS6uGJKnBAVc5FQySbT2t7ONFbycqBlYuue/P1rdguYph8kXy4xkmuc0e30HUJF3XV/F0y3mqR+Vd5pPhzTGUCDU3kHow5qeZgZ0M01qwKI5T07V02g6kZCkTcZ45qX+w5Ldf3Z8xcHB2+1cT48+NHw++D9/bWfjDxNbaJf3EZmiikhlfcoOM5RGqoqUtET1Pz3/absm8N/H3xdEqjbLIk4UcdUH+Brz3whqT3WuR7lAOMnB5GfSvQ/2gPEXhb4nfFzWvEmnfEbwjBYXWxIlu5rxJAEQKSQLU9TnoTXnfgrStF8P6xNd33xO8ETRknasUt8zc/wDbrxXzGMyqtKU5U0rs9ylioRgotnunw9+G+m6h42PjjUMX13Dbx29rayqNsTqCN/ua9b1rwf4o/wCEdm1Dwt/Yr+Jrmfy1uNYuEQWEJXmWJHIDvnPB9K838L/Fj4VaPpsEF78S9CSYDL+RFeOpP1MCn9K0/FHx88BSPZWPhX4uaL4ejlQ/bNbexu7i7g7BII2g2DOeXzn8q+ZwODzapj4/WYJU492VWqUZU3yPUxfilJ48+Ac3h7xIPi/rniy/lvfIGmzxiO0kUJuYugYhl7cAc+le8+PNQtrqz027is1sbjUbCO+mhhBCKzpltoPIAP8AOvnmdvg94z1a1v8Ax1+0Pq3j2Cw/49bKTTbiEK2QSC/ltgHHOBnmvRPGXx5+HPiq6SaHxtpNvElutvGq214NqDAAP+j9gBXrcT5bPG4RUqFNOdzPL1OFTnlex3GnWy2+i3Vz5F1enT7L7QbGxGZ7nAHyJ/tH17V5ZpvjL46ePI7vUND8CeD/AAfoMLiBLHxdDNHck4zku2C59SMda2tL+Nnw8aXZP4/sLeDbz9lsr1pWx0GfIGB781g6h8dtJ+1Sm31bw29pu/d/abnVHf6n9xtyfYV5fDWT1cFRaxNCKk3u7M7MZTrVJKVO7RyUnxI1n/hYw+HXxH8M6JperXrRi3vfCxcwEyLlRIjswZT68Ee9dVovguz8N3V2sNtGsu8qWjGACO4rzKL+wPEHx5s/iF4i8d6DBawSRyfY7O1v5CPLXaigvAK9Suvih4FuLiVl8ZWQjZyR/od3nn/tjXTxFlmJqxhLL4+ttPwLwdGrr7WLa9CLWI7fxFo+o6FrkUl3p10gRgZCHXHIZWOcEHGPqa8SPwQsPAfi7S9cl8YG88OabN58VrNGxulfOREq5KYJ6kY+ler6j418FzvmLxpYMP8AbtLxf/aJrNvPE3gTUImhuPF2lzxtgmNra6YZHQ/6kGvNy+Od4WHs5xvF+ZvWwUajuotM5P4watHqh0yeMbo5pDMpbjqa+afi94g/tvxU8YH7qzXyV5796+mfGfh+z8UeHbzWPDfiDTdTstDh8+8iCTxOif7O+MD9a+NtdvFvtXu7iP7ssrOOc8E19flGCqUqnta0bHlY2XLD2fYrM4WmLIuc5plHsOfwr6w8Mt2mPM59v519U/sr/DOfVrPT/EdpNNLcT3zWkohmktzboMEsJE5z6CvlKFtuM8+1fZf7DXxEv9GaXw15SSadeXDSlimSjKB/FWGKqezp3KguY+7dDm/s2zjtjeXF+6Ljz7tg8pXrgkAdB7V+Rvxo8RP4m+MHjDUpG3CTUZVH+6rbRj8q/VHXNdTRfC+samW2+RaSSbj/ALp/wr8dLq8a8uri4d9zzSvIzHuSxNedl8/ayc2XJcqLccgyDzU0Um1iKzo5e1SJLwea9/mZz8qepqrdbVA34Xvio7i+PIV2P41mrNtzn14prSbuppXZXKi1HeFTg1I94OgBrP75zTvMpEuKRcN4CoA6/Wpoiev9azlALE9Ktwt6mtotJakltpCin+LvycD35r1nwP4Nl8aaFBY+G/Buta7qz5Y3VqrGJeccYXke+cfSvKtJUT6paxMokV5VBQ/xc9Pav16+BmveL9Q8H6WItD0zwn4Zt4Y0iHkl7i4AA+6DgKD64p+3dJ3iChzLU+ZfAP7M/wC0LfWNrpkd9b+BNKUbAzTxrcBSM9FDN+orwz9qP4L3nwX8Wx2NzrF34hvLi2We5vrjJG7IBAJz69zX6oa94yfTV2iOYsR/x8eU2wH6gY/Svj/9uD4hWNn8PbvTnuYW1S8mjSODd85XqTx1HX6VEsZNytbc1p0kfnm8xzmoJZNzj+72qRwNzDPeozlsCk11FuijcHEw71LG4VcGopm/0jGOlPyG68UDHqwDfWpY+M1X6MPTFSq3ymgCfd6VoaOcXSnqfSshe5zitbRX8uTdjknFakXOtWQq8ZA53A1+gf7POrDVPh7Z7jhoxsxnPFfnxG3zAEbieK+0P2QdQaTwvd2srZEUg25qJaowjpI+iF4Jz0qaP7ozUCsW61Iq5OM1z3OpHo0nzE+9fC37WXwoW68VXGtaYMXJwZIVX79fdp4/lXhPxjs4zrzDaPuZ5FezUm4K8Tz3Tufm7dRTLOVCMrKcHcMHNSQ2YZkMz8k8qte+fFj4TteW76rpQCSr80kJ6OPUGvCW3wyFXXDqeV+lbUayrLzOeUXF6mfqNuNuI+FJ70zTrWNFPyjNSSXfnSMgBBJ9KdCdjAdcGt+upNyTUdNiMLNFnf8A3R9OtYDQ/KT3PWurdjMoIOPUVJa+GEuGDTfIf0qZw6oOdo5FtIdLcsUGG74rN8vyWwDxmu4vrURbozxjgVz95YqMFWArGUbIuM9Tvv2c/FJ8I/FfRL22l8meRza7gRnDgjp35xX1ReftOfFnwBqF1Za/4Th1uxt5CEu7nTJrd9gPB8yMbe45218D29/PoOuWl/GTm2mSYf8AASD/AEr9kdHntvif8I9P1IEyPfaYrZVmxuKegODyT27V5dagqjuz38JiI042lHmPmfUv2yND8RRhPEPwp0bVwADtvLyK4H12yQcfrXKXPxw8I+K7+O10H4G+Dft8jbFaS3jmIY8DKrGvH1NZWh/BD4o694o1Wy0jR9LCwk/Z2nsEmaTp9/GdoPXJ9a9n8K/sx/H/AElrLytf8M6TaMQbiGK0ETqvXAKDn9K5Y4eS2eh6VTEYW2kNSDwz8G/jDrCx3ENn4G+Genyf8tbPTLZZR7hUVufq1ei6D+yL4X1maKbxl4k1j4h3cbZeMymG13DttU9Pxr37wz4Fs9P0mxGsW9tqWrxxgS3JjLAt3KhicfQAV1MapDGI41CovQAYA/AV0ww0t2eNLFdIqxzfhbwrpvg/So9P0TSLPRrFF2rHbxqpx7nv9TmtaO32rjv781eYio2kA713xikrHDKTkyL7P3PAo8lfU/hR52Oaa14MdaszYPCiqeefesi41S1gba9xErZxhmGauyXmcjsaxZrW3huJJFtFMmc7lRQT+NaaWHEr+KNJi8TeGdV0yUeZHe2ksO1T13KRX4n+JtNl0nVtV06YMGsruW3+bqNrEc1+4cTDarAFD0AOD/Kvyf8A22PAo8E/H7xAbaQRRakFvoY2xzuHzdPeuav8KZcdzx74TRBfEl1dEEyQwkJ6c12nh3S7i+8WC7KMxjkLbiTzk1xnw71D7H4n8ktxdKY9vqfWvfPBtmJJmVtqhe5rwcVJxketho80T0jSsTWaNKNqheWzjAFWvgP8aLSz/aT8P6FZKwt7tJbeSRv4zjIxXk3jz4mKUbRdK3iTOx5GGATXdfA3wjH4PvtK16bEt8s6XBlIyV5xgfrWVCTc0dE6ejR+iGteFI/FGt2VtcwAWKKZDIhwSwPQY6fhzUs3gnRtOv7aKHQNNaBCB5slsjSZ9SxGT+dSa5qQ/sW21KF9s0JSRWzxgkcGsrxB42sLyG2a9trjzEdWWWCRPLBOMMcsD/Ovbj8ep5v7xx9zY7Sy0XTdJMo0/T7WxEhBf7LAse767QM1M3Tp709WDIrDoQDkdOlNkfbXWjz5NuQmBgVPbxq3UZqCOTdH7VZtetVcROsEYH3BTvLVeigfQYpwU+lM/iNQUJtVf4VA68AVzvjG4WxaCcrIyMSCsQHPT1I/nXQfxVgeNrRLzTYgwHyyDnYrEZ9mBFUtHqB8rft7WP8AaX7Ps1zEr7Yb2CQ4BJ6kEADrkH86+RvAPwn1PS9Ij1O80O9gjxuQ3SCM7ezbSSa/R3xxcaTY+HRZX0kc0cbiUeYFO0qQQeOAeK+T/iv8VItSmmi01i6gYLEACvExdaHtvdPfweDlUg29Dwq68dP4F1o3iSSPYsQt1b5zle5A6ZHX8K67wrrEMnjiy1qxnW5sr4bY5VPY9j+XSvB9eurXxF4wXTrydoxLJsYRsAR34PT/APXXuXgnwHb6DeaNpulJttY5Q8pkfc2OuR719NkuPlGfsp7HjZhhrRckfQMlxDpoZhhpCN24Dkmuz1z4B6D8YfBNn4rmW5XUmsCn7q7CodhYjIMRzz7jNeZTXKWdrqEsimRlUlV/vHsK+nfhXcS6b8E4Z7sfa5YbSWR40Iw3BJQHtxx7Zr2M6UZUkzzMrlOjVvF2Z8TfCgaF4f8AEE//ABNZhDay+TMP7BllCP8A3fMD7ck9sDNfY19F4Y8TabpenanbXV40ksY+xywLaRvkgfOAS2Oexrb+G/wh0fwxoH2+fToZNSvj57wwu0cSlgMDC43HGOTmu18UeD9Ki8PyX0MRVoVDmENkAqQTy3IxXxyirK59LXxM6rvJ3YnhX4c2/hNY4tMtNE8PRkYaHRdPVHPu0p5Y/Uc+tdfDo8MTFiZJ5QMeZcNuP5dF/AVBptwLy5SReUZN4Oc9a16XIovQ8yc5yfvFQ255PfvUbW7joM1daoz161rcyM68t7homELLHL/C0ilgPwBFZq6bqLL+91Ak4/5YwKv8ya6BmDdKbuK9DiqUwOShVLW6KPqMlzK3AilZB+gAr53/AGyvIt4PC19cxb7JjcQTP2VTtPI6V9ZszMME7h71heK/D+ieINFni17SrLVLKJHkMN7CsicA54I9O9b06zhJS7ClHnVj8J/2jMWc9npqSZjjmeREDZG0jivGLWza6vYLdOTNIsePXLAV6j+0HJHdeLIpYZFCgzRC2VQvkhZDhcDttK4+lcn8LbH+1PiZ4Tsm5Fxq9pEQRkHMqisq0/rE+Y66K5YWP0i8WaV+zfqmqPaeJLvW9J8TWEMVrc3dhFcRsGjjVMgjchPy8ZAPpXMX2lfA65j+y6Z4w+LGvsv+rstKiVpD1xlmQHHP944r7K/aF+G//CwvDemeFNGnj0zWL65EvnQwIzCJEIZiCNuAWXkg1xmnfsV6UumXGnz+J9ZF6Iwh+y3stvahiOciN1Jc92G0e1cspVFpGTPQhOgo2cdT5+8G/saad8RJkvLfwK2k2XmYFx411e7v75lHI3W9sEC/R5OK+nvAP7G3hHw7bRW94jtCAPNgtVj0y3mPpJHb4llHTiaRuBXa/A3wVD8N/Bep+GIMlLO/dDulaRuUQ5ZmJJJ68813kMKK3CKB7CnGk5+82cdaq9o6IvaD4d0TwtpcenaVY2OmWMf3baygSKLPrtUAVp+dEuMOo9u1ZUe1eq0/cvYYrX2Njj5n3L0k4VSY2j3n+9nFU917I5JvLdE7LHbsx/MsP5UKw9adkU/Ziu73FjhePmS6e4/2diqP0r8zv+CwXgmSPVvh74r+0IYJI59JMRB3lgxlDDtjBI/Cv0wyK+EP+CuVmt18GfBM2Czpr4UNjput5P8ACs6kfdZ00/iR+bng2+WFRETkKMD2rspDuUe9eV+HZGt77DZGABXpsM2+3DA5FfOVo2lc/TMrrOVLlZxniiEx3GTxznFdFYqBYpgdhWD4yD+UzIcHHU0nhnU7g2SRspIXviqSvEaqRhXcWdIsKyMuemeRnHav1c/Z1tba8/Yr0cToHii0y5mTOMqyFipBPQgjrX5LNdHaR3z0r9Y/2Y7iZv2J9MktEiMo0i8ws5IUgNLnP513YNPVHk5vFS5O1zZg/aS0QWMK6vYm4v8ATwrJLbyhY5Dt6lWKtkc5wr4xXqXwT8fTfETw7qWsSiEI9+Ui8hiybBGhGCQCep7V+dmsah9lk06SCTfNbs0sp5G5j8oUeoxkH2Jr7M/YjvPtXwo1Q4KKurSqqsclR5cfFdsb63ZGb5VQwuEjWp7s+hZJqiaTBx3rO17WItD0q7vnhnult4zI0NqgeRgOyqeprzjxP8SIPFnw7vdR8Najc2t1Eq3CMmFkIQ5ZT1/ukfjWzlGK1Ph40ZSfunrSMee9SqxxXB/DPxq/irw/DLMV+1ADPIJZSMg5Fdn9oZVGQR+FNNS2FODjKzLsTjcBWB4wX/Q7Bzz5dwD/AOOmtA3o2kg5x2HJ/Ks3xLdJcaeoDbmSdcgetCi0ybO9j8S/2oPGiaD8aviVaxnddNr93tHoN3WvmsyPPJJJIdzsSxJ969g/bCbb+0t8S0AzJ/b1wQmMtzjtXnugeAfFfijYNG8La1q2TjNjp0swz6ZVTXHyKMmz2KledSEYPZGCvFPya9a0/wDZP+K93bi5l8INpNpjd52s3lvYgDOMkSupA+oqSb9nV9OkVdY+JXgPTZM4aKLVXv5VPutvG9ac3Kc9m2eSK3HLYp6MvPzDdXvOg/AXwBbXUMusePNe1m1C+ZPH4b8MyoAue01wygD3KEV6pY+Hv2dvCtustl8NfEXiwr1uPEWupbR++fIBU/TFUqiex108DXrfCtPM+Y/BtxDa6G87t8tveGORs8bXXIOe3zKa2bjVFvkEGnTNLPJwq2ymRz+A5r6m0H4hWrNLH8Ovgp4Rs7fbjzINBuNdlyOh8xgFBH+6aj174zfErREMN9quoeD5ZF8tFh0ddHUkjACgRKe/QMevao06H02E9rSpOk5x080fK3h23vtP16+iv7O50+8hRS8F5C0cgyCRlWAIyMGpPiZrH2pLa1gYMi/6zHTNeu/tPTXOrfE7SNVecfaNX8J6XczXDks0z7XVnzzk/JXjGu6PFpuiteKglupGVDI/8I7kfWp6l+0nLCuz16nMruWMc4FNuJFWP7sshI7CphhfkOc45J6UjE7SD90dK6NT4l7mRpyiS+mIGAByK1F+7VKwUM0jlRu3cN3q7RqYinLsEB5P/wCr+tfpb/wT201dP+EMtwsMkhvL2aV8Hrt+UEcew71+aKsqspbpmv1E/Y4jOi/CDQInVlNzC0xXpks5Yn9a1juVHc+k76/8i8MHlsFTkKoHQDIBbjP0JxXJ+LNRW9u7K127WQtI4Qo2wgAAE9fm3Z4Axj3qvrV9dNqUoskMl49nJ9nhdsQ+YoJUu2OATj1rirHWtZ1lon1kRR3lrbrC8diS0RkK75PmPbLAA5HA/Ct20WWlhX/hMNMt3jB2uXEeS2WAzkk5xXcfsoyLN8HfHtvcOsMf9s6mZJHcAAOMkk+nNeWWusSWurXF9Lbkx2FrJLsj6bjhVBOQepH5V6B+yvpd3q/w5+J/h9CIL2e/kAaRNwDy26nkd8kmsqnwsetjiPA/7Fs2p6dDqV1441+wjvpXltI11i6txcK4IVfLVzsXAyCMk559K9k/ZW+F178JbrxFpGr319ql8yRTfa9TcyykF5BgSEksuAMHj6CvQPC/iqPxF4R0lrR7VNStYkjubWSUq1uwGxhjr1U4z1qfQ/Fem+KvH2p2+n3S3I0+w8iaSMjY7l+QPUDjn/arh5ubdmlRVOTVaHoPBbOc/wAqjkTIxuxQzHcd3Bpkh71cTzXcrzQ7ed4rG1rR7XVY0W53OqHcAsjLz/wEjNa0khPSs+8k/nXVTuQcfqPgjRGjCtbKQDn5tx/m1UBoNnBe26xF2AbakMaquT1A6+1auo3RWZ8dOlVPDG+98XWMbDeiM8pH0U4/VsV0zbUXcqm9T56m/aWvrcT+HPi34CsrrziTPEFSGTaeQTFIdp6n5lYZxxXKMP2dNQnMdlo2vWN1MdyafaWMF27MeMR7g5B6chq6X43/ALPPjb4xfF3xBqXhe50230u1Ty4o7rTYLqM3ChVCt5qYVcA525PtVf4H/Cn4geCfjZpeieIIPDMOmMpk+2aXoNtY3mVjZiPlyQNygbgSCMdOleA3UUvc2Pp5VsHOilKn73e/6GF/wovSNVdk8OfB/wATa9Fnc0niSY6QhJ/3BuYfitdZ4F/YjutQupJ/Enh3wr4VtZAB5Om3V/fXm36vPsH+9zz2r7Ej8O2sZDPJcz/9dZ3b/wBmq7DCkA2RoqL6KMV0x5mtWeLPEaWgrHjng39k/wCG/gu+iv7bRG1G5UZRtYu5btUP+zE7FB27Zr1ZNNtkXZ5YKYwEz8mPTb0x7YrRVTjGM4pJJobOF5pvlRRuYgEnH0HNa3sjm9pKW7MebQdMlXEmm2jjH8UCH+leW/GT9nHw58VNDZQv9ma3bqWstVtx+/tX6ja/UpnqhOD6cCvYF8XaI0e77fCowDiSQKefY4qe31DS9SDG2lt7rHXypA2Prgmo5vI2jUlTd4ux84fBjw7qvgv4Z+H9C1vadUsRcmdlGAzG4f5gPfANYLeK7Pw7a+MNav5ltrOF0tzIwJ5LBcYHuwr2HxxdrH4jumVQFitolAHTOGb+tfLnibT5PGnh1NDWVRBe6l/aF7Iv3vKjcFUHuxUD6V6HtPY0XUZMIuvVs9bnbXHxn1rWLOR9FgXRbDgJNcIJriQY+9tPyqPYgmvlL9qTXprjwfqt/qN3NfX0aErcXTeZJk4ACnogyeigDivpS+s4dL0kRRx+UqjjH09a+I/2wPEx/shtOiduxf8AOvko4ytWqbn1UsLSo0r2Pm7SbpVtolVAW4ZpJOWPrz1zmvpn4V/B3RvGmhpqnio3DQyY+z2UchTKkZDsRzk+ntXzV4RtY9S1jRrKaPfHc3KpIvqvVs/UAV9h6frDrNGGHlwrhQi9APau2tXnS904cHhadduU9kc340/Y/wBL1O80m+8I3nkW7XcX26wvZ8hYy4DPGzHqB2Pqa9p+J3w78c/s+eMrrxn4P8WzG11m4c/ZLS1YmReoV4STHKgAA6BsCuFvvGN94Im/4mJ/0GX7l3EQ8QHYP6Vo+KbX/hemg6XpY1q4tBp770w2FaNmUsEfI2E7F+YZx6VNOspK0z0/qrw8uemkzR1L9sax8XaMND+Kvw90nxTa5w8mDaTpkYyqupwf91kryvxN4f8A2fPEyu+jnxv4OLNvVWhh1G3XI6YZy3bj5vevWPF37OvxJ8D+HW1nRfFDaxasU+y6bqQhvoFU8MjzSrktnplVHPJ719N/s0+D9b/4VTa39zqEOhaheTyCS0sdNt0tv3Z8skoiruOVbnPTFdsFU+w9Dz8RiKGr5LPyPzQk8N6ZoMzLoXxPF1AekN/pN5ApHoyASp+taul6xrCyTJAltr5fHmf2VY30czDBAyyw47njAHNfrPa+DdQhuBLLqWlTNnlv7FVW/wC+hL/Sujiju4Ywv20jH92MAfzrdYecneRxLMFT2R+SUnw9+JfjSG42eBfEl8l1IhWRtNlij2rnA+dQp69eOnarOi/AP4v+Fr/+0tJ8H+KdEvlwwutOkED8euyQE/Tmv1duLVZm3Tu0ze+BVO60+128wRuOmCoP61t9Vlsi/wC16i+yj8vPFnxO8VM8Nj8U/B9n4jB+UP4p0l7G8P8Au3UaI2fruzXO6t4I+GnjKz36HqmpfD7WSM/YfEIN7pz+gW5jG+MH1dePQ9a/UjWfC+laxYyWd1bA2snDw/ejYehUjB/Hivlz42fsb6fdaXc6h4NSHTbxVLC0VcW8/wDsMg4TP95B9R3rnlRq09jeOKw+JtGtC3mj85/i18L/ABT4Bkt5NX0lk024+aDVLVxcWc4PTy5k+Vv0PtUGg2UdrpsWf9cxyfb2r6M+Es2oaRr3izw1qcc9ppseiajJqGiTcwCRIiwYxcqSGKkMAOteJ6Ta29vGG2htyggY6daqmpS+I8zHU6dGVqUroVoTtR2+9iodQgZ9LnWLgkZP54/nWtqTCTT5TGBuVcjFc34Rt77xR4ksrRct8+8ruwMD1rolojzz60+CPwv8KX3hHTI9U0WzN0qZMjAK7secn1r0XWvBvhbwrosl8ifYoYjjltyg1gfD3wPqTaPuDJ83/LNnC8gV0baRfzaHf6Tq1rb3ViV3DdcIzKR+PvXm77nbFaEHwD8D6J+0Fa+NdKSOS5gt5LRWmjfZJE2ZGV1HfB2nHcVieK/gD49+CNxePb6bca14faVbiS80uJnddvIZ48grj0IINWPhZ8F/FGteEdW1HwFfxabdW2uqzOt4bVzttwFAdQc4Lnrgc10Onftc/EzwDqTab4gv9P1J7eQxSLrEILttJBCzRFQeQRuIb6V1U61amrRenY7KOFWIjzRaTR89658Rre+uJWa71C1kWWOdIZLVZAJI8Hld4zngnPNbi/FvTLsbUuVgdpDKYrjSkeMuW3McK3XIG0jniva/FH7S3hrxypOufCXwhrN6/BmkuQ0zcH0h3ke27+VZK/BLxJ4yjhvNH/Z78O2tvdIJorqa9ljVkPT5TMnB/CuiWJjKNpRsU8NOnvJHkLePNHuop7K/urd7KYs73GJxdKSMnMhQkZPOBwBWvpPirQ9UtrZLq4g1KW0w4khkcllXIEWGVRtwRx0yK9e0f9i/x9fMFu7PwF4bRuAYLT7S8YP+y4kBP/Aq9h8H/sX+G7WGL/hKvFGqeKZwc/ZbULY2v0CR5/UisVy1NjP6xGmz4i1LxJpupRpa2NsIZEuGCWltECQpwVUFcszZz1Fdho/7O/xC8ZWSXNj4K1GOJuUn1BUtEOfUyFT+lfov4O+GPhjwGB/Yfh2w0eXvdQxKbhvrIQXPH+1XVpBArbyiyP8A3n5P61ryy2Rp/atSCtDQ/N6P9kX4mWUIL2HhlFPXzdQeV/xZImA/M1yXiP8AZv8AG+lk/a/D2lXYBypsbuNW/DzRGTX6oysNnFZt2EnjaOWNZI2GCrAEEe4INHs5sqOc1463X3H44a7o8XhvWDpur6ZLpWpRgN9nvIWikx2K56j3HFfYv7IamH4P6lc7ji515Y03sWO1YwcDPTknpXt3xc+A3hf4meHJ9PudPhQ4Yw4UZt2I+/EeqHocLgHoRXm3wL8Aal8M/hjZeHtTfzrxdcupPOxjzYwNqPjscGsKlNxV2d+Izf63h1SnBXvutD2NJCImJORjoK+S/wBoD4kWOrfGjw94dhlWdrNJi0aZLbzj0r6ovroWtmSDukkwi49cV5rGL/wvqbrHarHHK++RoVA8w+p4zmuF6I8M53w94f8AE0jQypp8tpGRnfeTLBx/unLH8BXpXhnS59JuFub7VI2bIPlQo20H0LMBU1i+k64uy7ikt5+okVsMPoaW5+HFxOwktdZdojyPMX5/zzz9ajlvqJnYyeJIrmHZGwbA5I9K+Nv26vhH4s8f6l4b8R+H7E6vFY2E1vc20Ev79RvJBRT976DmvpJfC+raMwdJRdICCSW561ynxW+PC/CW/wDDNveeHI9as76GZnKzGOeNlK52HHJwxP4VcW46x3N6NGVaXLFan5q+HfE2k6O6abqWnC0vLeV2njvoNqTZGNshcgqVPsc1f17xZBeNqUNhc6JbRtHH9mk3Ism/5SyljkAcMMAHrX2/4y+LH7P3xbtwfF/heRrjbgXF9pxkmQeiyxfMOfc/SvG/EXwR/ZV1ppZbHxf4g0KVhxFapJNGPbEsRJ/76rN1Iyb5tz1P7NxkNPZtnh1n4s0P7P5zjTd5VP8AQ2MOyBx97HOOfYY5qaz8VaFa2sRjhsU8osRZpdRGFwzA5Zt2SR7V0eqfAf4LWcx+y/E3xRcxkcL/AGJGD+bMv8qoab8H/hvNIItIsPHnjGfosMHkWoPPBzHHK36VMuRor2NenpOKXqVodY0q8uY720ls7GXdse38+MpHHnqOeprbk1XRJFd/Lt5IlQqYoXUsWz97jpXd+Hf2QfG/ihLf+yPhtD4atm+UXHie/kmlx67Ts/8ARVe0eBf+Ce8MWyXxv4rNwBz9g8P2qWqD2MmMt+CioWFnLWLOmOYUsOrS38j421bxFZz29rEzCORGccoFypOVHuQK6Xwn8HPHnjiEXWheC9TurZh8t1cRC1gIPfzJSufwBr9IvA/7O/w6+HbRvoXhKxju0GBf3SefcD1YNJuIJ9iO3pXe3FnA2WmXzG6/NzXXTwfc5qmf1UuWkrH5u6V+xt8TL5S99d+GdEj/ALn2ua6kH18uML+tX2/Yt8XLCxPizSncdFXTZyv5lgf0r79vFQ/L5aqO20VntEitwtdv9nrucf8AbWK/nPzh8Sfsz/EDw2vmFNJ1ODHLW8s0L/8AkSML/wCPV5j4is77wdNFHr+n3GjtL/qnuB+6k/3ZFyrfgc+1frNMqBMkAgdiK8w+IXw50HxZp9zZ3umwzQTj95C6ho29yp4z7jB96TwFkdmHz/EwkuZ3Pz1g8fWfhT4V+O4ZH3XWsWsdlbqD1LOcn64/lXzTIoXp09TXrn7Rfw/tPhn8RrvQLK6knsVVZ44pCSYd2flyeoHavKmTGeN1YKHs/dPPxmJeKq+0ZWoXjpXvHwr/AGJ/il8ZvBMXivwvpthc6VO7RwfaL5IZXKnDYVuwPHar+rfsA/HnSVJ/4V7dXC/3rS8t5R+Qf9K09lJq9jz7o+fofXvnFfR/7KPjG08I6zHNfSMlk0jeZIqM23jvgHArzjVv2avix4bLf2j8N/FEIXgumlSyIPxVSK9+/Y18Iy6J4usJNVtrzTL77Uytp97ZPEWTHU7gMe3FcmLw7qw5DajKMW7n0P8AGXxlY3H7P3ivVdIv4LqCayaKOeBg6knjH161+W0ahF2gZxwTX6g/tX/Cvwtofwj1nXtL08abqTOo3WbFI3J/vxg7WP4V+XasFkaMnD56HiscJh1h4uJdWUZWsTUu40xT17fhTl+bOAT+Fd5zjpP4aQ9qRvoT9BmmjK84OPXFNgL5m3uAfekJZmB6ZpqtuyeoqRFGeSM/WhATq421YjPc9Kqw9qtdvWqM3Y9m/ZR8HW/jb42+H7O5gE9pbyfaZkblcL3Ir9cr6ZpLeKC0PlwKuDtG08cdq/If9mP4k/8ACtviZY3Rt1ltrp44JgR8wG7qPzr9dLORLu3imjP7t1BAoa00CDd9CqzXltEhRvtWD80chwcZ6Cvz6/4KMaKv/CZaJqUVuYFaKRZWZR1BXpX6KRhSzc+v8q/PT/gpV4gabxzoemRyN5cNqZtp9S2P6VCOqF7HxazBhkHPvTGbB9qTjcf6VHJIc1ZgtitI+6X3p9RdXJ70/NQMeGK9KljJ3AdqrA54HWpY/mwT1qxMsrHvYDGR3rW01QsnqBWdar1zxWrY4j5zVIzN+3mRsZOW9K+r/wBje+EkuqQMQeN6jPI4r5Cjk8tsivpz9ji6MPiSaM8eZGCOc55rT7LMHc+zN3Jp6MaZxIc09V54rhOnU9Nb7w4zXjPxmtQl/bzDgumD+deybskZryn43W7NHp7443EE+nBP9K9asrxZzJo8jkxJCQRlSPukV5N8SPg3D4iZr7TAsF6OTDxtf/DNeuOm3JzkZ4qvIoZTnvXnxm4O6LcVJanxnrekzeGb2S31XTpLaRGwCR8rD1B71St7y3kUiCLyx15r678TeD9N8UWclrewK6MCFbA3KT3Br5w8b/CLWfBM7NDEdQ0wn5Z4uq/7wr1aeKUlZnJKi46o5I3haQLtGK031CSGzwDtb1rGjj3SZPBU8g1cW5ikyGYEV2Rk5HNLoRNZT6txubPXdmq76HJZuFmHmDqATW7pbIgIQ5FaWn2J1ASMzBXU8I/ce1W4q2gHGzaL5+XlT90edo9PSv0n/Yg1wav8DbTSt259Jke2yx5x1H6Gvg2ZbcZj+XeDgCvp/wDYU8UPpfijVNDkZViv0WWNW4IdRj86wrU/cujvovWx9YfBqC0sYNRuYpI5L9rmQXDKcNnd0+gGK9VFwSo4yK+ePiRq0/wv8UW2v6aFEF8rJPBN8sTuuCOQOCcnnHavWPhr49tfiJ4TttXtlSN2LJLCkgcRsO2e9eZRn9iSPRxGHfs/bLY65pCelRmVh3pOaa1d1jzBWmYjrUckxx1pGk21WkctSAkaft/WopG96iZu9Ry3Ah5ILewFA9yReuKNWtUayinLP+74Plsw/ReTULXUawtMTjaCSvfFYmh/FVNY1GbSl0rymVdyymcHevQnHr3xSbUdy1TlLYWG1l+3RTRW+VJ5k8li2Pcs+f0r4y/4KceC/Ms/CXiyOL5kZrKdgvsduTX3csiNGBjjrjtXin7ZHg3/AITn9nvxLbRoZLizVbyFVXJ3Ieg+uadeLdP0JW9j8svhd4Pn8UeJ3njkZY7JN+5R/F2Fez+fJosmJG8p+6ucV6F8C/hbb+D/AANaNPGf7QvEE0zHqMjIBrvtS8JaRrUOzUNOt7oKONy4PT1GK+FxGKl7TyPocPFRpo+Q/FGpWraorwssk27ftFeo/D74zadNpMmmXT/Z7+FCY1kOA4APSuR/aR8D2/gvUtOn0PTltdOuImEhiyfnB4zkmvD0upWl4D+YD8vByfxrpoz5rTiXKWup+z/wk8TH4jfAzRNVijWSe6sFXymPRlGMH3yKzPCt6mqeH5dNuFSS9U7XLsfkwe3FfE/7P37WXxC+F/gO38P2Wi6LcadDK7xy6gZvOAYliPl4xk16do37QmoX8jyvZaZFdzEuyhJcAnrj5q9ieIStIeHw7nJxR996XN5ml2jcP+7AJUgjgeoNSSNu9R9a+GtH+K3ii1uFnj8Qmzt1OfsskkxgH/AfMz+td0v7U8+n2qrc6lpss4H/ACyik5/FpSa1jjoJanNUyirze4fTus63Z+HdPe7vpRDCnXux+g71o+HNUt9e0+C9tGZoZl3JuUgkfTtXwX4z+Ot340aVFvCYVOfM3ZUfQVwnjT9qz4k+G9LgtPDvif8AsmFFCRxQWMLOR65cN/Ko+vxvqKplU6cLyP1ICnaD/UVWlkSPJkdYxn+M7f51+MmsfH74q+I1cap8R/EFwkn3kguBbqfb92F49ulef6rrGsX8jfadX1K6LdfOvJG/rT+vI5Fg33P3HvPEWn2bOZry2iVPvNJcxqB7kluBXnvjj4weF9Q0DVLPSfEOlz6pCOIJrxYAx/2Xb5T+Br8idH8Zazb6U+lJc/8AEvD7xC8YJ3Hr83U/iTWnafEXxFpKJGlz9ogU5WCVB+QOKwqY6TWh208DHq9T7A1K1HjRpzr3j/w7oVugIW3tNWinnDc43c4FeM6j4fj8M+Hb2W+niuLhd224STcso7MK85k/aE1SxhdbTSYIZ3GJHGAT+OM1x+tePNb8XK6304EbHBWMHn6mvPk3UalY9SNqcbc1zmdRjS9vZbwBt0j7g2eV9DXvP7P3xFur7VF0u+VZ7iGLdFcPxvHAIJ9cYrxS4h2xgghnOAc8cV6z8BfDLWdzJq1ynlNIdkJYHO3Iz+dd9CrKlNSh0PHq/vE09j6TuY5Lz920Lxc5BYcGvqv4N6LDrHwnOnTKxt5PNt5WUkEk4yc/jXz2rBhHkfu/lJA4HNfRX7P+sLHpGo6f5ocG7Z1hJGQrKOR+OK9ipmE8SuSZxU8NGmudHOeD/jJpmi6Wnh7Xbi8jkt99rFfQxNK77DtwUXL54xnb2qfxd8ctKm0VdO0hLq4ttyxyTMwWdu5+QncMgckivkr49QtpnxD8WG4t3slikkFvDIVMrMzEjBHuSevFc78PfHH2jUdO0qdVW5ceRvVsgqBnJzXlUak5z5Hsj9GXD1GeCWJT1tc/UHwvILiETqAqNEm0DoMgGt1ulcJ4R8RGx8L6Y4s5rnzLdHJi29No9au/8LKsY8Cew1GA55byA6/+Ok16UoSvsfl9S6k7nWt92o65ofEzw7uCtfvGT/DJazKR+aYqdvH3htI2kfXdPhjXlmmuFjA/E/1xUWa6C5WbZXHemEZrFj+IHhe5C+T4k0iQMcDbfxH/ANmrM8VfF3wX4JVDrHiG0gZxlY4j5rH0+7nGfek5JbhGEpbI6zaa4/4sXb2Hw58RywttmazkiT2ZwFB/M1r+DvHGieOtFXUtHuvtNuWZWBUho2B+6w7HGDXmf7Vnjqz8D/DH7beTww2TXCtLJKwUNtDMEH1IH61MpqzsVTi+dJo/Gr9q7QofDvxo1C3iTANvGXYcbiON31OKyP2arJb/APaH+G8WAyvrtrkHp/rAay/iJ44n+KHjS+169WOETERxRqc4jBO369a+q/2R/wBku7t/FXgjx74g1FdNVdQt7uy0yKAtIw3gKZCT8oPWopS6M7ZU7t8vQ/SP4reKB8O/F2geJWk/ctBcWc8MkiRoVyr53sQAflx71yOtftXeFdLUanGt59pkXEa3M8cluv1WBnI54ycZqh+2Yt1/whujYNvBaee4luppTlTsOVCgcjAOT6CvhybWvL1a9lsyzWEieQscmcSRr918ep6/jXLVk41LJn3mR5HQzHDKrUeqZ+jfwK8YP4x8E3GqXEDw3U9/I0ods5LKjA/kR+lekR8Dmvnj9jG8Nx8KZAxyI7reVXoCyL+X3RXvDanE33XVj6Zr16fwo+DzCj9XxM6UdkzR8yjzM1mHUIwuWkRO/wAxxXM6l8YPA+jNIuo+MNCsGQ4YT6lCpU+hBbI/EVq2luzzkm+h3iyds1KrfKOCfevIo/2nfhI19DZx/Ebw7PeSv5aW8GoRyu7dgFUk/pUmsftBeHpGvLTw9rNlqF/Yspu0XcRDuHygnGCTg8DmuepVjDVs2p0Z1HaKPX44C2CM9a+bP26vgrL8bvh74Z8OpqLaXjW0lN0IfN2bYZf4c1r6h8VNR1y/vLcXcscKbH3QHaFJGeO9eBftdft5Wfw/vrPSdPs5r/UVUH7HIUULxzI5OSpOePrXDOupRfKd0cHOlNOZ+evxc+H6/CP4rat4UGoHU/sQTNyYfKLFlDfdz71e8Or9osSS2cHpXD/EX4kXvxK+IOoeKb+GO3ub6QMYYySqAAKBnvwBXW+E5Stv1+U15FVO12fXZZVTnyoZ42sWjs2kC5XFc3oJuY41jW52KDyrKDXf+IIUu9PdOCNp71xHh23LecjMAQ341VCn7VWRtj6v1erzM2oZJ0Yny45U6HgivefA/wC2x8TPhz8O4fA2iR+H49At45oo2urGSWfbJksN3mhe5/hrwzTtIS3kldZGBbk5YkE/TpViS2kLZKKwBz7V1ewqQ+E5PrlDERtU6HTzfGLxVdKwe5tULEnMVsBjPpkmuw8D/thfFf4Y6ZJp3hzX7OxsXkMzxSabHLucgAtk+wH5V5UtqrclGU/7I4qGeGFOXkZB6FetZWqx1O6riaWIpKnKaaR7fdf8FBPjszKH8YWbRnqiaTbqSPTJVq7/AODP7TFr4pkvrTUNRuYdXuw8khLLGUdh1QIqrjPOMc18e6gtuqqRJn8MVmtGIZRIjFZEOVdAVI57EVDVSSOFLD03okfoz4V+NOt/DtoI7gSX8S4VLu3YkPz95sdDXR+Ov2g9W1Dw7Jc2nibVdBuccNb3Py59PmHU1+duh/FjxVorMBqjXgPCrdAsR7DGP1qLXvFWteLpd2p3bvD1W2jykYPrjPX8azjDEN2bsialTC2u1qfY9v8AtTeKPhnb3fiLxb4zvNWs443gg0GS+K311MQpWTywo2R4Jw+evavmHUv2xPjHqV9d3EfxH16yhlmaSO3FyCsaliVXkdgcVwrZk3iVS3ByXJY+/PU15xcfLcSqHJUSMB/31ivShKdPRu54nNDmbUT6Q8O/E7x7N8PoNc07Ub7zpNUvDqWsx2kU08kxCOHkmKFl4bGcgcVuSfED+1tNiudR8ca1rUhKq32zXZIUjGBu/dhlJ5zwByO9Wv2KfiBrnhHwL4kg0fwoPFSjV4ZLiBYpJGjR4WGV8sEjlB2xXpmufEzwx4quDJqHwK0HUL9fkdponeUexKQZ6/7Vayru1pRJp4eVVucDwNtc8DWum2lzqqW+raqnEsmyScb+5V3UkgnkZJxW3pnii31VYJdF0CeC1tyGW9MSWgA3BjvlLBMHGOn0r6C+Hvw41T4i307aP4V8J/C2yiRf39r4cjutQkUnGFSQlx/vFRXvnw6/ZW8L6JqY1TU7XUPFephg633imXzFVh/FHaj5V9twyKmMHVehUqv1f4kfLHgf4P8Ajv48XRXSLNdL8PBSs+sXoxbnOMmL5VMxAx0496+sfhT+xr4J+H8Md1qUH/CU61u3tf6miuqn/pnEcoi/gW969ytbcQoADkKNqqAFCgf3QOlWWc89zXdTwqjqzgxGYVqy5b2XkU4dFsILdYBZwtCowsbLlVHoF+6PyrL8ReDtE8RaTLpt/pVrPYyja8DRgqR6EHI/StO71C4hmSOHTprnPWQSRqo/8ez+lQM2ovIPMitoIe+HZ3/QAV0qmnpY41Ub3Z+Z37e3gGz8B/EL4fW1pKI7KPQXtIF6AKlw5CjnoBJivnHxRNHN4cMSOrPvA2g19Yf8FVLcnVPhxdI+G23sPHUrmM4r4PuJHZEAkZQT2NedOLUj38PjFTw7p23Ndw20EbufbNVpgzYDAKtTQyMsagE9OtQXcfnqSXKHvVo8nmRTtOVJHXdVv1qnY/Mny885q6OT0NUZiwpHJcRCVgkW4bmb+FehP5E1+kHwE+L/AIT1XS7bTtP1uxkNpGsSxJOqttVcZIJBH4V+bd2whsp5OhC4GfftWdptxFG375VUYxubtWcqnIaRXU/YbUvGFks8SRXUEoaGQnZcAgkjjLdB+NcHf/ETw/pMaWbavptjb/NKy/bRtc54TOMkDnn2FfBX/Cea9pPhvTv7K1m3sFbdH5a2ySS7AF+bLxkbTkjhs+1ef+Ior3VLwXE91LeuF5kupBkeygcAfhWftnI0Pt34tftQeD/DOl29rp8w1vzLgfaorVtxk2jKjnqM49q+h/8AgmP8WB8UbP4lXaxzQ+TeWjnzsBssknYcDoB+Ffj5t8mRlB68HFfbf/BNf9qDwJ+zvcePYfHeqTaRa6strJaPFZy3AkePzAwxGrEYDL2o529yup6f488Z32j69raWU+60ivGs4yYlYtHvdmMZdTtO0NyOckdK99/Yv1j+0vH2vp5/2spYt/pLMS0i7o9gJPXA4zXw78WP2kvAfiHx5rWpafq99PY3F1LNAv2ORDtZiQQGxjjb+VehfstftqeBvhz41mlu4NdvDcWbQLHBaxLu5UrjdKPSsFFRk2foWYV8HUytRpyTm0tOuh+s5UdP89awPEni7R/C8tvDqd9HbS3B2opBJ54BPpzxXgej/t2+HvEUka2HhHX44pN3+lXjWsUSH/axMW6+gNeVeNPjZp/iTx5oM9/NHc3d7qK+XZ7ggSOPLlc4zgbRk4Oc1SrQT1Z+dQwdSa1R9secP/r9qydUuBGuQenJr5N+NX/BQqP4O2cMsngmPVGe4a3ZY9V2EEDIYZi6V4JrH/BWu/vlItfhtbxBv+emrlv5Riu+nUjLY45UJxdmffl1d+Y7HkjNaPgOOWO81zU0jDyWtqViVs43HLdvoPzr82tF/wCCpV7caoia14ItLDTG3eZPa3Ek0i4HHGAP1r7c+F/xSt9f/ZSvfGkpi0oa7HcNbGVzGXT/AFSOMndkhSwxRiKy5bGtDDuVRRW7PYvBrR3fwz8OeTCx8+GN5kiB/wBYQGfOOh3E+9aEkVvf/EK2eIRm5sLCQSsvWPzGXYp+oRvzr4n0n40eI/D8lzp2mslrJJFJNFBFLJGpjXGA0YcAuUGdw2nk5zX0r+y7JPqfhvWNYnuJrgXd2Il84sQMJuYKSSSoZ9uST92vKhVU3ZH0mYZJiMvpe2rbPQ9YvNUSxmSJ4biQMpbfDGXxjtgfN+QqFtdsYztkkmiJGf3lrKv81q/dafa3w/0i1hn/AOukYbH5iq7eH9OKri1WPZ93yiY8f98kV0o+U0tqVW1KxlUImpRwknglwp/8eFTQX1vGpBv4ZjnH+sTOagu9DczA21w6oeiyXVx+I4bArOXw7qCzmSO5jkjDZEbzZH05iJ/WmVaJ0XnCZCPMWTjBwQfzAzUUEXkK+IY4dx6RpjPv0rHbS71vLL2MG3B8yGHymU+/zKD+tP0LS2TUpJJLAWYQYEvlRrvz6FJG4+oqtAPEf2hvFEnge11XUZYtsl2/kWaO3LkKF4H415j8P9Nls9Jjlu1BuJYwX7YyOn5Vp/Huaf4gftF2Gggq2l+HbJLydRz+/kYsBj6YrQ1BorG3IAVQBwK8nH4p29n0Po8tw8be0e5xnjzVPstm4B2kLjrXwT+0dby68l5LE4d7fEjrnllHUCvqP47fES18P6LcNJMvnsNkcYzuLHFfGF/4gl1S5ubm4b95Ju3D8Olc2Bw7nLn6GmZ5hHDwVLqzy211qXQ9U02+gG9rUiULnG7P/wBavqTwL8RtK8XaWjHhWGG2t88LHtivk2ZhczSyFtrsxxxVnRtSu9DuhcWFzJBMOCVHDexHcV6dSjz7nn4bFOjt1PtQapd6HdJ+4bWdLB3ERqJAF77lzn8cVv2el6DrMkV/4a1UaFeOy+faSbvsxHcADmMn1z+FdD+zX8Hbrxl8A7fx5rurS6NeTSXE0bIQkJt0bau4NkYJUnPBwa8tn8X6fLMbrX/DiXduGMLXNiwRskdd2R9fxrllRlTs2fTYaTx1/ZdD7y+D+pWNn8L9bh1iWyjtoVaUqrGTov3unOSOOOa9S+GOlHQ/h14dsZIjbyQ2MXmRuNrK5Xc2ffJNfBPwk1DWvFHjzR9CmuJpbcXkUItrqVpo/s5bKnYflJCg8tuxxjFfo0uwqY8DYRt29BjGK9rBrm1Pls0w8sLU5Zbsd/Dn+fB/I81HJNEvDSKpwTjPpWFeaTcaY8J0gTwwDJliiuQPm/3HBB/Aiqy6xqEckguI7dnAwVubeSD5fZ1DqfzFeqlY8M6FsSKGVtynkN0HTPeqs+0RuzMAijJY9APWsK3utPuGkZIrzTnZstcWTefH9MoSB+IFatvqdrIERL+K4lXgAygSH6gYx+NWBQF5bXyB7WeO4X/pkwaqs0m1tvGO/INXr/S9PumMk1tGZcY8wrtYfiK4HXvEWl+H9W+xJrreYoDPZyBptueg3YyM9eSetZStuzpheS908Q/ae+Flhoun+MfiJYqttcjw3eafNtwGkeTYq54544r8/wDR4BJaw4QOyqAUY4IPvX6G/tNNJ8TvhTfeEdIvlhudUuoEkuOf3UAfezn16AYr5d1z9nLR/Bejytp+vXlzqCjBed1KS4yc7cd8159SpCLsdv1edRbHgWtX99BIYpYxGR/dHUVL4F0bWNf1aZtDjQy2URuLiRmxsT6dzz0qXU3lm1STT5oZBqEfCQKhLS5OBtGK+gPhzptl8LdV/wCENvNKZNa1CyjvLm+kkGFV+qqo5JHT2rCdS6ujn9ly6M7Pwn4elfwewutSurhxCZSySFFVgOmBTvHviWwXwjokbi4Gq20hBWG2lKlduAzMEI6gdTXrPgfw7pHn28gtGmZcbfMOQPwrq/jL4Gj8R+EWuYppbSW2G8iNRhl9Pb8K5iuZHd/sT6WI/hCbmMIx1HUZ5xGoxnBCHp7qe1eJ+JP2WfivqfxG1nUdPu9UsLe4Z5oBYsgh3tIzYcSyKoGGHCgj3r6H/ZT0ltD+HPhO0UEIlnNcEMckl5C2T+de9mbjGcD0zkfrXbqlYyVRRbPgK48E/GLwDeWttc3dzdBYmef/AESJNpAzlJF3Kw9t272xmvsHw34Os28P6VLepdzXUlpC0xkvZ9pYoCflD4HPau7NwWXBIP15qOSTzM+vWiMF1RM6rltoc/DoGm2OPIsoww6FgXx+eaur8q4ACj0AAFPaYxyEE8Ufaozxha7IxUVojn5mV5Fzz1NRc+uKvr5Lc9PpR9lgk6MwNPmEZFxfQ27LHLMkbv8AdVzgn86pzTow+SRX7/Kc1b17SbNkSWWOOZi20GWIE49Oe1c3deH9LkhWM2FuqL0wCoH5VrC0lqNFmZiy5z0rivGLO/iDRIlXIWCWRufU4/pXR2FrY2cbmyCqvIfazHB/GvMfix43t/CurXeoXDqgs7JVVWON7HLYHucgVhiLKDOiAyHxpa6x4mu7OLOywbyd5+6XP3h+HH512X2eC8tlEjKoP8e3NfP3w38H6zrWmW1/dXRj1K5k+1tGR8sLN8xV/U4IGPavaoNN1m2hVZGimGMl4ePyUk14m52F9vDV1b4kheG6i6jaQD+VTW80tsuxwyHp04os7p1QL5mWx3G39KtrenacgMP9qkopbEDUuyw2nntTNc8C6N4002KHU9OtLrywwj+020cwGcZ++px+GKhk1K2jk+YLG3XrWn8M9eHjrStVutNt2nSyu3tQFYZcqqk4/FsfhXVR80EXyy5lufl54+a1sviRf6LYaZrzOtxOFtdEcOSqSsvyR+Ux6D6Vm2uq+GrXT5dR1TS/iV9itZAs00QiSNG/us3l8V+nHg79lWz1LUrvWfE1rDDJNM8kenwsAqqzlsyMuC5JPQnA6Y4rsNc/Za8F65pc1q9lDYeYMM1omBjvlOUbj1U1xVcPGcm1oe0s4rqKhzM+Vf2RvD/hTxhb6m/h3w4JzFHDJJP4qkiupNpL7du1D6GvqzTfDer2kYihuNN0236iKxtCB6eoH6Uz4Z/AHRvhPqWrXFhMETUIoImgtYFgRPL3YYKOMtu7ADjpXoy2ttCuELN/v4rso0IRjrueHiMVUqTvdnMWfh+SJt0tzNct3LkAH8AP61oJpe37qjP0rZWeONtpjUCpty9QVrvi1HSxwuTMRtNLAZSq9xo7uvCDHvXQySAjrVS6kHl1rCWuwbnHX2hvGpchQAMkk1kG3XcTlD+IyfpXU61Cl5pdzAw+8hyM15g/gXRJrXZ9gXnrtmkGecno3rXVDUyNDVTH5Z2lT9DmuM1eQKHcnCqpY54wAMmty8+GcuuWzva6bcTQRDBlF0YwoHuzgV4x+0VqemfBf4L+JtbfVrNNSkt2s7Sz/tEXE7zP8qgBCw9T96salVRdjshFs/NL4+eLf+E6+LfijWFYvBJdtFCe2xPlH8jXnjFl4QEu3C49cUst41wgJPJHOfXOa6/4L+ET47+KXhbRGJCXuoQxvtA+4GDN146Kf1rynL3nI6fI9k8fpqvgfT/BPh22ur7S10/R4XYQTNFuml+Zm+Xr1Fa3gHxt46urC+urPxprVjBZ7VCR6jIZJWbpgNIBgetff/jz9nPw98XvDvkTRwatYKm221HTypkgwNowR1xjpmvjj4ifsm/EX4OXrX2gWt14r0VuWl0wbZkUcgTQ+n+0Aa9PD5jSqUnS5eWXfuZyovnudHb/ABH+LOkqsR+JGqWUny+XJMxmQgjPzltyjt60W/7TXxu0u4vIY/Henar9jXzJ1vrFGEa+pYRrx9K+edS8bWmoNFa6lpNxbtazGQxNOwdX43fKy+w61Np3xF0201a9mxqRiu08uZZSjce2wqw/A1fNNq6sxxim9j6Hvv2vvi1d6Yw1jwv4K8R6YFEu6fTpGR19dvmgde+Kyrj4zaHfJG2v/s4eDbnzACXtlEDEHuBtbivLofiZp07I6a60DqoiX7VZyMI0H8IyzHPuSa1bD4iWGm6k2oWF9pV1PNgXDXL4Z1AICoCuAM968+dSafvRO2NNPc6q48SfBDVlSPU/2dfsHJH/ABLtUkUn1IxtzWVdeDf2ZNWkIuPAvxA0J2PDWOoRyFfwkZv5Uk3igapPDqMH2VNVC7G8u5jWFFznKgkHOK7q38SW+owjev2cxOpkkJLebHjkgrnn24rD293axssKpHnc37P/AOzhrij7H438e+HUzz/aulJcqp/3o4x+hqp/wxn8KtXkCaZ+0FYwu3CpqejPBj0yWYV6sviPws2oTLbT2jRyZaTz0zhsdMEV5nrH2Z7yVoWXYXJATgYrSElU3RvTwEJfFKxBJ/wT1S8bOifGnwJqhPCpJc+ST+GTVO+/4Jq/FSOMyaTqnhHXfRLLV8N/48oH61WvI7WT/WmL2LBRiq8M2nQthbiKJuu5Zdp/MVvyR6HQsup9KiRj6p+wT8eNFVmf4fXN9j+OwvredT9Nr81xer/s2/Fvw/uN/wDDTxRCF67dNkf9VBr2PSfFV3pM27TvE2pWhxwtrqc0f6BhXb6X8dPiFpiKtl491yOMfdVr3zf/AEMNRy+Qo5S5u0KiZ8veDfB+v6P4r0qTU/D+r6eiXUZYXmnzR8bvda/W/wAC+IobzQ0iluIBKigKm/BxjpXypaftX/FWzYBvFR1AKPuX1jbyD/x1FP61rWP7aHxHhYCey8NXwz9640wqx/75eoqWkktjVZBiLtxsz60My7fLR8Me/J/lX5l/t/auNQ+NDQYObe0Rc+uSTX2J8Jf2otV+JHxA0rw5rPgzw55F4SJJrWORWxgnhc+1fG//AAUKuNPf9o3UbXTrOOyS1tokYJnByDjgnjHP51g4W1PNrYephZezqLU+YivP1qKQfNippPl6c1BKw6jrUHnEH8RHf1pyxmR8DrUHmHdn3pPtDLJkZ/CgDXttL3MCz7TVuS3SNl4yRWZZ3zh/m5q+14GxnFaXjYx965MoBbpVu34NUFkDMGB4q/byLJyOtJMZeT5sV9Afsq3jQ+M4F3FcgKPfn/69fP8AH6V7T+zTdbfiFpwAOVf8Gzirle2hjJn6CZ7elSR/LzUfp9BTlY9K5DrPSfT615/8X4PO0ONj/Cw5/GvQD61yfxHtxN4ZuSf4ea9qesWcaVmeBso5xg+lQsnTirEilWx6cVG6968W9zsjsVpI88HkVXurVLiLbKgkU9Q3Oausu41FL931oLPlf43aDDofi4pbKIBLErnYMA+2BXnO0LlycDPSvYf2kF26xa3UbKyldpYc4wOn514kJnmkO7hRXu0Z/u0eXUheTNqzunhwydPrW2+rL5KsXVCo/wBYTjbXLtdJarlcMMdKZYyG8m+cbssMLnim6vQSp6nc6Dpr3kn2pgBbjJaVzz+de+fs+aXNdeMbPV7Cfy4LKRWEyHh8dR7ivm3xB4mbTWtNKhUxwzBWuJBwAD2FfUfwk1iz0jwPbvpjrIhGWKsOvevJq4qpGVuh9LluDhVbufVHx00V/FPwvuZdPtWv54l+0RBJNm3g5P6mvIv2M/iANA8RXfhDUJ8fb1aa3jb+GRcAjP0q94I/aMj0GOTSdVsXvIZSfIUuqEA9RluCK8n8QeA5bbxdL4v8Maqmk30c5urS2nAIRs52sR1FZfWFzcyPdw+Hn7Kphqi0eqPvnxd4oh8H6PLfTxmVUBIReppnhbxda+LNBt9SgKxrIvzRlgWQjsa+Ab345/F3x5r8ei+J7uXTtOEgLJp1rHHFLj/bwWx+NV/GX7WWv/ALVHtdE06w1ZbtMtDqEkgVWH8WF/zzXXHFRbseDUymdGnKcuh+iMl9G2Su58f3RRAtxd52QHHozAGvyv1L/gpD8X9SyLWHw3pGOB5Fi8hA9i7muXvP22/jnr1xDbp48msmduF0+zhiz9TtNavERSueL7GV7H64Xy3VrGSYu/riuT1T4jaLpN0LW9voIHJwS7E4PoSBX5S/ED9pP4k6gq2z/EDxEcR4kMV60e49+ExXA+G/jbrWh3bPfXl5qtvK2ZTdzNK/1G4msXitLpHXRw8ea03Y/Y7V/iF4a0HS7iTU/EOk6WjqQj3d2kK8jsWbmvG9B8XW9vqkOuadqEOoWEcxb7RDKJI5I++1h14r4407UPBfxZsWmvbWGeZSMsRskQ47kAUreOF8Ii08O6Vrq21k7+VDah9zZY/3uvfoa86pjm3se/RwEIe85qzP0I1r9pbwrouni4jt9R1KUD/UW0SKc+nzOB+PP0rzeL9qrWPiBdXWl6f4AFrocytFPqGq34ztI6CNEIJ/4FXiXhnwLcTW4l1a+k8xju8uMkZHvXommwxaZAkNvHshUfdrjqZpNxcVuc9XA0YP3XqaseFXag2ovCheg+lJ5nynjmoY7jdk4x7UGQx8kV8/Jtu4uXlVjD8YeFrDxhpps9RjZo924MvUV82+OvAdl4J8Rm0t0aWMr5ivIM9+lfVbP15BHXBrwf4vr/aXiANGv3PlNb4dy5haHHWtwgVc8YGB7e1C6pcR3QaF9m3vVyy0dpIhu4x6imzaTJBJkjK9elelK8lY6oVVC1tzT/4SZrm3H2iAh+mQxGa1NHEV1E0j4ij6ARwbyfrzXOfY3bnY2B0461p2Uj28e0bo19MHrWTpnpU8Y+ppXOrDRcyRJ9sl/gEy7UX32+tcPrC3WuXb3Nyxkdj+A9q6YWj3TEnle5Jp39mARgovFJRsc+IxDqaX0OMt/D4Xa5DFvrUtxoPnc7evvXWNYsozsJHtVS6urW0H764t4ccfvJAP61rqec7XOWh8MGGTPbqFqW80geTjb39Kv3nizRLNWMup2+4D7qNvP5CseT4iaKD8ouJR/CfKIB+ma0jFszctDFuvDdxMxIjAXtkYqH+yYtLVpbh1RVHOTj8am1L4lDlLXTWPH+supMAfgK4nVtSu9WYtdS7+crGvCCumKMH5HfeALjTfFHjCCyaPzrdVZiZFAVyPY19Daaq28sACgCNhhMcAV8y/BqMR+OLMnhWVgfyr6YhkMTKcc9M1rGyZzT3sez3myfR2jkB+ePBIPI9CPetr4e+Pv+EJ1pb25inu0jt1hAhZfMkIIIzkgfrXL3VwW0eE5wWVRz646VSUMyLkZNfV5dl8K8XUkeXiMZKj7iVzlPjJ4tb4s/FqfWrjwrcaFpES5vDdXsbmYgcHCepA6E96850HxJpEfxJv9SttKig0+xhBiTOIg57Hnn869Q8WaFpV+sUmpo8jKcqscjKG6cMAefxrznVvBunTXjyWsDWCN9+O3UIj/Ud6xq5FW524SR9Dh+JpRoqjJu1jvdL/AG1/iBat5Wl3FrFBaoLZI3tjJb+WvAI5B3H156Vn+Iv2qPin4gvZZI/Ek2mQHpBY20IC+vzFd1cNNpSWoCeX8ijA2rgflUum6WrZdxs54969vDZa6UUpO581isZGo20hmsfFbx9rSkXfjbxBIP7qajLCPyQiuGvre51OYvqFxdX7H+K8naY/+PE1395pMPLADP0rGuLAfao0XkE46V6EsDfocUcW9jhPEHge0vLESLboJFyVKryKy4fidrih7XU5vtsUSrHHn5XTb0H0r1260V/sroD8+OmK841zwzbtaXsrQeVN94N9K8zGZXonE68PjpQldM6Dwv8AtGeIvCUc39k6neaa9wAZFimZAWH8Xykc+9cf8dPjp42+L2i2+la54h1LUNItpfOSxuLp5oy/OHO7JyMkfjXCG6bjIzzio5r3zv3flsQOvyj8814H1OyZ6NTFyno0cnpbRw3kXn8Rxyp5gPA27gDn8K/YbQbeLUNJ0650vZKbVYJ7ZUbajbcMoJ7D5cV+QGu2IEwePKnGcAV9F/su/tSaz4Z8nwdrV4HtZwLbT7yfgQt/CjH09K8ypGVM7cHKEnyvqfUf7QfjL9pL4sWI0OL4feGLDSoLj7TFdJqW8yYUoOHdecOe3rXm+i/DU+BdHbUvifrtreXaxmRtF0cYjiXHWSXOScdh+da/jz4wHwZC8WteMYTKwJaG3uFG32zndmvkD4wfHW88dTS2OmS3Eel5xLM7fPN7D0WuHmlUlex9FTxTy+k1SqNX6X0O08V/tseN9L1W4svhnq83gjwyn7tLfTwN0+OA77g3OOmMe9ec6x+0l8WNfjlj1H4k+K7qCQ5aFtXmWM/8BVsV5sq7VAHGOMUtegpNKx8xWqSqzc5bs0b7xJq2qNuvNU1C6bsZ7yRz+prPZg5XcvQ5znNN/Gny2/klfmySMnFHM+piTQ3k1ncRXFtK1vPCweKSE7XVh0II6V7d8C/2lj8N9S1y48RQ3ut/2i0UvnIymTcuRg5PTH868JorOUVLc2p1JU9Ys+oPid+3Jr2tX8i+CY59BsZoRHM98iPKSOhXBIU+9fNGsatea7qNxqGpXk19fTNukuLiQu7H3Y1UZhg1G1Yxiomsq9SfxO4jN1OefWvVvCcjfYYgCPug8DNeTMev+fWvov4H/C5/H1nHcTXptbGPbGVRNzscZOCegrOsrxPRy2pyVtTLmI8g7sKD/E1clpsS22tSwlwwJyG7H3r7j8LfBfwnpahU02O6nUZM11+8OfYGvMP2lvh9bNpcWp2VqkV5pbbsQIE8yA/fBA9OD+FYYOooVEmexmf7+m7dDxWEHHrxxipAT0BxVe0lLQqc5GAc9qm3AMSelfV+h8Fdp2JN+5mPSql+A8eOtTqwCsSeKpzTLMPlOR0NQ9UWpNKxTlhzGATnHPWmx26sTvH4jip5Pm2hSPypM46VnyoOaXcqNbjcwXBp5LqoGRkVNt5zjFLtHcZrOS6Fc76lW6ka3tXmIJwMkVx/hnwnfeLtSMVvLFbCST/WzMeMnsB3rrNYUm1YKSPXmuh+A+itrHii5jjXeY1DqnvXHVtE6KV6k1E+z/2C/gvffCXWPEaXWo2+q2Gr2cUuUiKFHjbowbqCG/St7Sf2S9L8c694i1rUNd1NdHfUpjbrbTyqvEjDYiqyjaCcZIPKnGKi/Z18czDxRY6bcnyWilMTliB26H8cfnXt9l4y0/4e32s+FNYvrhAl201peRweYVWYmQKVHVsswB9qUakJQ1OuWHnTnyUr3ZzvwP8AgjbfAn4hXUOnO0um6zBLtmadn+dSjCPDZIx8/c9K99uNQt7Iqbi5igyOPMkC5/OvHdB+LOneLviZ4f0fTRcT2doZVe4kUZacoeG/ukZPHU169qGjx6iYjIZA8fKvG2GGT69q9fDcvLeJ5mKo1KLSqqzID4jsWIEd3DKx+6I33/jhc5qvca8kMJ8+4ni3c7jb+Xx9WAq43h22eMKyTTKGDYmmdv8A2b+lVJPC9pv3RW/2ZiSSbddm8+rEDOfeuzQ4uuhFb+JkmYRWsT3R+95jzIB+O0NiorzWzJJ5c3kQOMEArvz7qXK/yPWrsWlwSyPDJC0xAHyyMXz+Z/pXnnxn+Ill4A0JrezSIapOAFjRVyif3jgZFZVKsaUeZm1KnOpNQS1PjP8Abo0/xd8WtW0K10PQJNS0/SRLM95HMmXkfK7Qpx2UHpXxT4s8L6v4Wk2arp11pzZAH2iPYDn0PIP51+jXh3xFF4kt5XiuFndGwzo2QT3H1FfN/wC0ddQap4o03SQoe3R/OkVjxheBx7mvnI4qVWeqPdq4T2NNykz5ttZpNigjK460+b94rKrbT71NJFt1a9jC7AsjbR6DI4q3ND5CnzgsTcZ8z5SPzrr50jyNOhj26rDI0YOSOQfWrf1/Sqt5+7ntpFDeXKrASFSFbB7E9cVL5h4x1qlJPYfQrarMq2qx5yHbnPtWbGP9rr15qfVWM0iqxBZRjjpVaNNtZS1ZcX0NmHxJfR2CWW63kt4ySgktkdlJ4yGIBB6flUMutXEqlJAkmRjOCKz17U9VIbNRyl8xEylWOev0prSGPkVLIGZssQagkYCnYLjpTugjb+8MUlu7RyRyIzJKhDIynBUjoaaGDQqPQmmPnHBx70NE/D73U9++Gn7RA03T10zxNJceTuGy6tU52/7Q6j617r8PfHHw0k1y31/+27N9TtEdY/tFxhk3DkqGOBn6Zr4Vi8wQh9jNF3cDIqT5ZGByoHbB5rieFg5cx6kMZNRSZ6l+0F8WP+FjeKLiG0G/T7a5dluA3ErHjIHpXlqt68mlkQq3GAvpTVGDXfSiqasjgqVHUlzMmSRmYDdsyQCzZwoJHOO+K/YOH43fCLxN8A/CXwz8AfEjw0LvTba1s1i1SWW2MjJHt4zGcszZJ9c+9fj0GGa3/h94iTwr468P6u7Zjsr6GZyAM7QwyfyqqkeZXY6UnTqKa3R+ld18GPFf24s02i6rdy5dpLPWrYluMD5XZG9BjHSvsz4Y3mi/DX4daTo2o6pawXsKF5rdJBJIrMxOCEJ6DA/D2r5s0vxvo3iaCwuJbazvYyiyxyzRI+3I6jOfzFdkqQ63bvHbyRRyAFk2/LnA46V4ka0YSdkfW4/GYnNaUYVmuVdke433xz8JWMiIby4uGZsDybVz9M5Arc8M/EDRvGS3LaVcSXT26q0kaxlWUntg45Ffmf4p8PfF7WfG01pK2qQWHmttMUQETR84Kso5zwea6xvG/i34E/De3hh1G8kv7gqGsJXUx7VbLPIQM7iM11rELqfPzy2PKuU/RldatPMEZcxS7c7HUE/ofapbGZZrUMhO1mJGVKnr6EV8CeF/2sL/AMM6lp0evX1zpseqgGzTUGE1pPuAOEJ+XdyOARX0f4X+NWpajpoA/s0OcBILi3eIN+Kv/Q1p9Yh1OOpgalPoe4Nlck8Ckjb94PTHSvmvxN+1t4l8C6tFaax8INY1O2c4j1Dwxfx3sZX3VljZP+Bce9d9B8crfXPCtxdDw7q2h39xA6wxXxh3KxHBbY7Ywa09tC25hHDzutDyC3WOTxR4t8TTAGTU9Rk2SesMZ8tD/wCOn868/wDH3jZvO+y2ama+lBEUCDlj2PsB3NWvEviC6uZoNA0GI3moeXtVFPyrj7zn0Hf8ak0/wAnh6MSzTNfajIm64uz1P+yvoory6ODqYqrd7H0VTE08FSSfxHxV+01b3lj4j0n7XIXaSB2ZV5VZNw/pnmvEr+Ty7KeQDG2Nj+n/ANevo79shUj8Q6QUXBaJh+o5r5o1qZo9Fu8H+Ag19NGhGhHlifn2KqOviuaXc4KLP14q/Y25ZlwuT9KoWvYe1b1iu3ae/WuWK5j2bH6S+E/2u/hL4a/ZftfCdtrFxp2s2miLpy2N/YSJumxtc71ypBO4gg+9fK7eJLXxRsij1GC9CszRwRzBiCSSTjqTzjJ7ACvD7yd7hArnPoKybhdt1Gc7TngqazrxdS2p9PlOaf2be0b3P0m/Yl02TWfigt/cAzNY2sshdjnYMLGo+uWb8hX3vHMAwycGvw0+E37Q3xB+Ct49x4V8Qvbb12yW9zCtxG4zkD5+Rz6V9c/DP/gqheWaJB498GRzDHzX/h248tifVoZDjP0f8K68NamrM8vNsVLMK7rJWP0WftmhWzxnJr5+8BftzfBvx6YYk8Wx6FeS4AttejNm2T23N8h/Bq9pbXobi1gvLCSDUbCVdwubeYMnsQw+XHvmvSTXQ8LlfUh1Lw39snMkU8IYnP76DB9grxkMKx7zSb+RSs0S30G7cMbbhSPQbwrL+ZrfbW7b7PJOX8lF53yEBfwbofwNTWTb7OIoyurDcGQhhz7itLdQ5WcLqmpSaPCBAbpInYoLeS4CsM8ZVJsAgeivXyl+0Ra6pd6x5k802h3e/ZBd+RiGbH3dzKeCff6Cvt/VIxNDhwrAfwsoIP518/8Axu+G154osxb2unR3OnyI3m28c3ltvycEcYIx+tc2Ii502kduEmqdRN7Hx35nju3CJLe2d8q/9PBUn35Fbt1p3laaJ9a1DzLxxuS0tmJQe5PevMfHXijQ/hn4l1Dw5qcmqabqlg/l3FnDcNMqHAIAb6GvOvGXxpmvNHm0/wAP2l0nn8PqF0QZFTuFx0z618zySWjPp6mIpJcyZ0vwb8QDxJ+1doUlknm26yyxtuGQVCNlsfXH5V7N4u1KTxV+0XrUwVRDpKRafGFUDoNzfXlq4f8AYM8CQHXNW8W3R8y4tgLa3Ucld/LOfftXo/hvRTP8TvGF3J8vn6m54GSQCF/9lraKseDOXNJs+hPAIY+Uh2qyqDtPWvU9UsRfeHL+3IZi9u3ABJ6HBFeNw+P/AAz8O9PS48QazaaakYyFuJlQ/ryaSP8Aba+FLEWsHieG5uZv3caQxSvuY8BchMfrVLfU5mkfVfwV0/8As3w/pFsetvpFup+pyT/n2r0Y55rlPB+Ibq82D90III0H90BOn6iupDhu9epy2ON7ic0bvekkYbM5AGeuRTOvQ5qvQWvYr3UeSTVPBHatTaHXBqncW5jbIyRWqZJX8winrNx1qFuDzxRVaCZm+LNQNnZ2+blrXe5/eAIQOOmHI/TJrmjeXrSKi3UsysNyzf2czJj6qQP1rp9etoLu3ginhjni5ykqAj9a52Tw/p6r+7tI49o2r5ZKYH4Y/lVxK16FKHULttVS3eaFrU5LL9gmjY/8CY4HXpXlFx4Wg8f/ABGvLvVBHfaXb3LLHZsu5DsXaGfPXkZ/CvT9Qht9Gtbu8RZN6xEjdMzcgcAA8ck/pWb4Q0iLSdNjDKBcyAu7Y5LHk/rXHipKMToppkln4B0fSZFl0YSaK5GGhtcLF/3wQVP4Yqysl5p8jLeW/wBoiHIubVT0/wBpOoP0yPetJZMMM80sk6tgueB/FjmvGudJnTW9lqcYkSQnvuQ/MCPQ/wBKzm1KOxZo7h8r1EnH6ik1qK2kSZrO4WyvMH5U5jk74ZOn415W3ji0177VGt1tvLWRo5Yt2SrKTwR6cfjV9LlbnS+L/Eka6Xf3cILJaxlt2cZPpmu5/ZT8O3PgnwXb2F/n7bqavqMyN/CztkL+AxXmPw/01fiJf3mhXMeLSxmjuLpxJlpFzlYtvXqOte9WN0LPxrpiptWJlMZCkEDjjp07D8K66MXI5q0+XQ9QX5QMH/JpyyHPpUSn5Rml3Ac1rynPcLhQ0eKzypBNX2kDDFQtGD0Fax0JtrczZmIbnpSRzfLjNSXylRWeJDW+gi6ZvSqtxP8ALyf1qOS42rnNZ11qSLkE800nuh3JLiQMrBucjHNeOXniy5t9QvLO3ttOuXtpDGUk1AxsD7jyzivSptSyRhs9a8w8QaX9t8SXIN3cRBmDhYWCgcD2rRSaKilIzb74hz3TNY3CaXBJnAs/7WBB+o8sfyr5s/bi0n/hLPgxdPZ29mlxpc0d5IttdpIdi/e4ABNfU8mhh2DfapRtHJ2Rlm/Er1rG8SeCoPEWh3umXd1cNa3cLwyKCg3Bhgj7vpUNJp3OiL5dD8T0jLMMLn8K+oP2C/hbrHjT4narqulwo8ui6TcPA0xCp9pcbUBYnj+L8q8W+IngC8+G3xA1zw5dKxewnZY3YY3x9VP5cV+mn/BL3wGmj/B/WPEZiAfWL5okYgZKRjb37Ek/nXmxj72pt7R02mjxq10v4w/s4MNQiGqeG4JJdjzRTRz2NxI3+yCwJ6noDXoPh39urxZbiP8Atzw9p2sxLjfcWbNbTMO/ynKfqK7z9uXWItHttMs9M0yG7vkhkupYltfNLk4VFKgHGSSfwNfI66HqWk6TZah4i+FFrcQ3TgRNpczRXWSeN0KEsufdRU1cPzao+mp47DVqdsRD7j6P8RftI/A/4lR+V40+GFxdS4x5s9hDI6e4kjfeD9K8y8SeHf2V9Wk8yDSfFWjbun2GaQqPoJA3865mS++G2iXVtY+I/AvjXQb+ZFkSGe4dQynoVDMOPwr6j+BXwV8AeJLK71LS/AzeIII2ELvrbo+1uCQFckZGetcjdWHuq6MKn1COsYs+SdU+HXwBfdJp/iTx1HGTgK1nBL+RbFcjd+GfhDbbhb33jy8PY/ZbOPefXO44/Kv1Lt/gv4YjIK/CfQUAP8VnaNn8xXV6V4Ri08AWXhXStLC8q0cMKH/x1KqKqPds5JYmgvgj95+SWifCk+Jh/wAU/wDDXxhq8OcJNNcExkds+XBj/wAervtA/Y4+L2rOhsvBMehQucedqWohQq+43lj+C1+psMGpgYkkiA6/eLY+nAp7QzdXuGPsqha7Yw6nFLGSe2h8EeE/+CdGv3EaP4m8Z2On8fNBpNu9wfweTbj8j+NepaH+wb8PdLKnUJNY8R3Ixu+0XXkx8f7MYH8/xr6hMSdeXP8AtGjb6DFa8jOaWKqSVmzyLQf2Z/h7oLIbHwL4fQr0kvLY3L/m5b+ddjD4H02xt/KttL0q3QchLfT4kX8ttdYRhTUG6j2SluYKtJdTitQ+GmnatEYryw0q6Q87LjToJF/IxivPfE37KHg/XjKx8NaD5rdJLa3axYf8ChIx+Rr3VvWmEkdKPYLozWNaad0z4q8a/sX+VHJJoN/faPcgHZFqDC7tHPp5gAkT6kGvnPxh4P8AEvw4u0t/E2kmzV+I72FvMtpv91v1wa/V2bDKVcblPBB6VwPxC+GGk+MtCurK6tI7i1lB327DjJ/iU/wsPahUkme3hc2xNHTmuj48/Yz0kat8Wre8A3R21u7hvfaMH+dfJv7Zmrf2r+0b4xlBDKl15Ixz93Oa/Q39nX4Uy/CXxh4xYhntI7fFtIw/gOSB9RX5f/HzUDqnxi8XXQJKyahKeevXP9RRWjGnojHE46WMqOpI4GRuT2qGb7vHpTu/NNfLYwDnFcx57ZW2nuKM7e36Vft98JBkhDD/AGhWklvZ3IyIwG/urQokcyMBZGU9xUqzPnkZFXptPEecLmoGtzHgbTipsy+ZAl5twMVbtdRCSZOcfpVL7Pu7cik2lcgilZg9TqrO8juF4fHrmvZf2cVP/CwtMC/eWRSPTFfOUMjK3ykqRX0b+yTeJe+PrOK4dfNDgD1qubQ5pRtsfobGrLGoPXFSKC2B0pq/dHf3qWPrWButj0ZqxfF1v9q8O30YGf3ZNbTfdNUdVjDaXdrtyTE2B68V7j2Oc+bGPRiPwqGRs5NWLmMwyOpG35jx+NV2756V4b3Z0x2IS23HvUcnzRsD07int905/Co5D8p9aBnyV8axd6R4quLaUu9nI2+ENz1Azj8c157boctxgHmvsTxl8NdJ8ceWdQWRZUG1XjbHFfP/AMXvh9B8O7uwWykkntrgt/rMbhjsK7aNRSXIjlmnF3POJPlVlxmo0na3AMZw3rV671K3t1VXsrgluQyun+Of0qiLy1bcXhmXPRRIv+FaS3KjruVtSvLi+jxNJ5pHALDtWt4F+IGt+A7oPY3DyWu7MlpIco/sPSsS61aOHdHHZdvvSSjj8hWfHrEq5At4cf3sMT/P+lYzipKx2Uq06bTgfYvhf4haB490E3IAguVOJbWYZdD7H061R8QfEDT9EaIT3zNDG33Q25selfJtv4o1axWQ2t19nLY+aJQDVa78QandEPNf3Ej9dzOQa854fU+kWc2ily6n1frnx+01dJVdGsbye6borQlBn1ya8J8XXWs+ONUN9qBtrTsqNMB/XrXnM99czAh7iRw3XLmqx4571pGNnc8/E5lPER5NkdPdWdlYnFxqMAYdosuT+VM0nxFFperLcQwGWOMZ3ScfiBXMt83Xrmhvugdq6NWrHk6M3tS8VR3VzJILLcrMTlpuf5VmnVl3FobOCJv7zDcaz24xinqvHNT7MHKxcOrXpUAXUqLnO1HKjP4VNp+oSWd9DdJzPE/mq5GTkHI+tUFUVZtR1bPI6D3o9krGiqaWP0O8I64dY8M6ZfSctNAjdOc7RW4tw+ODxXIfD3914V0yIHIS3RfxxXVLngbsV8lWio1ZWPRjUbgidLh93LYFLuYbiZC2e1Rfd5YjHrRvVeT0rNBdkiOdpBOeM14L8atU1DTfECtpkyImMyRyoGVq9tm1SKD3I4rwr4wzefq0NxsA7Hn1rrw8XzCOQtfiRr0CFTHZAj/pkTRJ8Rtbm5dbXHtCf8ayXhRWOFA5oIKqdvymvT5UFya48e6/J9y6hhXsI7dePzzWbceNPELMc6qw/wB2FM/ypZ4srn5c1QkX5iDtz296LIB7eKNedWLave46cOF/kKpz61qM3EmoXUmP70zc/rRJ90/WqrKOT3zRyoaIV1CT7UUe4kJbja0hP8zVgQo4IZA3uef51i3loW1JJD2rprONW25Haq5BMrrD5jYxgkYyKm+zBVAAq+saqcgYNM/iz3oTtsKyM+SFduCOe1Z8kWDW1NGu0nFZ80eWGOF71Sl3Fy3LXhbU59C1FLq3CmZQcbwSK7+H4r+IXCxk2R9zAf8AGuL8NaN/bF4YEk2MBndjpXY2vgFPPDNduDj/AJZgVy1q8YPc6qVFOPNJHtnwv+Jl94zU2940aLboP3cfrnGa9JOoqq/LG+R0rxz4P+D7Hwzdalqkl0USRFRprpwqjHOATXeyeOPDEO4P4g0444OLgMQfT5c1+m5HWp/VIuclqfEZlF+39xFnWtUW4kyyFXXsDmua1KaW4y3I9MCo9R+K3g+1cql3Nfv2FnaSOD/wLGPzNcpq/wAYGum26Z4buNnQS3k6Rg++1Sx/PFe3Ux2Hhu7nlxo1ZPRG0NPeRyzk5PfJ/lVyGzbhQCQPTmvONS8ceKtQXbbx2Wnr2aCMyN+Jc4/IVxXiPUvFF1Gz3uq6kUPG2K58pcfRAP1rgqZtSSvGJ1rBzlpI9+vntbFSbieGBAOWmdV/ma4pfGGlXl+wh1OxMUbYb98ARivmu+hCz78SyTZyHkkZmz9Sau+EdZN5dTQMRuU/MG5zXnTzyd0oxOiGXRWrkfRk3xF0PzwpvlbP/LRUbb+eK5/xh4k0TUrB4rbUoyzDHyKx/pXJ29uG68BulXF02JkIYZHoKiWbVai5WkXHBwi73PPrrTZVkZY5EdOoI4/nULWJjXf5sW7uu7n6128+llCxZcJ6GsLULJIoSm3LnrxjHvXm/WU2zt9krI4jWpF8tgXGR0rm3jkiUMV2hjhWIyDj3rotWtT5xB5XNbLaZE/wmklaMGSOYtEw6qCR0rzMRU5tToh7sbHAyZmcO3L5yWbJP86a2Cc0u40nPpWFkUHFHFHPpRz6VdgDil3Diinzx+TNsB3rtBDUWAj4o4PA60c+lNZjnFSA2iikapaRZHtaRtijJf5QK+1P2ZpIdP8ACRgMqiRJMMDwemK+L4WWO4idugcE/ga+m/hH4itLFpLC4bYk7K0cxOOo6VzVvgbR6WAklW1Pr/T7yC3Xf5igMPWvPfikq69dXFor4WSxmGM9eAK5triWz017sXp8pZFj5OQVLAEj8+9L8Stb0/wJNoWrXssk2nJK1tc+XliqyD7/AKnBxx7149OUudaH1daMfZyd+h8y6Gz/AGFIpBhlG0/gcVpbvlAxTL5rL+3NQfTJvtWmSTu9vNtK7kY5HB5HWmGXrivtacvcVz84qfGyvezN9xTgH/OKqQ3Aj/dEbT161ZkY88EfhiszUI9kZlAwR3pSbEXt3zgA5NTfxEdxWXosj3BMhORnFbEa8Y/ioQDFXPXil2j1pfm3Y/OpOG6U7AZOsyLHatn7zcCuh+Bfjiy8C+LVmvEPkXBVDIOi47muZ8SMqwgA1z0L/McH6t6VxVIqejHGt7OXMuh9s/8ACKzaJ8SrbV7G8jj0nxC6TWsyOcJOmGKMegJ4x64xXq/7WGiSXHiDQtWvImtYJ9HidJGPM0oDDbjqOw/Gvh74e/tQeLPhL5Fvaw2er2MbrJHb6juYKVORjHb/ADxXefGT/got8TPjJYw2V5pvh/S4Y12o1vYiSRR9ZGbH1FcUafs047n02DzRU68KzjdI9v8A2cdSj0f4reF2keQOsiwyNkfOMgKSM9eeT3r9KJNPSORyw2pk/N1HU1/P0vxu8cLOk0fiS8s5k+7LZqkDr7gqoIP41D4g+MnjrxZuXXPG/iLVwecXepzOPy3Yruo1ZQXLYWe4yhmlVTpJrQ/e7WvFXhfw7C0ureI9J0qJerX19FCB9dzDFeL+OP21Pgb4L3+d8S9O1CUDi30mFr1s/wC9GpX8zX43+E5jcRXksztKWcAmdi56ds9+a52YC3uLhBnKyEZPXGeK65VXa58tGCc3FdD9Utc/4KgfCazupDpll4hv5pown2uSzVbdOfvFSwZsdcCvMvE+ueIfG2oXHifwpbW3im11F/MS5vr0FDnomEYMox3OMdK/PZZB06AjB966Hwh8RPEXgGa5bQ9Tls1nGHT7yH/a2n+LjrXBWcqitc9PDzhRb0PuI+JrT4b6T5GpvpljdyEyPDZErArEcqm5mJHuTzXzv8SNSTWvFUt/DKZIzCqrz75xXg+sape65eSXmo3s93cyOGaW4YsScj8q9Rkkyy8koOAM+1Th6PvXZzZnjpeyUIrc9L+CvwD0rx1q7634gvpTpvmD/QbfMbOQOjSA5A9l6+vr9f6H4P8ABXw50+M6T4Z021dhhbiGzQy465LMCfzOfevin4e/Ei/8E6gv7xptOZdj256DpyPQ8V9O+CfFUfjHT/IubvfBdIRE+RkAjocdCKyrQlTltueplNbC1qfL9pHlP7UWPHXwZHiK1tkZbC+DJJGDviG4o4PtjGa+P45N4LHqtfbNvoN5pPwP8b+BJmS7vLUXM0a7gWkhfcytyeORivhtrtWhUAfN0wP1pUWyMwhGM04oqyMzSO7etODZHSmHheRjNN84rwEyK6TyiXzMHpT/ADNw4GKrBJ5Fd0jZkQbnIGQufWnqxwOaDSJPyy1XlX1p24+tJQMZGvyv+dN2GZkQfxMBSwyN5hGMA1d0G3Fxq8Bf/VRnc1Gr2C6jrLY6XRYYme5tI1P7lV6dPcVycilZJOxVyMHr1r0m3ltbbJEewk/N2+lcBrEP2bWryMnJWU8+xwf60Uk/tIJVac/dgyvuLcE03eaMkdKbW9jO7HbzTPO3ZBAIPHIpGcKcVH5gpeRfQ9l+E37R+q/D6GOw1Azajp0QxEysN8S+nPUCvq7QfjzIlpBN9oa2kdVkViexGQD+Ffnhar9ou7eIHG+VV/MivqY28qQbQMBVCgduBipw+WQxbbvY6VmVTDRUbXPovXP2iNWaxt2/tWx02K4+VJpLgKSR1OCRXJafZ6l8TtatkvNW+3W0j4aSOVSCvU42k4/SvBJtPHmOxRct14FVVsdsysEZefvjg/nXUskceplLN5TVmrH24s2gaFpv/CNeJ9Gg1eztvmsftkQlGw8gbmycr+HatzS/iJpUMMcdtsRYhtTnoBwBXwlHf6ppdxHKuqXzuo4R7p3TPptJI/StiHxZrByyXeGPUBR/hXDiMlxEpWptHbQzbDxivap3PvOP4nKsZHnqy9ev/wBese48c3fjDVV0bRVU3cwJaQ8LCvdm+n9a+M7DxxrVpj7S8d/DnJim3Lx7GMrXtvw5/asfwnYpaL4Et5Ix942V1sZ/fDLyfxzU0cjxKn+81Qq2c0eT92tT6a8N+C4PDtqkMJN3eSfNPdyfflPqfb0FafiC1Fnp8jkqcIQxry7Rf2wbC8j3S+A9Vt2x1NzA2fblgai8V/tU+HptPkQ+FtZRypyP9GIP/kX+lfTwwdSmlGMLI+bniI1JNuW58ffteas158UjZBvksrWOPGc/Mw3E/l/OvAdaQyaTdqOfkrvPix4ql8ZfELWtWkg+zmeclYs5KLgADPfiuGv13WF0Owib+VebWvdo8q/75O/U4ixUlhnrXRWcOVU9KxtMj3Mo7jmukt12qBXHBK59ERzxlcHGaw7yQCcZyOeM1v3C/KT7etc7qufNiAwfaiaVyl2NC3B2jPWrCsQ2ep71Ts5V4BkGfcgCrW5Nu4kbe7A8VrDYGbul3wktHglCvjna3ORWrovjDW/Cs3n+H9a1DQpRyG066kg5+isB+defyaw8N9HJFjCcHuCK2o9RhmjDrIu1ucE4I9q6oy01M7PofQfgb9uz4seC9kV/qFp4wtFBUpq0DLOR0P76Mgk/7wPvmvozwT/wVY8JXAgtfFXg/UNDcYVptNnS7iHqcHa36V+dkl9b8oJY1z15rG1DYxJSQN/utWXN1uUftv4D/an+E/xYjRfD/jfTJLpulleubW4yewSQAn/gOa9EuLi0trWS8kkR7aBWmZ1IPCqWJ456Ka/n90+D7RJym4jknHNdlpnxG8YeGbG607SPFOtaXY3UTRz2ttfSLHIrDBDJnByKr20o9AslsN+KnjOT4h/EXxT4lYkLqupzXSrnopdgo/AAVzizGOCY552EYp1nGi2TxcHbtYccn3/WouiyfXHPSvLleUmzpTsrI+vf2FboLpXiaIKCI5IO3XgnNXvi5q+ueCdE1V9GLWur3d2+ZVGWjRiTuHv6Vzf7C94V1PxVa5/1kUMmPcMQf0r671bwTpHjG3EOowb8jiQHaw/GosRzO5+VesNf3t011rLXF1cSMd1xdlmLNn1P8hip9B0O61rVLS00+GZrt5AIvs/3lfqGHpg4Oa+1v2gPhD4U8K6DBat9plbVCyRFtg8ogZ3ZFfKfw/8AEUvwv8bXKalbTNalfKS6WJiV54bp0I/lSk2lexpGKk0rn398C/GfxF8PWguvFnxK1fWplVf9DjSBYQR2LmMs35ivbP8AhofXCWBuhEgGV3wxHP8A45Xx7oPja2uoYp4bjMDDI5NeheD/AIhaF5zW+s2sdzbnj53IHP0PNeUsVUb1Z9JHBUeVOx33i79sRtImSC98ZQ2UiNuMMBhDMPcKpIFdJ4R/bRQ6ZNqEOm614xsIztdrC3JmYk4GxWCh/oDxXnd94b+DGn3E+sXfh6wmmm2szSR44XoBjp+HXvXP+Kv2ipJpk03wJo1rblDt84RBI0X/AGQMc1v9YlunqTLC0eRqSPsq2/aG8Nx+G11zXIb7wpaeWZXTV0jSSJcd0R2b8gayNC/bN+B3iiNTafFLw7EW/h1C5+yEc46Sha/Jn9qvUtYuPE2iW+pajcXdzNG1xMGkIjHoAucAV5JJNG8IVtrL0KkcV61GtKS1PnK1GnGVoan7u6l8ePh/b2K3lt4r0XV7Z/uyabfxXH6ISateFfih4a8YLnT9RQOOqSfL+tfkP+yiul614i1/QLq//su71O2T7LPGBnjlgvvXuej2Xi3wBqTwedcXwinKfagigSJ2b5fwFclTHSpysdtDLoVoXT1P0b1O4S4lXyZEmVR1jdWH6GqEqMM8N+KkcV82eA/i5cN5a30P2duhyKzv2hNBvPiNp0F1oHifXPDmoRRFFl0fUJYg46jdGrBT+WfetoZlC2qFUy6UPhPoLxAkV8sVitz5EjOsr7QGyqk8MvcE0h3worOEKj/lpFwB+HUV+ZcPx1+Mv7PmqMviNpfFukF9ovrvcZZFzwPN9R6NX158Cf2tvCXxXs44YNQj07WMHzLG6by5F9+eo9xWNbEe21Rz+ycNGe8LdKVDAhlPQqc0yRvOXH8JFVpALpN8BjikPKsFyjfXFRxyyWzbboLC7dDn5W+lZWMiCTw7DdZMrsy/3R1rzL4nfC3Q9L0bUfEFpI2k6nbxNKs0bYMoAJKEfxZx37167JcCGPcwweo9q4i++IFtpXxI8MaZOFka+ujDtbnblW2t+YrSOugbHxR8KvGHj+28ZXfii31290WWZljaziYNDsBO1XRgQw5zX6BeC9a1TxT4T8LeI7+NPt8wzM1tGwUlWxnBz1Hoa0vHfwp8O/EC2A1KyWO7TmG+tgEnjx0w3cf7J4r5A/aE8Pa38EZ9L8vW76K0ndhaCxvZI/Mxz80SsAPc9DXTzPDRc5fCRGKr+6tz9IftgPPWnG4Hr+tfmva/8FBPiX5UFjb6ZoEaxosQnmgmkkYAYDN+8AJxUV/+2f8AGLUGUQ61pGnju1to6N+H7wtXmSzzBR3kdUctrz2R+lZuAvBb9adHcnpyK/MFf2ovjHcTGY+ObjzFP3V0+2WP/vnysV1vgP8Aa8+Jy69HH4h8QWN3YsMHztKt0Oe3zIFNY0+IMDUlyqWpcsprxV7H3p428X6V4N0dtR1i4+z25YRrxyzHoBXJ6H8UvDuuqxhuzEOgaUqB+jGvl74ufEb4m+L9LtorFPDXiDR5siRIrKRZYCejg+cP0GRXgVnqnxM8KeIFVtHS7sN2TPCzRuvtgk5/GvX+uJfDqVTy1yXvH6P6x4y0m1hMn28SIP8Angjy/ooNcv8A8J1b38m20tNRucnAb7G6L+bgV8xeG/ixq9swN3FNbn+62K6uT4qSuqyxStFMvIYH8TxnFaQx8dmOWVy6HtVxfX1zeIn2d4CMna0gP5gZoOmOboXMxUybccV4VrHx28WLao3h218OfaBw51SGbB9x5bgD8RWTD8bvifqEbvNf+F9MZeCLfTpJPy3y/wBK8uvxJgcPJwqT1IWWV9kj6PaHYD39ao3S7V54B6Hivlqb42fFC+naGLxZZxAHGYtItx/6EGrF8ffE/wCJel+HzIvjq8W8bhTb2VpGF/KKuKPFmXSl7OMtWX/ZtdatGf8At8fDuzvj4X1mwiVdfvZzYMEUEzRkZ6dyCBg195fBjwjb/CT4LeHNHKrCNP09JJQxC/vCu5s/jn9K/Nv4D6t4w+Onxy8EWXifXrrXZrG/+0E3CoFjjXLN8qgLg7fSv1F8YaRH4m0waRKrFbqRP3aOVJAYHGfTgcHrX0lGrGv762PNqr2b5ZF+3+GPh/4h6Raap4j02T7bcIrvHDdyxjaCSqtsYBuCevrV+H4I+CIYWih0GziTv+4Uk/U4yfxNdTbqlrbxQxgCONQigdgBipPOqHTu7ke1aVjwXxt+xz4X8T6gl2qWt3BHlksr+JmWJsg7o5Ml06dMlfYV6H8I/hb/AMK18GppLTRTzmaSaWSEfKzMcjGeeBj8q7j7UOmBR9q701GUdhSqOejIPsDe35U2S3k6gZFXFukxyead5ydA1XzyW6M5GRJbvnpioXtiBzW8rL7NQyxt1UVXtH2IOYeHGR/SovJNdO1nA3JFRNpkEnAYqPStfbR6isc0yHBqs0Z3cfN9Bk107aDuzskWsTWfAMOrMjzq8rJ0KTMg/wDHSM1cakO5SKDArwRjjNRMw6ZqpdeEZLSceRql7bFf+WZkVx/48DUNxp+qrkxarn0Se3BA/EYro5Y9BJsvPVaRtueODVXbra7S4spFzyQWFXJIS3bk9qhmqbOB+M3jCw+GXwn8ReI72MmGCDkJgMxxjGfxr8S9YsdR8deJNS1Gws5ZPtU8k4YAlRuYkAtjHTFfuH8VNF0nxR4fsvD+rxQXFtfT5FvMCd5UenfGK+avGXwPsB4rnK+TZaVGigRx4CR8cnaAcfjXn4rRo0jJxi7HwB4Q/Zp8UeMLF7q3aBGjba8DIxb68dqqeNvgj4k+Gco/trRLm0gZflvRGzQP/wACxwfrX6J+D/g1rmiXiah4U1awmjOdwmicPt6EBCDu+oGK63T/AIH+IvFFrq0PiUiGxvTtMV7MtwduMHZEoAj/AJ15vtuV+8wTcviPyJFqFBz869etU5/9GlEicV9gftI/sOap8MdPn8ReFp5tb0RMtcW4h/ewe4AJ+Ue/NfH1/u5QjawNdcKsZ/CPkuadrIt1Hk9u1LNtDAbARWZpsxRtpPFaEjH8+lbhaxF9jUqeaT+z/lzkfjU0bHNOEjMxBORTdkVdkH9nR8EgAY5r6D/ZB+G+p6v42t9agVl0+zfc8zDCk+g9a8z+F/w7vfiR4mttNtopGg3K0zqDwMiv0k8C+E7LwfodtptjCsUcCBTtAGTjvWUpRtYV7ux08f3celSI201HGMLgU9a5jU9JyKr3C5jcHoQam4qOTDDHpzXvWPPPnDXIzHqVyvpIc/nWdIPl6ZFdB40tzb+Ir4YxufPtzWAW+UfSvCn8TR3R+EgwR19OKikqd4/m3Z7YqGQFuhxisyiNVOOleN/tHWSSaDZzFQJIpSUPsa9nXmvFv2mrpofDtrEAQGlHze1dWFt7YyrawPmi9uHkVd6hh0GapFt3GMH0q3LC+wndlc/KDQlvHt5PzYr3pUrs5ab5UYtwMsRVfyffFa81tH5nXmovs655Ga55UDb2hmtbtzzkVVmjK9sCuhWFc/KmfWoNQtVaPpgVjOhoHtDnSDzTA208cmr8lskcYOctVOT6Vy8ljRSElk+TdwDUe7zOvFLIp2+xo20WZpdCAbuKtW9ruHPaq8ancK07VelWo3IkyOGzXdnPFWo7eJXUgYIOc1IsY5xWx4V0N/EGuWtip/1kg/LIzTcVGN2SpNuyPsnwLdSx+FdN3KAWgUsw74HFbsmpFFzuwPaubtZTb2sNvFhUjQKoHQACmtcOsnyk59c18fUtKcj2IppI25tcZcKgZmP8VVnupZPmMhB/Gs+Obc3fn+dP807RzUJJGhaZ2bjec/zrz/4oaa0trDcgAbTtJHUV2/mcg1keKLX7fotwmfmVSwx7VrCfKB4o0Z5yRUbRcVNy65Iwe/tTGG7jJH0r0U9C7MryR/L6D1FZd6nlu6AYb/61asg3fL0FZ90p6jr70wsZTfdA71A33qtMo3VC2N3pUsRn3ke2SGQjhjtBrcsvurznpzSa5aqnhe1uVXAWbr+AqGxmDquOKd0GppNyuPem7dtP5psi8e9SBXuKoyjPFaUyhlqlIgwwP3uxqorUlo7j4S6T9tu7mYjiJdo/SvXrPSoFK7kHTuK5H4Maft0GafZgzNya9Ijs1GDuIr5bHVOaroepSTUNTL8QfD7QvGekJZ6rbNLGpyjRuVZfcGuR034f6d4bupbCytm8uIAJ5rZ465r1mxTaoC/maxNctmTUHmAx5nGf72K9bJ8XP2vsm9DysdRjy89tTlW0YQ5DIpz7VVudMSOM8Kozwe9b02TuJB4qlcYIPyhuM19rzX3Pn+W2xgNCI8lefSsTXLYSwsxzx27V0N0j5BXO32HGTXO6pKUgfzW2jJGG61E5Kxcb3PP9T0ZL6YKPlZmChu4puvfDey8H6TJq1lPdSXCsvmGR+MHqQK3NPjF5qcKDaAXBG44Ndn4k0ddS8NahDkMPJJyfbmuWyep0HK+Gw15Ajs2Aea6f+zYFXK+YjY65zXJeBpWe3gXOPl7132cx5IHpXVB6HOc9cW5bOSWX3rntcgG3C/eHSuwvhlWCjBFcjqzfMfp1pVB9TzzWo1jY/IA3JNa3iNZbH4W2tusZLzMCwUZwOuap67GJDu6difxr1XTbf7LZW8ZbaUhUFcZ5xXJLVm580bgVwDu9TRx2Fd18XdHWx8RRXSKqJdQgkKMDcMg/piuI20ICNe1DYJ6ZpzKM4A5ptMBu8dMUM3y8HJpjdTS7cAHtQAgZ2x81S+Wx5zUa/eqbntQBD5e3nODSNk/xbqlZflzUeNvWoA2dJ8LtqVnFdSSBInJAVeuK7qIiKCONSwWMAL7Yp3h7STD4P0uYr/rELD8Sal8gjjbVODejLhUcXc7Lw742Gtabd6NqbiJ5IisUoOAcDv8AlU3iDxNa+KPhPi5vBJrEMqJJGzjLOjYyo9COa83ltwt0Wbrj8DV6GFN4by16ccDiuf6ouZSR2fX6qi433JbFRHCiAY28Yqx5fOfSmxrtck4PpjjFSspVvvA55r2IqyR48t7leSs3WlK6dMSPlCknBwRWowrM1xt2nzIehXFMZW8Mndp8f8+9biferA8MzKtssZ4IrdX7pFAmO9T7Yp7Umzp8uBTmXv2oEcx4mk2ttPTrWJb53EVu+ILdriGWZeQpwfasS3Xa+ayaOSo+xl6zHtkgYdCSDVWNs4J9MVoa3GTbgj+F85+tZietc0o8rO2hLmiSUdeKRR3pak6DoPDLyLauemJOPQ8CsS++XULnPXzTW1oeVsc5/jrL1iMQ6pNjncA1bte6jlpztVaKxNNooqTpuhjdR/vD+Yr1hm8zGfavMdLhFzqttERkM2fyFejw/KgGSRW2Hi0mzwsynrFMtxt2z05p95441jwTZm90fUJbGfzV5jAYHPH3TwfxqsrdSKyfFq+Z4fuWPVGRh+dbzXus87C1OWrGxzV34k1i81K61CbVr43l1lZphcMHdf7pwcbfasjy1X7oxU38NRbq82x9fK7YxqazMq8HApxFMkG1SxNDjcTOr8L6eZfDt8W+9c7lU+wBrlI8rGA/JHFejabafY9Gslx1iWQr3ya89v1NvfXMQHCyGt6keWKZxYeo5VJIZ9TRkVGtOrlO1bCtyprX8L5NzOx/hULWK33TjritXwyzedc+g25rSO5y1v4bOqEmF4Oa5jxArJqhZjuaSNWJ9SBg1v7umDxWV4ij3RWs465KGuhHnYeXLMxKbT9tNanqesr9SCQHa1RN96rD8giq7KeorKzNU0XdJb/ibacQQMXMZJPYbhX3ND4PiuI5VkYo45JHSvhO1l+zTQyH+F1J/A1+jfh+SLUNNguFG5ZolcH6gEfpXt5W+WUjycffljY8v1LweIVyJUIGc8HNcnfWr2LncD5fY46V7N4ktQFGFCjrmuJvm27xsHlkY29a+sjT5o3R4qqNOxw7J5kanbuHUf41p6XZxSRkyLub07CuN1rUNS8M3RdYornT0PG0ESY/kT/hW94b1KbVozdQs8MbcosnfPPSsY25rNam8o80bnYadplldfu2SQP7AYrasdHtbNgyo24dyx//AFVJ4dIv7VQ0HlzAfeU8Gul/s/y4VUnDMcDIr0oRSPNlJtmYuACNzZ9+1UdSt2urGWNGbeFZgM4P51r3yfZJNshIOOwzVb+0JbVbkxyRp+6YKxQMRkYqt9DPmsz5n8aWv2fWpWGf3gyQT0I9K56SHzoZF9UYf+Omuv8AiUxXxC65yAg+orlo1Lbhu/hPX6V8Jjo2qtHbTd5RZxGjk9TXVWUe5efl+lcxpa7Wweu7H611VuNkYI6V5cdz6e5DeKyqeciuX1L5ZwvtmutvG8yM8gDFclqXzXS4/uilLc1jsVc0IFDnFSGBuvb60zaVbmpKHtSUY+QnoKRSHUYIIx1oGlfYP4ffNRsuTk8VL3xTZB8v60CNrw0u7zWxkjgVqXFuskeMLn3FR+FbLfpcsn+1urWMYkXO0AVtGPMjGT1OeuP9HljzwdpFVlYLCSf71X9aUfa4cDjbzVCNS+V/vNxXJOPK7G3Q+i/2J7xLX4jahbkf8fNiRj/dOf5V976b/rBX5s/sr68NF+NWgB22x3Uk1t9S0fA/MV+lWnx7ccc0Q3Jl0PCP2uriNZfCULHJLyMf9lMAfzryrR7OSP8Ack52LkMOvNfTfxf+FE3j5rC9sTCb20Vo1jnbapUnPBwec15rqXw31Tw1JFJq9n9nWY4WRHDLnjjI6VjWjzehvTlbbc4/7HJIq+bF5kQA3DHWpJPD2mXQ/wBU0Rx/eIxXpWlaXFJCA0auvGAR0rYs/DlhJu822R/qK8/2UHsj0FiKlrHjK+ELq6Hlx3DTwg4XcScCu78E/D9NP8vK8fxMa7eDwXpCsHSKa2bqRG+V/EEVrWfh3yZI3t7rIJw0UqjH1yKcaSi7oznXnLRs+Ef2yMwfGgRDiGPT4Qg9Mlv/AK1eJbtqmvUP2rNak1b48eIEkXKWKx2qfguc/ma8mZjt4OPau6Ghy67sv6Xrd54f1K21KwmNveWzeZFIvqOx9jX194F/als/EGiwRzTouoBAJYHwGU98e1fGDEnrVd4VY4Kgj8a5a1FVVudmHxEsP8J98r8UoLpsrMoDdMcVt2fxYa2h2rc7lH9418S/BV44fiJpdvIxFvcM0TIfu5IOD+lfXEngK2KAlQA3QjkGvNqUJRdrnt0swjJe9GxoeK/Gth4s0a4sdQijubeVSHRzwc18W+OtJt/CnibfpGoSQTRkvF5MmJIvTBFfXtx4Lt8FQg249K5PxJ8HPD+t4lutMhknXpNkqT9cVpS5oaSehyYqrSrL3VqXv2dv23fEPh1rfSPG8cmo6SFVYtS2nzF93HTp3FffPhTx3o3jjR4rrT7qK9tJV5xgg/8A16/OpvB9jawpG8aPGi7F2nkD8q6n4UnVvB+rpLol7JFabj5tsudj59u1dKqanmypOx9xeKNYHhm1ee4fOnop+d2y0fGQM9xXzLqXiifXviF4R1uNiFk1e3MSDjAMhAHvxn866X4m+OtS8QeApLI28kMkjBXBbGVHP5V5PpXiCaPT7O6geOHVtKkS5tlnj3xmRegK5GRn0Irb2qMfZtJn6VNn5SVyOP5ivgf9u7xhHrXxG0nQ4GdG0m1Jk38bmk7j8BXrvwT/AGqtV8XeLtO8OeKtIsLee+G2K704uN0nXDI2cAj0J6V8IftV/Ga71b9pbxddR7buwtbhbBITgArGNp2t2Oc1rjIyr4VxpvUzw9qdVOSNLT43O1iiupPLHqK6jSRBMyhugHNcv8OvHXh3xXaraQ3Aiv8APNvcfI/Xt6/WvTtO0O1TnygX9a/Bsz9phZuNWLTPvsPKFRJwZJbrbRxYRVz/ALVNe2iY4C5LVcbR45Blfloh04wyAswI7Yr5j29nzKWp6HKitbeKL7wjcxfYpZEjbjy88celT3nxmur3KSf6zoeP61m+JdNuJbZXTa6xuCTnoK5a70tc7tpJJzX6LlufclFQqs5pU1fY6iXxg2oSAOcfWrKaozLlX47ivObq3urdgbdyR6NUSatqsOQUx/tAmvoo5tRlszPkR6jBqY8uQbye+2qOoeIg0TBXYN0FcFHrt8LiLAXy25f5sHH0rK1Dxpd2tw0dvpc12vTzNyov6nP6V8njcHDHV/a092VGTR6Jp+rGGRZA2cnBx61P4+1FdS0mEoxLYIIryePxpr8koWDRrWNO7TXJyPyFdh/aX9rWcfnI0WE/emPkZ74rz5ZW6NWM218glN2Z9Hf8E+/h/FN4p8ReK/swjFrCLRHwMmRzuY/kcfjX2zpqm68TJnlbePf+fSvJv2SfBaeEPgtp0nktHNq8jX8hbnKk7U/QfqK9W8Kx/wDE41q7aeSUvIsQ8xshdq9F9q/e8vpuGFh6H5vipc1WTOw8yhpsCq/mr6/rTGbd34r0TiRM03HBqITFc02msRWlhWs9R7TMT1pYbh92SciqpfJODxSxOfWpYzVWcsKXzqqxSevNSeYM4rNwuBaFwcDinR3BDdKqiQdKduC1Ps0BeW43UslwEjZicKF69qpBielU9YuHt9NuWXhth5C7v071HIrlIxf7Ug1CSQw3lvPliSI5FJ/Q02VXVcYCv238Vx5s49QhE8tv4dukVtpa9smtSW+pJzW9aae1xbiRoHVjwP7L1J2ix/u7gP0rs0RKJo1u1mInii8s/wAUbHP5GpWXJAHT9KwPEUj6TGW87XrZR0eC0WZT9flJrW8O3D3VnbvJcPdb8HzJIhG23sGXsaZqkzlvFGgy6h8Q9IvnkVLLTbVgin7zO+0Z+gC/rU2qeH9NvIbvy7aPzbgjfldwcj15/wAa8Vj/AGmtN1744+JvCMzLbS6bMsMTNKA0vHYelej6lrmpRzK1lbxvH/z1nlK49chVP8xXiYyNSo7QNbNGjDY3s+pWs0enWmmfZ/la4gly0qf3cBR+prpbmYeX8o3E+lcpazaxdDe13Y494ZB+u/n8qs3Empwwnzr7TIFxzJMzsMe4JHH4ivIeDrS3DqGqxHa+QDGwwysMj8R6V+fH7YH7Hwt0ufGvgq1wHYSXmlx5wx/iMY9a/QGGa3uoyk+tHUZMcQaZEFH/AI7k/juFVIbGbTbiSfTdOWC5fhp7pQzke4zk/ia6aGFnRdzdS0PwutQUuGRhtdW2sp6g+n1rSMm4+1fcn7Y/7IumTw3fjfwe8Nlqo/falpO0Ik3OS6Y6MTXw2ltM1yltHG8lw/3Yo1JYn0A/GvS5l3E9rjFPftmuu+H/AMP9Y+ImuRadpEPnSMRvfGVjHqx7V6r8Kv2P/EHjBrS88R58P6Y43kMA07r6Y/h/nX2V4D+G+hfDbSVsdCsFs02gPJj95J7s3ejmRnqc78F/g5p3wl8PrbwDztSnUG6uG5JPoPavSIM8gdOtIqnPrU0a7axbuFmTp2Pap42GDUP8qelBotj0f8KY2F6DJPrUlJ6V9EeeeDfEqBofFs4JOCu4elcoxBz6V33xetzFrVvKDyyEHNcC3evCrpKo0dtP3ojWbctQn0qWoj16VzljMn7vSuI+LHh+x1rwfdyXUe9oF3I3cGu2bJas3xLYreaDeQN91kNbU5cs0yanws+HLq3MMsgDKNpxs71BDj5ieRU2uYs9evonYnbKQPzqjJIYZHVvlHtX1HMpWPOTHyY4IApqj5gdufao/tCYyCfahZwV5FTLUq5ajUnPAWqmoL8vNSeeq4wKiuZA0fSspLQZiXC1RdtrZ7d61LlPM6DFZ13DsHseK8+UbnQiF8EcdO1NprNtUCnVmWSRqd2fStSEDAPQ1VtVDDpV6GMLnNbRVkQ2Sr3r0T4G24k8WrLjJiRjn6155xxivWfgBZl9Uv5sDasYHvzXPiJctJs0pq80e7K/ykDvRnauf1NIuNuMc0+NR1NfHN6tnuAvA4Oc96fz3HHtSrhmJxxShT3PFRzDSuJuHTFMkUMpUj5SCD+NThBnk02facAD8KOYrlPFfFGnnTdauUxtQuSo9Qeax2OOa9B+J2mg/ZLxVwoyrkV582ef7vY+tepRkpQuWRyDBz1BqjMu4elW2ztNVLr9K0E1czJFwz+oNVJc8461buM9hVc5HOPap3J5TsL7Rnm+FouNvCtvPOOOOa4/SQu1cDjAxXvEnhxZPhiIMBw9mWA9DXhGkKyxDcMMOK56MuZy1JtY1vvYH8qRl246/jUq4wD3qKVvmrqERv0qq65kA9TirL/dNGnW/wBq1S1iKlg8iqQOvWlJ2RdmfR3w90kWPhGxiKsj7Ax3DHWumW26H+VMsLcQ2sEYBwsaqFzzwKtqu3jFfF1HebbZ7MFaKuWLGMKp/SqniK3DW6uBt29BWhZjPHSk1a3EmnzAcsFyM10YGqqNeEvM48RT5qUjhGBOSep54rLuluFyyXDD/ZKqf6Vthd0YIODjnmqN4qRglnwfSv034lc+Q8jmdQSZvvzMx68nAH0ArmNaw1oxOC2Sa6PWJir4GCD0rmNZjaOH5uN3b1rKbGjP8OR79UhDjIU5FelzW/naddK4GwRMTk/7PSvPvDKg63EvZhgCvVobXbDLuG6Pad3oflrNR0NVseHeD5PudsnpXpEKrJHkqGH8q808LlI7hwoJQSNtJ6jJPBr0C1uBDHtz1Hat1oZMZqRMMLFhkN0IrjNYU+Wx/Guvu2EqkZyfcZrmNcXcuw8Ee1KWqEjl7HTxqWoQ27DClstn0zmvToYV7jkjk+tc54FsRNqV7cMu8IgCtjgH2rr1j+UetctjVbHnXxi0f7Z4bjvFjBNtIAT/ALJ4rxVOcGvpXx1p5vvBupQKfmMRYexX5v6frXzSuNuVJOe1aRVh8wSfezTNoNPpGosMhZRz1p4QNH9Ka1KhO2kAxfvVNUP8VTUAJ/DioZeYz2qxxUM+FjY47H+VNrQD6K8K6aJPC2kROuQLdMfiKq+JNJOnyKNuBjIrpvDduYdB0hWHK20WcjrwKk8eWgKxHHoMV3yh7iZyqd5WPKNRieNkcLwetXIFby1yBmrepQs1q2QBgZyapWZO1ctu46msYq6uWy0iqzEHg9vSmn7x96Vsk0fw10LYgjkXbkjnisPxBJtsWbGOg5+tbMh9efrWD4oI/s04ODuHJ+tJ7AiLQ2VmIHauiX7ij068da5Lw/IyynArq0kG0Cs47DZNzuOKbMxVCaY8ntVee4K8ZwtaWIbSKt4wj0i7BH+sb0rnYozWzqEim3YZJ53YrPt14yMcn7rUrHBOWpm6jCZLGfAyAM1hL90fSurZGkWZGAXcrDA6dK5OP7g9uK56ys0deFkrEvTiiiisonY3c2tBY/YZPaTb+gqlrqldQjbsUq7oP/IPl9fP/oKreIVPnWzDgFWH45rd/Dc4otKvYzd1LTV6073rI7DU8Lw+ZrSyfwxIST9eK7m34QjrXI+E4ysM8x6SMIx+Fdba52HNd1Fe6fMZhLmq27Enr9aoeJh5nh2/3fKAgwfX5hWtDatKpPQday/FCn+wL8DGAg4/4EK1qRfKzhote1j6o4JeFHFNPzDGKFlLDOPamscHg15h9zzAVx1qNLaS9uoYEGXldUUfj/8ArqTcccmtrwLCJ/EkbMMiCNpVz69B+tOmueSRnUnyxcux3dxDGmEX7sYCA+w4rzrxHbeXrtyMY3BW/SvQrjsPeuE8ZrnVI2I5Mf3vXBr0MRBKNux4mBqOVVmLjb2qNvvHinn7tMzXkM969tBGO30rU8O5K3b9PmCj0NZTfMORmtfw+Ga1myRxJkADviqgveOXEaU2bfmAL9KraoPO01lAyVIcflU27cuT1pNgddh4DAiuk8mPuu5zWflBpjVI4CsV5ytMoPbi7q5E30qF+CRVlsZqtJUlDgN2B/Ovvr4C6wviD4Y+H7oHJW2Fu+OzISpz+VfAqttBPXg19ifsZ6t9o8B6nZSHDWt+236MoP8APNehgZctSxyYxKVI9c8UWqtCU74yCK841BdszcZx0r1PxJCZIgVPb5q811aFDMwZirdsjj8cV9vhpLlsfKydmjzH4kWq/wBj7v8AloS2efpj+tWPA377QdMkyCTHj8uP6VW+JEaR6cWSTe5HzEE9fYVF8K5fO8K24bJKyyIuf94mubmXtT0LNU7nuHg+x8xUANdzcac6252na2OGwM1yPglfLaInoa9OW1jktgW59q0q1HF6HFGCZ5f4gV1lTePn6E+tYjRho5GU5O4Bs11njRR9oKqMAe9cXeXQh025lyFWMF+T1wtddOV43ZzyjrY+f/iLcfaPGWo7eFjcKfyH+Nc3yze1T6hfyahfXN1N88kshZmqtyvOeK+JxEuarJs6Y3VrGNqUe3UmKqAcA8D9a3rGMeWpbqapXFgLqYXAfafulfWpIdUtoZGt5ZkSRDtKvkH65rzrWbZ9BRn7SCsWLgDawxgn5fauL1FRHqDKB04ruZGtZosLcJk9NrVw2pZ/tCZsYG7A96mR2R0HrtZQNvPrTJUG7AFTQ/vFApxj7nmlylNkK25uDHADgyOqg+hLAf1NavjrS7bRfFU9jaRCKKKKMEL3bYCTVWzx/aVivTdcRjPp8wrqvjNbpH4ltLjbtaaAhuMZ2tgH8ql6CU7SUe5wKf6ynTfcJpseeDipWUsMA4oSLudl4ah8vSlHJzz8taiRbo3PUisXRtYjtbdIZDtXpya6G31K3EbrtVgf4l5rojoc0k3scr4iU/a4cDGE5pfB/hu98Z+KNN0TTQhvbyTYnmHCr7k+gp/ixkd42Tq3Nd9+yhZtd/G/SXC7vs8M0xz6Bf8A69c1WOtzaDdtT6P+Bv7Kuk+BbiLVNelj17WoZRLDJtZILYjHKjPzHOeT+VfVGm5kwf8A0LrXLacn7wEcdsfp/Sus0v0NTTjfUUpX0Nq35wfSpNQ0+31iya0vIlngbkpJyKS1xxVrHA4rdxRgpNHiPxYXSvgp4fTXrmedtH+0JbumzzDGXzg8dsj9aoeDPiF4Z8bWvmaTrFrdOeDEr4ZT7qea6T9qjwxN4s+BniSzto/MmhjW7VR1IRgzD8gfzr8447BPOE0TFZOokVtrD6GvHxNqUtD0sPeqj9Im0ia8VUhmaJ8ffTaT+Rp/h7S9S09Hivp/tZVuLgIEyM+g718HeE/ix418FzIdO1ya4t0P/HrfsZ0P5ncPwPevSv8AhsXxB9nYTeHoJZ8Y3Ld4TP8Au7c/hmudVo21Ov2Mj51+Mtw2sfGDxhdAl4nv5EDf7vH9K49rOVQSBk11k9s+oahd3czFp7mV5n44yxJOPzqOSzC5BUj3qvrHQr6uranJeW0hwF5XrS/YpGH3TW7Y2qtLOSfm3/dxWnDpayHOGC/Wl9asJYdEHwpt0h+JPhqS4DLCt7GGGeuSRX6Fx+F9NhhLyJIoxyTIcV8IaTbrpepWt1GqrJBMkmWHYHNff9pKNZ0OGaKRXWRAwG4fNQqiqvUmUPZ7GB/wj+jXzcNKz/3dzL/Oom8F2i58tDz2Yk1YuoLmO4VTIRyAq7eR+NdPawtLbx7my3c03DUy5zz1/h7FJMSFz/wHFdh4R8CrpxV0iBVWDHiujh0tFbIfDg898V1elxxWtuG85Wb0qeVFczPPfGln9umAcYCg/L0FeRah4bli1SNoosxSNj+le7eIptOuLlzNPGrZ4+cKa5bV9PuBpN1c2GmXd1DEm5pYbdnUe+cfrTUG2rIhza3PHfhrdfav2lNOWSQpBpomul2jIHlwtivjbxRqT6x4i1S9kYyNdXUs7MT97c5Of1r7V+Dfg+61b4va9e26SzxwaPds820lF3QsAM9M5r4W5WNFY5KjB/A4/pXpQi4xszHmG5MZVkJVlO5WXgqfUEdK9I8CfHrxH4NkSK6kOt2I48q5b96o/wBl/wDGvN2+Y4pM1wYrB0cXT9nWgpLzNaVedJ3gz7P8D/Gvwz42VUhu/sF63/LpeYRvwPQ13wwwDdR/nmvz1AG0DHPb2rsPC/xW8V+E9i2WsyzW6ci1uj5kePTnp+Ffm2Y8FwneeDly+TPo6GcOKtVPte8t1mtyHUBep9v/AK9VzpdutvhYQwxkE/erwSx/ajttSs4rfVNOurCSSVTLNBiSMKDz7gV6Nb/HbwObeJP+EghXgH50cY+vBr4mtw/mWFVnBv01PZp4/D1ftG1daKNzFQOefpWHfaPdISRHuHtWtb/ErwlqEe6LxFprIx6tcqp/InirA8W+H5ASNa05h2xdxn+tc8aGNpv3qT+5nV7Wi9VJHEzae68tGR+FZNxCu47Qo7e9d7qHi7w2YwH1vT1+k4P8q5HUvE3hNZGZ9Zsfl5+WYDI/xr18NHEVN6bT9GZSq0o/aRjpGV+6ufwqyufLKsMbhjFLH8R/BsPzf2rY/wDfz/69Pb4reCf+Wus2ue2wE/yFer9Xxn2aTOWVelb4j2j4c/tRfEvw41lp9vrVvqFlAgjjtdSskdFUYAAZNj8Ad2Nezv8AtSeNfCPhhtXtvDWl+I2kuN9xZWsslo4B7ozFx+Br4rs/i14LtbwSJqEhIP8Ayzt35/8AHa9J+H/xy0DxVcSaJaJeSPIpw0kJRMgepr3cNjs2w7ipRfKu549XD4Wbdnqz6X8L/t/R6lIE1z4a+I9GxjLwywXK/o616h4b/bB+G3iCYWz6vPo97xm31S0kiIycfewV/WvjeO0C5ZlLAZIDV8+6X8cpfB3xA1QzwKyJetGkyjLDoMEelfb4fNKlTVo8yWAgnuftDa+KtKvLRbmHUrSSBl3iRZlII9a4bxd8b9P09ZbfSHS7uAMeewJjX6Djca+MdP8A2i7jVNJTz7hQNgOCx6VlW/jO98aas8OlTNHFjEl4xwF/3Qe9dDzLm0OyllMb8zdz6++Fet+OfHXi4axe6nJb+HLcGM2wVQJm9sDpXuK18AXX7QHjH4Uabb22keI4roKf+PfULSOVPw2hX/8AHq6y3/4KBP8A2TBFJb2S6upHmytasIWP8QA8zjPbriuynjadtWcGIy+rze6tD7YWTHrR5+Hr5v8Ahj+2bonjaU2+qRW+nTA8bSwB9hnr+Ve4ReNNEmtjcrdqIFXc0m0sFHqcV1wxFOezPOnhasN0dMtwD9ad51chpXxI8K6xIVsfEmlXLg4KJdKGB91JBH5V0cdykkfmRusiY+8rZFbaHK4tGmktNuJDtwKpW10szbV5NTNLuX1Ap8vkGhVmhS4XbLGsq/3ZFBH5VRl0GwYA/YoEcdGjQKf0rR3Y5pGfI9KopR6nL6l4bhuNrJd31q697e5YA+xByKbrGoReGfDeq6rK37qxtHmZmOD8q5yTW/cd68X/AGstc/sH9n/xUEmMVxfQ/ZYuectgf0/Why5Uax1lY/HTxZ8Sb/WfiPqniLz/ALNePdySpMuQfvnHPcYr70/ZJ/actvilaw+FPE80UOrxRZilmkwk46ADJwD0/Ovz0174f6rpryymMzoDnjqe9YGl6pcaPfxzRSPbzxuGUhipUivPc03c6Z05I/deDwfYWUheSwtzGf8ApmpH61qx+GdIVd8OnWiP13RxKD+gr4e/ZT/a2tfF0SeHvF2pvaahAipBdTykpOOnT1r6pm8bG23R6Z5k47SScL+GetRKokZqDex3crJo8BmZhHGO2RiuP174moqtBaQBH6GZjxXDalqGq6hLNLfXThACxVjtQAewr4v/AGhv2nrmG4u9D8LXHCnypL0Nkj1xXJKvKTtFHZTopK8z2744/tDaF4dtruyurr+0NSnjaMW0LBjz6+lcN+xz4d06+0bVNXuLG3nvWmOyaSNWeJSegOOOlfFUd5Pe3TTTzvcTyHLyyHLGvub9iu4LfD2+T+P7Sd30HSqjpuZ1eVv3dj6FYbmHc+tSEnGDzQnenEdOKEYhtbrxSxsWJyBTto2gYwfWgLt5qgF+6M9R+tPVj1pq+venjtSuB6VtNNZTUlNbtmvozzzyb40W/wA1nKeCK8y+8K9g+MkIbSIXPRTxXjqkquDya8XEr95c66PwjWprA05ueaT1rkOgZUF1EJI3jb7rDH51M2N1JIpbqMUXYrHxR8YPDMnh/wCIFyo/495TvU46Vw+tyNHdddxYZNfWnx68Dw614Wk1CNVF3bMJA3TgdRXybrtu7KlwBmM8fSvoMNU9pT9DzZpqRDbsHUZ54qXIqlakqKs7q6CSZ2+VaZJS/eT0NNfpWMuxSKkgJrP1RT5Y7VrSKKy9W+WMd81zPY3TM5+o47Usf3TTW+anR/erPU0L1l3rTh+6aoWpG3nirm3phuK0Rmyxt6Zr2z4B2ojsb6cfeZgu72FeLL82K+hfhFp50rwnE20brhi5x3HauDHy5KLOnCRvUPQo8ty2Me1SbfSqkcxVcEHOakScHODXyNz3OVFqP07mpM9BVRbjqCM/jUwyVHPPvUMLdiXI79aY2SuD1q1Z6bNPIBtyCa6CHwupAZioH60adyjgPEmmjUNCuEEeXX5lyM5rxZ0fG3BQbj94e9fV8ugp5O0BduCvTtXzT4osTp+tXdueNsjYHtniuvDS3iZybTOfmVlJycjtVK4+7WhNyuKoXGG3D2rvuUnczZ0BYkP7ii3jEs6ArkZFOkXABJ7Y6Uluv+kQjnBkXtjvSe1h9bH07b6Yk3heOJM7WtfL2++3NfMVvbm2urqBh80czL9ME8V9hafan+yrTanHkrgAe1fKWvWrW/ijVYyNpExPPHUmvGwUm6k1I3rRUYqxWReKaUDHnrUqrsXnvTGxu617hyrcjf7orV8C2LXvjDTUB4EoY/gazHXHQ812nwXtvtHjq12jO0M/PesK8rUpG0dZWPoaG3ZeW+8OOnpU0cXz5P1NWPLO8lzg+1TwR7uODn2r4OUrtnrva40hWVcDvnNXJLNpLNsgY28nvUkEKr8pXirajcu3Htj1rWj8SZzVNrHl8luoklQHC5IrntRmaSaSPYVUH5SxyDXWahGY7y5XGCrkEentXHX10y3RwoZAea/WKUuaC9EfFzVqkjnr6WQPgqq4OBtHWsXWgZgrvgtjAJrc1SYTNleDnGKxr6EyQgg9OOaJJsat1KPhcH/hILTGCckY/CvYWUw6XdNt3FYWP47eK8Z8PXK23iSzLA8SYr3eS182zuF24WSJgfoRVwjdahKVlofL3g+6aTzJSRlnJb2+lehW8n7kNnqK8x8Il4VkQDhGZW+uSK9Ct7lZLVC38P8Adpk3Lu7dzWBrR3TBm6CteS6+VSowMgZNZt8FcEscjqcDNLoI6z4U6SreGb28lXImuCqj2UY/nXSJo8PJI57Vq/DfRkh+GukMq4kmVp5B1yzH/CpHtzDkMMNnpTdNxQmzn7/QVuLG6hwG8yMqOPXvXxtdW5sr65gcYaKVoz7YOK+5WhLFR09a+OfiVZ/2f8QNehC7R9qY8e/NZvQ0hqc5/DUbU9etMpPY1GUqLhTScbvxpy/dNQBEPvAVNUCn99jFWNtUkAm00yRfMXHuBUtNjXfNEnXMi/zFWJ7H3f4V8JxNpWmXMwOxbeMhCOvyiuQ+ImlmO6aUH5Tj5ew/+vXsmkWwj8O2cRGNsKj/AMdFcf4o0VNS3J3x1xXqVF+7PLjLlnc8Gu7UNbyR9SwxXL2rmNvKPzspI+leleIPD8mmXQD8BhkFa85ni8jVriP+LdwMVww7HdvqT7zzS/e9uM0kbbXPHNOkPQjgjmtyCLJY/LgD/aFc34s5s27ncPpXSuyt06elcv4nZWtWA4O4VMthx3M/Q3Mc3HWunVyv+8etcppanzlywU+ldTEdwz1NZx2sORaZvlNZ9xuk8sZwd/T1q8R+75PB7VUhw9w3fy/atY72OWpZJtlfVVCnjqRms1OeB1rU1o/6RIPQ4/SqFrCWbPatOVnmzmnG41lMZGRz0xXISYhkljz91j/Ouwk+/nPQ49a5fWLYW+oSqDwwDfnWOITsmzpwctbENIzdPrUatz1pzdK4o9j2bHTeG7fdpqMW2hpGY45PQVH4qt1W1t3GcCTHzdcEZ5q74djP9j249Se1XNSsfO0m7SaPMapv3Z6EdOa9OMOaloeA63LidThVYdaVm7dqjU7VHpTlbdXnnuHQ+E5tq3MTfdDKV+prrLFRIxXo5PHPFcT4bkC3U6MMhgHA9xXoOg2PmP5pwR25r08NHmSR8rmX7ubkzUhj8uDBOTWdqmnreabexdS0bDH4Z/oK2VUYKgVm6xJ9l0m+l+6VjbB9Dj/69ehUpWhI8DD1W6sbdzyG3z5Yz1pzKuOtJD6e2aG4U182z9IInbdj0rsPhtb/AOk39yedkYjH4nJrjivSu1+HbbbO/wAcfvVB+mK6MIuatFM48ZJxoyaN26cp8rHFcj4uj8xbeZRuVSVZhzjNdPqDfPyeDWXfW5kR08vEbKTtP0PNeniouSaR4WEqezqJnFHhvVPWhVyOOlNjw0Y2/d7U5t0cZPGO3NeAfVDZFBIxwc9K39ItxDpUR/ikJcisBiW5xj1rqbGPOmWbH7xiGT/KtaavI5cVJqCBm2gZoz93HJz3okUMeuGoWF29j2NdPKjyr9zEvwVvJycfe7VVA61b1Rg14wAxxk+9VN22oeh7NP4URsPmqCSpy2KgeoNhYwWwB1r6d/Yzv2/4qWzAwPNhlB+oYf8AstfMUf3uuK9//ZD1ZLXxdrFmTzPbJIAf9ljn9GNbYeTVWJlVXNBo+v7u3EltJ2OO3Oa8s1+MxXUjHC47mvV3BaEkDjFeZeJoiLqUMO+a+1oyd2fL1Ekzxz4lNttyowcAcjuTmq/wZUyaHMrt0u2Zfbij4kzlVZH5JOAce1WPgyTHpjxMB8zbwCPeuRt+2R1Sf7s958K/8svXNen+Y32LI9K858IxiaZAf4TXprRp9nULxxyK66nvPU447Hmvi2bzWcj73evIPiJrb6D4dmaEr5ko8sBh2bIY/kK9b8WfLNIFwG3cE14B8ar0q9paeYCxBdgBx2/+v+ddFSXs6DZg1eR5VkbcdO/1NNX7pFHTA9KZu5Pavi5b3OhLQfuEa8kf4GuY1aM/2pKf4iFJ/H/61dEzZ4OSPrWFrEe3UhjPzID19sVjUVz0sG/eIQ5wozg9Pwpk0e5hVhY/lHHvS7QW96z5UeuMjXFPwewzT1jO7FOICqase5WDGG+tZOjLMhGf94V33x4sj5mk3gztbehPuQDXApCbrUrGBQWaS4RAOvVhX0P8WvB6yfCq/wBRu1IurQxzQc/d+YKfzBNYy3IlF88Wj5qhbd3yavW8e7qOKz4WEUg7jPFaynC49ec4px1NB5+7ipLeaS3A2MwP6VD9Tmnr61qFhb64e4JLHcV+7Xuf7FOnG5+Jmq3e05ttOIVuwLMo/oa8IkGWxX1H+wzpjLceLbtlOf3MQbtjk4/X9K56miA+w9OQbQT1zxXQ2blQO1c3bybSAvSt63mAUU6ZnJdToLGbgd/etFZuKw7OQKOWwa0Y5Acd66bGJX8T3CR+G9WaVVljW0mYoR94BDxX5R6feW00YaOQDcSdrHoM9K/V7U5IYbC6e4GYFicvkZG3ac1+P2sQiHWL5rfi1kuZGhHTClsj8O1eZjaXtLM9HB1ORHbR25XDdN1Qz2Z3MdrL+HWuTt9UuLdQFlfI96hu9WvLjmS5kKjp8xrxvqzZ631hHXw2/lqWYKccfNTJLYMGx0x+FcP5p3ElmB6n5qGupGUhpXYemTil7FrqL29+hsadsh1y5jkdSGxtGa6KOMKoAGD2Fec282LqQj72ODW7p/iW5tdvmKs8Y42sT/OolRe9xxqK+p1ixCQ4YV1vh74meKvCNv5Gk6vLHbr92CVRIv681xWm63aXzbW3QP1ww4/OtaFrOZQ0dzE6njhqxtKDN7xmdbdftD/EWPB+32Epx1NiP/iqrL+098R4eBqNjt7/AOhgf1rnJLOOTO1gR7MKxr/Tyv3F3c889q09rMzlCCR11z+0f8R7hiP+EgjgGdwW2sYl/mDXZfBK5+Inx8+IVp4ePjm+06KaNppp4sJtjXGSoQD5vTpXg08i25LcEryBX6E/8E8fAel2/wANrzxebYtrN9dyW4uZOqwoQAF9M85ruw96k0rHDWkqcL9T6g8J+C9L8K6HY6bbx/ajbRqn2u7USTSkdXZz1YnvXSquIyNi4P8ADgYP4VWjarKsCPQ19HGCirWPFc3J3uc944kh0XwH4mubW3ijaLT53HloFyRGTzgCvwjuBukPy7Tu3fnz/PNfu18TArfDnxSCcL/Zdzk/9s2r8KrhVOHT7pAwKJxXKa030K9FOkXauQc+1Mb72K47aGwoYK3NDMMmkb7tMZtozU8qAmVguKkWULk4AqmzHAphZs4zU8sS+Zllpo1bcY1b/gIqNCm5m2KAeny1BktwTUkamQkBckVl7OJakxywpydox9TRt28Kq/lT92xdoGKSs/ZlOT3Gbcfwr/n8Klj3bgM/oKbT4vmeq9ncydST6l2F+i4OV6e9ew/Au6Fn4w0/nlpP5qRXjkZ2tn+VeofA8s3jzQIwdzz3QAB7AAms69NOlK5dOT54n15fbLWzubg4AjiZ+fUKTX526zfNqGrX90zEtPcSSdfVjivv74pXB0nwD4gu2BTy7aQjb7jH9a/PFDmMZO4j+KvGwNP3XI9fETd0jptL+IWv6TEkUOosYV6RyIHFeqfC34wapfXUli6RpNgMGhGAfrXgoOMkntya9m+DGipZaLf63sHmyZhh3DJ46tXXiIQhHma1Hh61RVErnstxdW7WMt3qs4muSGyVPCj0FeA/ET4gWN1C9npjmRnf52xkAZ7Vu6pq0lq9xLuZyQQQWPQ+1eJXMwkuJHUkozkjNcuFgqjbPQx2KlBKMTb0bxfq/h+ZZdP1G4tXU5G2QsoP0NfRXwl/bi1/wf5VtrDGRBgfaFXKN/vdwfoK+V/NHpQsx3HHHvXp+y10PH+sSXU/TXSf21vBGoRjUL7+zvtDjBlZUDH+RrL179sbwU58/S/EU+gXYP8ArNNuXRX+oHH5ivzhMh3byFJHfHNOjmP3sDNNU6id+Y0lXptawR+k/hn9ujxdIQNM8Q2etxgf8v1ukhbHqV2nPvXWah/wVHsfB91a2viHwsNYuWALyaNcgNH/AMBk4H4NX5XtK0i8swI6FTj+VMOFjbHHGeea6YSnF3bOObpy2R+2nw0/bw+HPxNs4JYoNe0eSVtqx3tgzgkf7UTMK9VtfjR4Kvb1bMeIrO0u2GVgvibZj9BIFzX57/sOeF5/+Edtb54VdO3y56jOa+svF/w40bxlYiLVbPzWTlLhGKzRn1Vxgg/SuqNVpanJyx6HvNpqFtq0PnWdzDeRf89LeQSL+YOK+Zf26bqefSfDOgREr50j3M2RgbcYGfxr5t+LHwT174cyXGs6ZqWoWMKlmi1zRpGhuIR2+0IhHmj/AGh83r0FeGeJP2kvEOkyPb65qTeMdTjTEF+b9pI8Huyvkg98U5VeZaGkUotSexu/Ea4sfAOhyXF5LHJdyLtjhznJr5Vu7pr66kuJBtaRi2PTPatTxZ4q1TxpqjX+rXRuZz91cYSMegFY7Lu+lcHKzonPmehe0vVbjR7yK5tpGjnUhlZT0wa+6Pgl+2FbyeHfs/iy5hga1jwk78FgO2O5r4MVfm6VpW7fuxnmmo3M7tbH0l8bP2xvEfxES70fw8/9jaDISnnc+fMvcjjgH86+eLiP93kEnudxySfXNNibNSy/6l/pVKKSCUnLcbYgq2QK+6f2K4ceCdUkz1uelfDNmp85eQBjmvvb9je2jh+G8pAId52LfX1p8plJ6o99HLZqaolAHfNSL6VlsID0NL0A96Dgfe6UDJ78DtSAcvpUi9M9xUS9c1L1AHQnvQB6VSNS0jV9DdnKcT8VrczeGZWA+5zXhu0eXmvoPx9CZvDV6AMkR8Cvn1flUe9eXifiNaQ0DPWo2qVqjfpXAzoGN3pGG7k5p5Xd1OKbmkWcL8Y5nt/h/qgX+KIgfWvjZI/+JO0U7Fdo47191eLtEj8Q+H7yxlGUkjP4HHFfEOr2T6Xqd1p8jb2jYoT+Ne3g7cjPOxOklY5yFQvSpV60NCIWIHIBxSLIGbAFegY9CVfWkf1PSgd6ACUIxmoYyNyG4FZWsH5EHetYisLWJC0iL7ZrlqF02VP4RTo/vUxaVM7q5zpRo27hiM1oRr83tWXa/erXt2VgCa1jsZl2xtzc3sECjAkYKT9TX1boOlrpuiWFsMAxwqBivmTw6wbWrEqm4CZAfzr7ItPC89zsaNNiEcAivBzWo1FI9PBx1uYQhZyOCe5HpVqHS5bpgI06mu703wOFbM0isTzW7FodvZj5AM+wr5eVZWPWUTg7Pwm7LhxyO+K37DwvbwRgvGGYeoro1hEbAlf0qTG4k/p6VySqSvuaRRlR6ekeMRj/AICKs/YyVyFA+tW/TFS+VuG4msXKV9yuVGa1uMBdoL183/FzTDY+JpslfnYketfTzQ9fX6V86fGth/wkr5OSo54r0MBUbqtMxqL3TyyRD/dz71Xa3YqSFzWpIo25DYaoGhDR7d5x6d6+jZzHPyw7GwRmnaXa/atTtYhxvlUH86m1JUjYIDg571a8JqT4o0wED5rhF575NRL4WV2PsPSdLddLs1L5AiQH8q+Vvidpsml/EK/icEeYfMG4dua+yIbZVji4xhACB+VfO/7SGkLD4mtLvKhJINo4wa8XDe7VfmdFW7iePN83XtSxxhs8dKf5alQoB+tByFwte8cpXmXrnrXpP7Pduk3jGTcVX92wyev4V5yysFPPArrvhFdQWnj7S1mlMMMh5kzjJxwPxNc2JjejI1pytNH1M2nxYI5+tEcG35V7dDVx8lsfdx29fenRQ+ZyARg18Ny2Z63OMWzbzdm/G7+KrcNr5ZCE7v5U8xncrMOvSriqNpDL/wB81e2xm9TzbxhYiy1yVWXAlAcFfX/OK4y80m3kkYvIY+54613/AMRrV0urC5UkI2Uf8BxXEa2GkZnibdxnDDFfpuBn7TDxkfJYhWqOxx+rQ2qf6pmdgedo5rKngl8j54jGCPlJH6104+WHc6ruPPHY1yvia6kmugru2wDhQe9dzZynP6TGP+Egtjgn98Plz719IWFv50IT+8oGa+cdJZIdes5WPyrKM/TNfVFnp/2S3h24ZGAYH2IzXTRjzpilsfF+hskfijVYV4jE8gVSOR8xrrltZIVJUEr1IUVzU1v5fxH8QoDtb7dMNvYfMTiu1yFCDPQcmsBlWaSIWuRu3dSGGKyvLmumSNPvTMsaYHQscA/rVvWr5jsjXAQdazrO68q4tyrnd5qgL368UD6H1no3h3+zdLtLCIAQ20KqCBwcDrXN6/bmK4JxgZr1LS7cNZq56FR/KuO8UaWZJWKDoa9CorRTOWM9bM4n+IV8o/H2y+w/Ei5YZxcwxzZxwTjaT+dfWcluYXCtwa8C/am0faui6kqcEvCzAd+orzpdzqR4JSNSc7cYorN7Gi3GfxU/7vSihfu1BZA3+sz3qzUEn3hUy/dFWtgFq54ftxdeItKhIyJLuJfzcVV/hrf+Glm2ofETw5ABndexkj2Bz/SrjuKWx+iPl+XahOyjFc7qUIWTgYrpJWHlqc8Vz1/803y/jXr1fhR46+JnnnxA03zliuQucAqPb3rxDxJbtaeIjKv+pnQFWx0NfSviDTXvNPZQN2AeleE+PlWKTTo1XGGclvoeK837Z3RehzUeG59ealwO44qONSRgH7vX3pslysQIJGSOmea3GR3h2RkjiuX8Q5XT5ZDydyqPbJ61tX03mrtGQKzdRTzNEumPZ/5UpAjL0mFZfmLLwcHdxXQ25aJtxxtrldNmMeGKb43HzKOtbMamLayv50RHGSefY+9Zw2GzWkuFk3DcOvyjNP03Ecd0jj944BB7YrJ8uC4XB/dc/wAf+NWbGN7c7TJuj2nIJyMVvTXvI48R8DGXzeczuf4j19as6LbpJCwYfOpqpdRhY2A+Veu2tPSI8LvzgccV2xp3nY+dq1LUzP1Cz8uTIGwE/lXFauzSapNu42naPcV6ffQ+cCcV534qg8nU17b0/rWGMpuMLnZldbnnZmRRztIHXHenN90UirnrXjR3PqrWud54VVGsbby87QM/N1/zmtfxTGY/DF+4+VQgH1Oax/A8nnWcbL99GKMPX/Oa6HxdDu8KamAT8igjj3Fe/Sj/ALO2j4ytf67FeZ5AGPyj2p2Tk0n+FLmvEPrzT8M5bWoj22sK9X0G38uxBx3ryvwwu7VkOcFVr2HTo/LtUU9cV7uXpWPjs8laSXkPXiQY71g+OP8AR9Duc5zJiMemSf8AAGt+P95IMjHOK5P4qagIrWygI4ZmlYfQYH8zXdXly0ZM8PLaftMTBHm/KsWHC9KimkMnINTbg3HQdqZXye5+mkYztycV6L4TsRY6HHnG+f8AeMw7+leeyY8tgRnivTdDYNoNi46eUor0Mviudtnj5nJxpK3cbIoMmCN/NLrGYdDu5OPMWIlf5VNApluguMH1qXXWT+x71cZVYWyffFevKN4yZ4FKp+8ijyWNhEFXOQRx6U9oyTl+aTy934f4U7cUTBFfK2Pt9yKR93yLwe9ddZyK2mWe3IXygK5PaK6Xw2ftGlFScmGXb+FdFBXnY4sUrQv2LkSruBxn61ckjVlGBg1Jb2O1SwG7vTlU7jxXoez1PnZVHc4/X4zHqhzt2sgK7fSs5mCrzWx4qkEmsSBekahMVjsu7vXHJWZ9Ph3elFkeahapjwcVC3SsmdAKSDxXp37OetLo3xW0xpCAlyklsc/7S/8A1q8wWtDQdQfS9b0+8jYh7e4jkBB9GGadOXLNMdSN4tH6V29x5lup3ZBHBrivFqBRIw4PUtW9oOoJeWETqSflBKt9KyvFShoCW4Ffb0Hpzdz5SpG10fPvxGh8yRiXG9BnaAe/enfCOUMzBT9xG5+h6Va+IMBmkLqeigVT+FDBry9j6bASPfOKwdvaBryM+h/BrGSJHXjByR616WzFrAE8HFeaeC25jGcZGa9EkldbYjOBt610S3M4LQ818RyhruQEbgG6V80/Fa8F74suY8bfLRUA/DNfSWsKq3ch++XbnPrXyz468xvFmps+MtKTx0xjiliZfubHO1aRzbqM1FJ8uMd6mb7pqsx3NmvmbWNgbpnvWbqyh76I9/L5q+1UtSVQ9u3c5FZzsehhfjCNBt6dqZ5OG3AcVN1RcUrfdrM9shZt1MbncM4qSopuFYe1J7DR0/wd0I+Ifijo0QXfFasbuTjjCj/EivpH4y2Rvvhb4jjVfnFvv/BSGP8AKvEPg3qUXhfR9S1O1Ktq94/2aIsOIYVGCw9ya9T1Tx9Drnwt8QLfukV7BYyRyc43kjAI+tL6vU5fa9DF1o86gfJtnEGLHtjNaUO5iCTkYqvYxBrZcccYNXVj2ge1THY3YbCenSjaezYqVvu8Up+6tUTqRKnzqTzzivsz9iXTjD8P9ZvCp23F/tVvUIo/qTXxvsMjADue1fd/7Jdv5Hwdsiox5lzMzfUNj+h/KsanQaPaIj+8A6VqwyblIB6HFZUfXmrUUmHAp+hLNu1mbaqk9K2LeXKiuaik3VqW91javWtTIt6/G1xot/EvJkgkVcepQjFfknrqfvFx/wAsyyP2IYEgjH1r9Ytc1RdN0PULst/qbaWUfVVzX5T6432q4uJ3wDcSvLn0LNurixOyPQw+xitwoxUZUHNSbSqhcEmo3BArhN3uVyo3VFM5CnB7U6RepzVeViwHHFKyLvoV4GP2sEn+Hk1ehY8H8qoR/wDHxj2q/H2+lKyGX7X5Sp9OauxzbeF4HXAFUYflAqynSs5ICwtw2T8zEfWo/O3MOcjOa0PDtml9qgikXcm0np3rpl0W3jOAixn/AHc1hKpGOli403U6nHW1tLeTALFnB5Zhwa/T/wDYavLaT4C2VrAhjls7maKYEfxFt38iK/PqG1gt4mGzcc9+Me9foN+xHpc9n8G3upkKC81CaRNwxkAKM/pXTg6nNVsjmxlPlhe59Cox3Cp16ioIqnj+9+NfTrY8WJifEiFrj4d+J4V+9Jplwg+pjYV+FEmVXYeqfL+Rx/MGv3n8TQmfw3q0YG4taSgKB1+Q8V+D+pRlL64yNh8xgV9MMR/jWdX4TqhsUmqNvXvUjdTxgUjVxLYsiqOQngVIzYxVSaYsTxzUlkm8bRlu1CruGQw9s1V5ZueKSNj5ueooAtnaM5YZqWNvl+U4NQIod8kcVbVY+VHAIoC43r1pVpNvagZ6njtQDbHbRUsKDrTV7VKue1NEO5LGNzge9ezfs26ct18TtLyBmEtIpxnBCmvHI8/KR1r6o/Y28L/btS1jXWTMdun2ePPZj3/SuTGS5KLNKEXKojtP2qLySw+CurGLj7RLFASOOGYZ/OvgkKV44x7V9y/ttX/2P4V2VjGdhvNQjBz6AEmvhoHIrzMCrUj1cV8SHRruZiRlR1HrX278FfhTbXn7Oun3Vw228ufNvI5Gxnbydv6V8RR9TXv3wC+PF/oGkSeDtQdpNPkRhaP3jz1X6VeMjKVP3VqRQl76Ob8YOum6LeTysN3QFe+TwK8cVSENetfHZTYmwgQbEud0qRqfvqDjP58V5M1Rgqbp09dzfGTU5aDP4acoHXvQOOtOr0DzmN/ip6/epKK1FcdQyluB3IBpT2rQ8P2cF9rmnW1zOtvDPOkbyP0UE4zQQfqt+xxb2EXw10dbO5t7jdEPMMTDIOO46g17l4m8ZaT4XjCTSrPePwlrD87k+px0rxT4ZfAHTvBGi291oazLLLCu66jcgEFewHH412Vl4FfSI1aOFjIfvyNyxPuetBSOD/aU8YTWPwd1/VLl/shMDRxxqe5HHPrzX5PSSvI7O7EsTknNfoz/AMFA9cGlfBvTtKOFuby8UBQcHA68V+cmwDvRHc2lbkQnqR0p8a7s0VJGpJ9KDIfHFVyNVVcDJquq7W6mrUfzD0pogljwKlZfl55qJPvVNt3c+1IpD7KPzJOPlA6mv0W/Zh0U6P8ACvTd33pgX6dR61+fXhrTZNQ1a1t4xuMsyrzX6h+BNNGj+FdNsuMwwoDj6VnIn7RvrTqQ/e4pf4vpWY0FFOyKU44oKGr3qRKj+lPX5VB70EHpe4UjEHvScUcV9DZnKZviGEXGj3idSYyB+VfNzKY5GXqVOD+FfTWoLutZQB/Cf5V836lGE1S7UfKvnMP1Nedi1szSnoyp95s1Ht6ipWG08VGwrzDpG7aZJ1AqTPp0ptBXQrXpEdnMxP8ACcV8LeOpNvizU+2Zia+7p1Vo3DLuG3OK+DPiLHJb+MtTTGSJ2/nXq4NnHiN0zCugCNy8r3NV4IwG3ZOKtRruhKn5cnP1qFYyrEdxXrHITt90YB5p0eVzxx60R79uFHNTrbhkLOTntUPQCjNmsbXrdoFgmYfK44I/lXQSrtXOKsa/pcV14dWZfvI20/WuSs7bmtNa2OEX7tSLgMDkVGqlVOeoOKNo645rlOguW7jdx1rWt2MmCcAjsKwIS6t71oWt2FYBs59quN0SzqtCvvsWo21wBho5AR6HkV+jnh2RdW8O6XelQrTW6OcD2zX5n29wJMLGymRiAqn1PSv0b+DWn3tp8MfD8Oovvu1tU3Z7cH+leBnX8FS6no4LWVjqWRdowMGmmENVsQjkg/nQFr4jmZ7iRWaMeXgDkdKiWzVsnqPStDaByf0pQgzx0p6sd7FAWO5S43f7vSmi16cMPrWqDtU8cU5l3Rg7fxrRLQOZGb9nHoa+e/jwbP8AtL9yoa4kXZIx5AxX0ssY3bhwQK+UfjVa+T4rv5mmIjL/ACoFJAr08DH37nNUkzzny2bvkD3qlcXcSMY0+aXv6U/7cuwhSR61X2h23Kox33CvoDHUzr5R99iDitD4ej7d420eNSoP2lSCw6YNY2tSFm8oECNemOtXvAccjeL9IMPEouEI/Os6nwspbn3vuLAcbsdc8HNeM/tJQJ/wj9k7RK8vm8Skche4/OvZI5C0aM5BYgZxXmX7QUM9z4HdYIUn+bLO38Az2r5ylJ+1Opp8tj5dPydDwB07U2Gb5suu09yvNS+SNoBJ6YpyIoIBGfWvqjhM+6kmkc7RuVR91R+tW/B120Xi7SZZVIijuFJXv1FTmKBEdghD4xmm6TGqaxbSkAbXBBI96zqR5otME+WSZ9uMvmRI6/KrAEY/z71OinCj2qPSlM2l2Ls253gQ5H0rSjtnHWMgCvhpq02j2FdorrEV2MVyM1c+ypxg8t1wKRFdZCSuFxxirUdsSofdjFQKxxXxEhaHS7fH/PX/AArzfWIilrxxnrmvXPHVm194duRGcTwkSxlumR2/GvG9YnvL+1AcFWxyqqOv1r77JpKWGSXQ+axkXGpqYM+RDLk8BTgj1xXDajJJdSFyMuDhfeumuobm33fargRIwLASsANo6msRJmvrgQadAJx3uCnyL/jXuOPc4jDtdPmuLyNYEdyzhSu3nkivruxhMdjaRupDLEoI/CvFvBeko3iKzjlyzMeXHTIGcV7x5YjVeD07124WK1MKklsfGXxis38K/GLWpkixb3DR3O3bj7w5x+VPvNajuEQ26tJGVyZNpxnriu6/aU8KrN4msr+J98stsFkTPPByD+Vef+H/AA/frHsSbCdTG3IrllF87RondKxm3GpRTAqwZZR3Y1X85ioSPcJmICuo5U9jXQ694TSO1F3KVWYf3BjP1rm5N8ZA3kYOQR2PbFRytNFpo+/dDja30Gwjd/McQpuf+8doyaztSiQyNkZzUvg9pv8AhDdDNy5aVrOEsffYM/qaivpA8xA5Ar1qmsEedD42cN4kgCyDaAMV4j+0haC6+HUkpBLW9zHIDnpkkfyxXuvipdu1h1NeW/FaxXVPh/rcDAHFu0g47jmvNknY7j4zjbPHtRUdt2J6so/lUrDBrC5rHcZt5606ikbpTLI5G+apFbcoNQN941NH0AqbgSJ90133wBsW1D4uaEqjiF2mcnoFVT/iK4NImI56V6B+z3ci1+MGgA/dmZ4j+KH/AArWC95Ey+Fn3YzZjVd2eOtVJLdGbpU4bpxyQCadxXqzV0jyO5A1lHJCy47EV8y/Fq0On6xbQgjO5gRn3r6jjX+H1r5t/aAszBr1nIDtd92OnPeuWUVc6KZ5zJJIqhI03bhyzdB9KiexW1UTTMNzDhSec/Spra6khiVSQ/GBx3qpcq0026R2dvU9vpVG5Um3zyBnXCD+VVLqQv4duWJyGkfH04xVu+kaRfLUdRg/SqrQr/wjOqDbgWw4/wCBEZpIWxh6MokkaLo4GRmti13W+9Su4ZO7PrWNY/u3jkUkyY4966eNkmhyBhurVlHYZPbxxyKCxAVuqkZqKbY1rqTovlxwxhE/Fhz9afGoWHhvmzVa+ma30u5XHzTSIMn0HNdFPexyVY3WpdvmW602yul4MibW49DiptMX9yR37VT0dmvPD93GfvQSh0/3Wzmrem/IoHINenD4j5fELli4l9lD8Z5FcH42tQrxzHJKsBx7138UeWO4YHtXKeNof9Ec44A3VWKhzUncjL5+zxETh6KRfuil6mvmD7zodh8O2OZ4z/eDCuz8QYk8O6qDtC+QxHHfiuI+HuZL64HZVBrs/ESlvDupnOD5JIHtkV71DTDNnx+K93HRueOIvyrnrinqu2kX7q/SnV4J9edB4JhWTULhn+YBVA9ua9VgYeVjofSvMvBcaqlxLu+beox9K9DgcmPJ5r6HAxShdHw2cv2lW3YmjuB5pBOG9K5T4lwq32C6bmMloj+X/wBeujx83TNZni6xGq+HrpON0GJl/wCA9a6cSnKi7HDl8lSxMJfI8vZk2tzg9qrbj60OuW3DvzTlUZr5U/RxedpJPH/1q9K0H5fDtgo/55g15pLgLjOBXpfh1d2g6eD/AM8u1d+X6VGjxc1/gp+ZpadEdzH7oHOaZrMJbSb/APumFs/lV22G2MY496r6moezuFboYn5/4Ca9+UXyM+XoyXtIvzPImmjWPoXf0FM+0Bl+aOn8bQMc4o2D0xXyJ+gx2INx4zxg5rpPBshxeowxwpH61iLGoBZufWul8O2pt7cSMCJJeSCO3at8Ov3hy4xr2TOkj2pbrjq1Qbtp681PndCM9uBULErn2r1eV3PkonF683/E3us9ciswtWt4kULrNztHykgj8qx2715dT4mfYUH+6ixMhuc1FJTt2O1Nbmuc6UJ/CKfBN9nmSXGTGwfB6cEHmo+2KdHjJNBb2Pvr4Z+IrbxV4Xs9Ws2MtvMg8zYOY3HDKR9a1PETC4tmZPnGMcV45+zzc3Nn8PbSSNzGd8gzG2CAHPPFejatrEzRpieSQdSJCCa+ywsuajFs+arQ5ZtI8p8eSNyp+XaapfCZDJrmoAr/AMsxVnx2wmUnIDFt2c1nfCe7X+2bto23NuKv6AbRjNKT/eGbXun0f4PRSE5GF6n0rubm5C2rOCGTGK4nwjJHCE82RYkbqT90n61115CLu3f7N8yY/hxg/jmul6s501Y4C+cXV9Iduc5A7+vavk/xJITrF1u3bxIwPHucV9P65DDZ3EnnajDCMMG2ygsPQcGvl/xFHJDq12kh3OshJY98nrUYlP2RzvcyZPlXmoD61LI27g1G2MV8+za1yFvWs7UtpmhBOMLu5rRf7tZGsE/a4wf7nFc8z0MKvfLcbYVBjqOKex+XFMj/ANVH32ilYr1BzU3PaBSoZtx4xx9arTsFXNSs69cjNUrpvMUY6UXA7H4fsV0ufBztlIFHj++eHSYoVJAnl+cZxuAGcH2qH4fsf7NvF7eb/SofiIp8mwYdmYH8q91rlwVzxV72Lszlrf5TkADPbNX1JKjmshZCrD61dSctivnVJWPcZe3fL9KdVe3kzuzUgk9Kd0TYljYLlicBea/QT9mqyNj8HdBBXYZUabB77nJz+tfnrdN5du+CN20/njiv0y+Gem/2L4A8P2QGPJsYkI9Dt5qJasLHVLT41+b9aiVhjmpVYde/StFsBchbmr9sw3Cs6HpmtK1hZsHFMlmX8RLoR+AfEZXORYTfX7lfmTfKptoSeRlQcdTz1FfqN4i0uS98M6ukSB5XtJVVW6Mdh4/WvzCkt0mUR4KsjY9CCv3h+debjrxSZ3YRKWhz91F5VxIOVwcgMO1V2b8T7Vq67FtkDkk7uAfpWKW2KTjLdq44Pmjc3lGzGyKOh61QuDs4zgVYklPVutUr2QMPQntVkCQ/NdKB+fatO3AHWsiz+/WxFSY0WU7mrCfdyeMVWXjFWNpdkVerEDFTcrmR0fhVJIZDcbcJJ8oJ68Guia4+U4554rMs7f7K0EartXGat7mZucAGvJqO820ejTTjGzLAuvl3jjAyTjpjnNfqP8A7a3s/gz4PjtQRCdPRvmOSWOSxP1PNflzZESTFJf8AVnrg9u9fph+y35knwH8JGVmZvIYDcf4Q5A/QV6WW/Gzzsc/dR61HU6Lg1CowRU69q+pTPEJCgk+U/MD2Pf2r8WP2pvAi/Dj48eLtHiQraC9a5tlPaOT5hj8Sa/alfbjHNflt/wAFJPD7WXxwttVC4jvrELuH95CRj9azqtcptTPkg4ByOM02RvmNObDZwcgHio25ANcJvcikqpIOc1ZkkI4xUEnzUARY7ZohU88U7b3rVttPdtEu73aPJiZVZ89C3QflQBSj781KrBaihUBfUEZp/wCFBLH7hmn9aiqRfuk0DZIOx/Cp4/vCq65bAH1q1Gu3FWQyxHjcuepPpmvtb9jCF7b4fag5G4yXjd/Qf/Xr4oiLKxIGX6r6Cv0C/ZT0cW/wY0uYIFkuHkkdhxk5xn9K8XNJONJJHdgknVPE/wBvjWP9I8MaaT0SSfZn2Az+tfJu3BIByBXvP7bGrfbPjELIOXOn2SJg9AWyTXgjNzTwy5aMUzevJSnoOX5c1seD7+00/wAVabcXsrRWccoMzDkhCeSMd6xN1G4/Sujc5r21O2+Mnja3+IHjSS+06GWDSreJLWzjk4IjUcsR6k5NcK3SnZxx/Wmt0oslsDlcRvvUL6UHtQv3hVWFcXvinLSEfMacBitCQp2Pl6nNNp9A0fVf7Nv7e3iP4N6bbeG/Etu3iHwvH8kUhJa5tV7KpJG5R6Hkepr7z+H37QHhP4v6aLrw5qtveS7ctahts0fqGQ8g/hX4yfwnk1peG/Emq+C9Vi1XQr6bTNRjOVngbafofUfWpauUfcH/AAUuuo7nR/Bi5CTefKzKT/CFHP618Ftg9sV6F8UPjZ4p+MX9nt4mube5axVljMEWzqBnPua8/Kg5xmnHQGxFU7alj7ChV2ryeacprQgm2+4qaOoo/SpY+/pQF7kyrznNTD19KgVvap0+ZTk80Cuem/AHw+3iD4kaRGId6oxkYfTvX6Qw/KigcKqgYr4x/Yt8Pi+8UanfsuY7SJUVvVj2FfaEa7WJ9awmRHqSKw5607cKT73bmk45rK5qh24UBs0zin8LjFFyh60vXim5xSr60wPSFY7utPqPmjaa+kZxWEnXfGw6D/61fPHiyHyPEl8gUD95kY9PWvoduF5+7614R48t/J8V3DH7rLkfWuDFRvDQqG+hzTeuKjUZY5qZvvYzgnpWVqniCz03KyTq0o/5ZqCT+leJKcaavJnowpyqaRRd/vUjLzj+uK4zUfiEIgTHCtv/ALUjD+VcXrnjpr7OLiS7x/yzGVT6nHWvLrZlSp7anp0strVN9D0/VPENnZHAmWWUH7qEGvkf4xW8U3jS5uIVCpLycdzk813t3rd7cD5X8gd44xx+teYeOJi2oeWkmSBkljn1r08nxcsRWatoc2ZYNYekm9zlo7YrJjOKZNCsbHDB274NSR8Hnk06ZeQMgn2FfaSjqfNDbVjuwDipplPQvmltbOWY/KhPpV6SykgtWaUKiqMncQu386Ti7E3MaZsKc9BV+HXrceB7/SbiHfdmUTW8wHKjuDXP3mpxtuWLMpzwRyK7v4d/CS+8ZeGNd8RTsbOwsIm2SP0lcfw/z/KvPrSgnyyOqmm7tHj8khkYnoSfu0qbu4qzfRkSYA+tV/L965m10NFqrli3USZ9K0I4YV6rnPvWXCu0nDc1ZhjO77xoTGallcHT7mK4tmWKSJ1dSQG5BzyDX6QfArx7F8Tfh5YahgLexAQThRgbl4yB2r81doZgM5LcV9z/ALC9lNb/AA71WRzmF71tm7tjGcV5GaQjKhqduCfLUsfRA09WXrk+lRNYEHAwK0R83T60ZBJwMV8O0rHvcxm/Y8fxc0q223b6VfbrTZIxtPNQlYlu5TaEbulJ5JHIHNTMq7TzUXmjOFG6qENaPOS5xx1r5Q+Lk4j1K63nc5kb7wr6pnfcCG4FfKnxqzb6s477ya9LAS99oyqLRM8utbVLiQvIwgjHIz1qDUNQEK+TbR5XGTJIOvsPerUbMecDPvUE6rIwOwAAcV9AYnNSQyNkvk/UVreC9SbQ/E2lXSoHcTqAp9zUM43MfSm6PCJNa09cFj9oj+UdfvCs6m1h9Uj7zjdmhjb+8obH1rjPi8ZF8CagY2wRyQR1rsrVRJCGztUKOv0rjvixCbjwPqeGxlePz618nSb9sd7Vo3PlNWDRj+9nmjdtye9DJscrj8fWkbG419n0ueaBkDR4NFgpkuo1HUyKB+dMk2suc8rT9CX7Rrlki5DGdAB6nIqJO0WxWu0j7l0dVi0nT0XokKrn6KK0S7DGGxVO1XybeGP5V2xqCPwqVZl5wc818JUac2e1FaIsRk561O0nOBVQMDzmnGTseKzug0KniK3a60G/j+6THkMD0rwnULj7KrRyzhGHAJbBP0Hevfbr95bzRrz5iFcV45b77O9lj6BZCOfrX3WQyTpyhc+fzJNTTON0/wCH8/iO+FzPF5cOQfNuPvP9Ae1dFrmm2fhuGOytY/mdd5fGK6yK88w4Vd4HcDvXPeIo/tF8GkbG0YxX1Nkjx9WcVa+f/aFuYZWj/eqTtOP4hX0Ju2KvcHivA9RjazkE0TYZTuHHcV7V4Z1U69oNrdA/OylWA9RxmujDPVmFRHzz8bDczePJyZnKsqMiZyAAKj8P2H2a23u2WbnrUXxBvRqnxA1J433fvzHnIIULwB+la1rtMSgfwjGawes2zZLlSKOrIJrSRG4Brg760UK7ccdDXompr+5OOe1cleQc7WXduYJt9yelS1qUfZOh4/4R3TVBDf6LGOOn3RWXdF4ZmUiuis7EWem2kQAULCiBfTC4FYGrR+XJzwa9KS9xHDH42cz4mhMkBc8YFcNq0K3Wk3luyjEkLIV7HINeg6on2iBgeRjOK4eRf3zp/fODn0rzp6I6+p8GTW7Wd7NB18tyv5EihnDnI+lW/EEQt/EuqRr91bqRRn2Y1UbjrXCdEdxuTmnUzHvRTbLIm+9Uy9RUTfeNSR9qaQFxc7TxXYfA2Qx/FzwqwG4/a8fmpFcY0m2Pmu2+AUIuPjJ4UUnj7UT/AOOtW8d0TL4WfeD8TEdecU9elQsp81vrSs2xcmvUk9Dyo63Irq+8tQFwGzx714j+0dZtNZ6Lf7Pl85o2P1X/AOtXr0vzSbs4rz74/wBuZvAts6D/AI97qOQj0ByP5kVwyqK50xjynz/Gcg/XiomyM461LCBtLIOM/lUV1lWHbPb+tWaFG6bLdc8c0xmC+FteBGQfJH5tin3XRT71maowXSb2NXIaZVwueCQc0KViXZlXS124Xt0rbhk8tHAH3jWJZqwjidDlWGDjsa24WG7APzfTNTF6FPUswxysR8pIPHFU9cLLa20THkSuT+AH+Na00kmmWpd3UzyD5ETBP19qxr6FpnhiXmTb6dz1NaU5JS1MKi5lZBou6NxtcqpG1h61uW/zYJGCBx15rKitks28tOWXqcfeNbcOn3EkNuyx/LjGeOlaLGU4zu2edisHOdJcq1LkMhyAec+2a57xjHusbgnrs256fnXTw6fMqkFc453ZrA8YabK1iylS4cY4P5GuytjKM6TSZ5GHwlanXUpLQ8wX7gpaJrV7OZopPvJ1HcUmRXzyaZ9odT8PZNuqXCjvF/Wu71yza78N6jFF99ochR3weR+lcT8PY42upjH887D5lx0HrXbahJd6Zp93cLCQ0UTNu9+ma9fD4ilGhKEnqfN4rD1amKjUgtjxlGG0Y6ZxjuPal/ioXfdSM6hpHJJbC56mmltrEnHT7vfp6V47aPpYq+52HgmRX025VhhklDbvUYrtrK4EkWM4/GuT8N6LPHpMUsVq0kc6h2kUjn8624dJ1CNQws7ghvuqEz/KvSpY6nRgotnzOMwNSvUcomq0y7sA5P1zTmAuLeeIEAyxsuD9DWS1vc27NvtblOcn9y3+FTK77Q6xyjvzGw/pW/8AaFKUWr7nDHLa0ZJ22PK41G0qx5BxUcyFG25waua9amy1aZMtscl1+Ujgnkc1RMgUDfyPY15F027H2Mb2VxpLIMlsiuv+H2qSO8tg53Kqb4Qe3PIrjzGJCCpyPr0rc8ISrZ6/aMx2pk5P4Vvh5qFRMwxNP2lKUT07YVXGeKx/GF21p4duGU4LYTP1NabXlsjZaVQemK53x1qEUmlx2ySKxdwcqD2617uIxFNwajI+TwuEqxrR51ojg4WDRjFKv3jUDQmPksQo60q3i8KAw96+b3PtSab5VC92OK7aP5ZlQdF4/IVwUf8Ax9QntvB/WunXVlaZWY7MtyK68NOMdXuebjIyklY6duF9vSoFk3SHPSqralbsCyyqB/tGoU1AOrBXTHruFd3to9zwvq849DA8QNt1aRW5+VcflWSy4P1rW8QyrJdRnGH2YNZLelebN3k2fT0I2pRQ3aPSom6VKoOKikPyisToG05e9C/dFLQtyr3PefgHrTr4dntWld/JuGwsf3ogwz0/iBNehX2rWc3mf6Tdsy8FRG2f5V4x8C5j9o1e33cNGkm31wcV6pexvJCwVH6dcnFfV4KXNRR4eIVpnL+IL5FsXjt9LbaCTuupwo57+tZXwv1U2t1cyy+SimXZ+56Lx39at+JrHybTZnDOCSuc8Vz+gsLGC52ttLMCF/CnOVqqMOZcrR9SeG9WuLGRClw0SsMqwUMp98Hiuk1jWJdQs28/Upng24MXyoh/ICvG/BevTNbp9nnadCoyjxk8j2OM/hXosN9rE1mstvBYSRdCwtycfUE8GvUj71mtjhd47mP/AGhZWtxlJrdmfIWCMAux7V8/ePrGez8RXZmk8x5TvJ9M/wAJr3i8029urvOpTTSR53LDDi3T8SBkj2rxb4sbYfE0sQBiVUXCnnr05qcU17Ix3Zwz+/FQyY4wc05mG4VCxOcDk18xKS0OyMHYRmxxWVrHzXEL4I+Xv9a0AX8zbnB9KztSG6YA8H+9XJOS6Hfho2nqWbNiYeTniovM2ttqCCbym2d6kmO5hUJ3PVsPbpVWXCrs7jipcjbjvTZIy2C3y+9UB1fw/wD+PG74+9L/AEq54w0/7docjLzPAfMUf7Pen+Gbb7LpMAxgsN1WNeJj0W9YDnyj+VfVRp82Dafa581Kp/tPMu9jy9cMuevNWI8KM1DDxGv0qXd/tV8dY+nJPOZeEGSatxuFQA9TVRY+7fhU6KGbmmBs+E9L/t/xZpGnBCxuruKMj2LDP6V+nUK/ZYY4oxkRqFz7Dgfyr4B/Zv0M658XdDQ8x2zPcs2P7qnH8xX35HMOQTg9f1pdSWW0bcualjqosg7HPPSrMMhbpWnMToadrjKg+tdDYRgqBgcVgWcPnbe5robFSgGTtFNS1M9S/wCWFAGK/Pb9pX4b/wDCtfipc+Qh/sjWi15bN0RGP30H0NfoUv3eua4f4xfCnT/i14On0m6Ci7TMtncMceVLjjnGdpNYYiHtIWOmhU5Jn5m61B5lmGP/ACzrlZFbO4/dziu88ZaPd+C/EWo+HNZC2uo2LbJFeQHcMAhgc9CDx+Oa4qWNWyykMM8YOa8immlys9So1uijN8rc8iqEnPXmtGSAtnjk1nzRhDg8mtTAZasFY8d61hIMLgVjw/Mx/T0rThzgZqALsbHrWzodr9ov4i2DtPOTWFCNxKtwMcV1PhaDzZXfptAH1IrGq+WNzWnHmZ0cy7bqD0ySOPao7j7pPenyK7zI+eR0qN+hNeTHY9Ikt2KxM2eME/pX6l/s92bWPwV8GxsCjHT43IP+1k1+WVnGZtqgE72Cn8T0r9dvBdmdO8IaJbFBGYrKFCo7ERqCK9rLYvnbPKx1lFG/G3PNWY+apx/eqxHX0p4paj5YAivzb/4KTwGbxD4flALOj3Wf93Cn+dfpHH0HGeR/Ovzv/wCCj+jTNp/h3XIlIgiu57e4I6DcBt/UVx4mSildnVQg5XaPg/8Au+4zULE7sdqtyIB93riqr/N0rMCvJ1qOppB8xNQ0Fja9O8K2sFx+z746bYpuYdRs3345CHIwK8z/AIT2r3L4KeG38TfBv4swIuSlrBcLxn5kff8AyFc9RpJa2Gld2PEo2BzgcdP1p9Mi+Zdw4DcgY6DGf8/Wn7D61vuTYKfGeozgUzaFOetPVd7ZzwKNAZLHjnJwe1W17VWj+ZsdutWF6D3qkSTQoZMhTgE9PX2r9NvgfpI0n4TeGLccE2ayFW65Jz/jX5veHNNOpapZ25bb5k8aEeuWAr9UdPsF0Xw7bxquFs7RRtUf3Uz/AEr57Nbtxij0cFH3nI/MX9pfVl1z43eKrpJPMiFwIkI7hVAx/OvM61vF2oNqnirWbyT7095NL+BkNY9d1NcsEiJ/Ex1MBNL60nStTNg1DU1vXPFOPPSgkbuNGaMH+9SrVx2AdSrTf4vvd6fVAHH40uT34NHWnUALuPrRzSUretBVx6E4pu47uvem0UEky9aevX0PpUMZx1qWrE9ibOMdvT3qdfu1WjqZPl4FNqwoliPtUyqGbB4GKrLw1TxsnIcEj+6vU54qbilufcX7Fvh+TT/BN3fuBm6lBHvivpKOvI/2b7aDQ/hjptsy+U7LvIb1IFesxyLI3yyK3+6c1xy1Y4xaJuaG+7nvTCwPAbr3FMWRt2GOfekak1KtR7h60M3TmgCX+KpKi4K8dakVvm561VwN+Tx1aLwCzetC+OLTscE/3q8KbUrjaNoY+9Rtqs3Gdyn614qzqtc+g/suk+p7xceObKKFnZgVxzzivn/4rfE6xh1ouirHu7s2c1V8Sas7aTIjOwyPXrXgfj+edWtynzDqxbnFRVzarVjypGlPK6UHzNncah8RDfMdsu4dlHArm77xJc3SuiYhB7g1haGjXiiONd8uMmu40n4bahqyoxTYh6k9q+exGIlvJntU6dOC0VjiWmZoT5jc989KlstHvdT2ra2kjluRJswp+le06L8KdOs2Sa6j8+VfUZrsLXSbS12iK3VMdGArzvbqSOnmS2Z4npfwh1aePfehYgwx6H8K8J+KWnjQ/E01p5LShT8xZvmPX/Cvuq/lNvY3Myjc8cbMAenAr4M8cSajqWuXd5cNGXkkbaS2cDJr7fheM61Wc1sj4/PKjUIwfU5tbxFhZwjKVH3WGaz/AO22WQ/6KzAn0FWrnydPh2Syiedjnao4FZrXEk0v7uIj8K/R5SZ8lHU1P+EkuWjMdustpkYLoQD+dZUnmS5NxNJc9/3rlzn8f6VYuLZYYle4cA9lHJqhJdGT/VLtH941z1JNo3WxbsrT7RqFtBGhLzSKiqi8kk44r78l8H2/hX4I3mk20KxldPLtG44LYBOfevB/2NfhzYeJtX1DxJqVsLp7Bwlt5mSqMerV9beKrcXnhXV4Nqsz2zr+lfFZnjlGqqUem57GGoctJykflXqShZ2JXYSTleoHJqjWz4iHk6xdw7MCOVlGfqayxHuYnFe/Czimecuo2Jdpq3H61Aq9gKn2sDgCtEhMsRjO096/RP8AZB06O0+Ctg69ZJ5XJ9ckV+dkYbbjGG7V+kn7JkKt8DNBZWyMyBxj+Ldz+uK8rNtMPdHbgdatz1hhjofyNNqy1uMccUR2TyNwMD3r4Vn0FkVG+WomZjntir0lmVbDMAPWoJIQOMfjUhZFLyz2NRyR4x2NWzEFzk5FRGLIJz+FVqQ9yv5Y+bd0r5h+PVmsWr3DAZVed3rX1EyErn+tfOv7QmniLUJJM5jkXdt9DXoYO0aljKp8KPB9wX34qvK2UwB9TT16HnvnFRNyK+gOdGfMMZ9qseGm8nxFp8pGQkysR+NMnjwGOO9JY5jvrZuVxKv86iQ+qPuy2i86CKVWyjorDjHauX+KUZt/BOpvkMdmSv410miyGbR7JiduYV/lWH8S7cXHgnVo+jmIkP6AGvk4aVj0Jv3bHyG7FpGLHOTmo2Xb1PHrTs++SMjP40yTlcGvslsjzSLgq3PB71seAY4pfG2kbxkC4Tp7MKxZDkYrqvhBaiXxxpysu8rMCB+PWsK/8KXoXD4kfYDMWYnb3/xpFZVUnoM06RvvBe55FQspXkjIr4Dlvqe0TGZAwJbGBxnvQ10d2cZH1qqVZnG5QveiQkk9AKLIVi1JdHaNvBrznWLd/wC1pSFwrMSa73+EY5OK5PxEv/Ewj28Y7+tfX5DJKpKB4uZRdlIsaUu2FVHyrjsK5fxMuL49iRnrmuhinMcPynBxiuc1KN5ZnZznivuGrI+fOb1JA0Jx94dK7H4N6wPsepae/wB+E+ci56A9f1rlLiPdknp0rCuNau/CbXt1YgLcy27RhnOFGe/vSp1HTZElc4JrozatdynLb5nc8+rHr612emsWtk5zx+deaWdwysA77znLN0z3rv8Aw7eCS1Ax0PFTBtvUvoatw24AY4XrWBNb+Zqls392ZSfThhXRfLyCMZ71kXyqt9Cq8bpUxx15FatCT7n2LJ91M/3V/ka5LXAfOOa7BgNqHnG1f5VyviDDTHnGK7pSXKjgSfM2c5d/NGw9q4e9jKO/948fSu5k27sHnIrkvEEKwmaUHAHIFcFTY64Nvc+DfFMZj8Wa0pOdt5J/6FVD7y1teOYzH421tcY/0lj+fNY+35cVwo6luQcUq4opN2MUMsjbqRVi1xk55quWDNVy3QCPcaqIBNjaFzXcfAONj8YvCm08rdE/+OMa4GZi0gx0ru/gdcrafF7wo7NtU3gUn6qw/rWkXqTLZn3hMG+0SZ4+Y4FJtLKQasNbsZm3dc81O9qI4+BzXbOoebGLTOemYbsdMHGa5b4o6b/bfhG9sgSC0RK4PJIII/UV09wD5jZ6ZrM1hjti4yGO0g+hrwalZqZ6cYqx8nwSNCzLJ8jg4cejVJdQGSPzC+Wz+Qrqfih4Xbw/rss0USi1uv30QX9Rj61xP2h1Uhs4r1YycoqxjJale6dVHXIrIvl+0RFQMk5rRkTdk/wk03ygIXfjCg80+ZisZGitJatsbmJuceldAZrexcnbvb+51rH0fbJvy3Q8Vqww2ix8srSdz3NLmaCwJNLqN0riPaw4DA/dFXGtxblGJbzexParmmqJZIYUXy1ZsAAfma2L7S1e6yikLjjdXn18R7OVjenTUtTCtbE3Fwqk7MEfN/Ouut2GwDO0KPl4zUdnZwxwgSwbsdweam+xwyRgxS+X2Eb5ry5Ved3KlB7EgYLjuOvWsvWY3ms3ZuSvTHQVoLHKcKp+71+lQTx7ldcluP8AV9qPaGahbc5jwn8J7j4keJ7QeVfJprF47660+0a4aPCbh8oB65wPpX2t8E/2MfhfZ/D2bUPFfhefWNWWWVWudUkntVKBgyERlkxhWwSQOVNc/wDs0+BNZm0PRrqxhj0/w9NbveajqFviObUJmkYLC0g+cRxIo+XIBJr7B8N2tpr/AIVh1aJnsxNLKW2tjKbiyZ9wOQT/AHjXpU17iuTP3dj8x7XwL4Y03xJ4kuLbRJ9LjmuSNCmhmd0jiDsHJD9VIwBjPQnvWk0C+HVTVHt4L+S3+dYJSTFJzjDY7HrXoXjSx/4T74jeKbuPx9ouqx6Tpr3aNaLLO6LE2DFMWI2Md3Vc5wfSuQ0xbHxJdaTpmsbhZXl1FFcJG5jZ1bjGR93LFeawqcymrAex/sO6He6Tb6veXljpk+n6tL58UsIhaVZASGjwSHCjjHBHvWn+0L8BrfxXrHiC5e78O6VbawY4GubqyZZw6phEjZWA3ZDdh156Vc/Zb8VaJ8P9e1DwDrzaroOsxzG6S11iW3S0w7fILVch2BUDnHc5r1D4l6Zf65p/iLTYttvPDbrOkksLyLh9wOAjK244wMEda7VytEtvmPgLxF8PdU+G+sQaBqcTYjjQQ3QUeVcJgDchBPftmrkNu0ajYnzqMYWus8Z3zY8I6JlrldH0lYriSRGGydnY7cMSRtXA5JNYqlV6EAn0rwa6fNodUXZGVcwzTLtkZsddtV/7JKqWC4/2c81tr5ccnzLT5lieQuM5PXiub3u47tnhnxStVs1tXkUmdpCFOOqgf41wKwqceYQCTnrXpHxiYv4ogiyTFHbhkBHq3P5VwJt40bcwyfcV9Dh4v2dzmK7SLwETnua0vDrFtasUxgtMo9epqttRug6Vq+G7dpvEWmxwgeY0w59hzWrjKKbQ0r7ntD2MRdiyIQDjaR96vN/inJDFq9rEsYjKwBtqjA5J/wAK9haAttIHFeUfF6xe31ixmkHySw7Q3up6frXn0ZuU7MvliedSNKzZx8vpUMygjGNpPUVekXaPl5qJkLdQDXp6rQh7jNKaP+0rbzjhN2Dn6cfrXXnTovOHyY5rj/ljmjfHIYYx9a9S03SJZpIJpk2rjO3v+Ncld8qTLaT3LFrpcHkqBApBHdAf5inyaLbbcPaQsp7eWK347cfw4A9O9N8h2k3bSwBrjdRtbi5V2PJfG0MdrrQhhjWJFiXhRgZ+lc+2M161468GXGvWsNzbFBewqQVOAHXr19a8lbIyD94cH2NepRqKUUkS9yNmC9s1HIvyinMeK17nwreW/huPWZmjitpGURRsfncHvW8vIRjr90U5V3U0dqXdtNF7agdz8HrwWfjJIWztuIHj49eor2m4+Z+5HoxyK8M+HukajL4i0++itpFtoZcySsu1QOR1P8q9umk+c46GvpsvlelY8vFJc5keIoVjsGkCAEsBySay/h7o9lq2o6nHqERlRUUx/MR39q1NezJYupPAOaw/Cd5JZ3FzKv8AFGAOfeubH/CyKMU5K56PHpdva2qW8UYSBfuxgkFfxHP61uaXDf8A2cJFq1+kS8eWLpsY/wCBZrndJuDdWkUkgPmc5auq03Kxkghgw6969jL/AHqMbnFiUlNl2JLlYFzqV0X6bbja4/RRXCePvD9nrGsyTzhpJwiqdnAOBnpXoSuscaAkge31FeSeOPErprl5HG4GxypbvwKwzibo4ZyQ8DGNSry2OTvPDlnDMQBJt/us5yKx7rR7eP8A1btmta51CWY7iT9apTSbxknNfnHtql9z6ZUYJLQxpLP58bhj3zWPrEZhZMjq2AfWuoS386QAnA+vSszxnZrb2ti6tu/eFT+VdNGvLn5Wxypxjqkc+yjcDjmrNvIH+Rl6d6hVSWyPSnRna5zwa9eO5gSSIFY4HFVbptqgZ+9xmr33h1/GqsyKzrkZCnNaLdEvY9EswwtoSeuxePTApuvSRw6HePKdqbCv1JGAKTR5PMto3PKlc1zfxA1YNNFYRtlIhvlx3btX1lWr7PCu/Y+Yo0nUxNl0Zx8eVwp64qzHHlQc1X96tQ8qK+MufUk4XcAM1Kq7O9Nj71JTA+iv2MtDa68Va3q2P3drbLAD7uc/yr68j5YcV4P+x7of9m/Da51Dau+/umctjnavyKPf7pr3pD0NQmSyVQd3AzV22+8CeKjtV3Vehi8wjA6UwNbT1Cqp61sQ/KMVmWYwoBXBrWhUNjNbxStcmxaibcuMdKk96ZHH6dKdjqKpxuidmj86v23NDn/4XdfXMkMe2S2hZGVR8ybBgnvnO4fhXz5/pix/u4YmVe+8198/txfD211Lw/pHjCMbL6ynFnNMOpifJXjuAxH518j2Njb3St50Cb+ctjGeeDXh4ip7GZ61GDqRsefql/j54olB54OarXUZVSXTDevpXf3+nWiAt9kwQOqmsu40u1eM7o8fzrn9smaui0cLGpXBwSN2M1pp8pwajvbeaHUIWjQeXG2QpPBrXvbdmjS48sqJOdoHSrUrmfIyvCvzA9a73wtCItPEuOWJb6Vwlv8AezjOOAK2LXxBNp6CExJPC38JYow47VjXTcbI2prld2dgknnrJL/E3AFMupY4Y98jqpHqQB+tYSeLo44QiWkkYVeDJIpwT9OtX/BIOo69Bc6jEl1Ah8wW7DhyDwMVxexlH4jqlVilofVH7Mf7J914yuLDxV4uhmstBiK3Nha7hHJdNnIY4zheAfevvRcLgKNqjgL6Vj+E5luvC+k3EcH2ZJbWJhFt27RsXAx2x6VsDtX1eFoRo01Y+drVpVZO5Kv3qsR1XX71WI+tdpzFiPC/hz+VfLP7T/gFviB8IfElirE3UUbX0JUc74yXx+VfTuoXiWdlNMf4VOK87uLeO8jkjkjV0cFGVuhBByK+fzWsqah3uergIOXMfiguGXJ4qNm+U8V3/wAfvBdt8N/i94m0aylSaziud8QTpGHG4qfcE4/EV57JIAK6qVT2kUzCUeVtEUo2jNV261O7bx1qA9elbCDGeK+9/wBjbwPbt8CfE1w8YaXVGlgZv7yBCB+pr4NtYvMuFVuF65r9Q/2TdAl0P4E+HIZ12tfK9yUP912JA/LH514+Y1HBROvDx55WPzDurX7LdTwbtwikaP8A75OKbjbxW/8AELT00r4geJLNV2iHUJlAHQDe2KwVG7rXp03eCZzS0bQbR6UqrwRnvS0c5AHetTIkiG3nNTwNmRR1HWo4UJbHb1q7HCqDAAL9STTjvYTdkeh/BHSR4g+KnhiyCb919G7DthSDX6d7JlYrtwMY+vA5/wA+tfBn7EfhN/EHxOj1IoBFpsbzN35Jwv8AWv0A8s+v4elfHZrXXtbdj38vh7jZ8kfH79iO38cXl74h8HSR6brEzGSXTpuLaY99px8jfpXxR42+H/iL4c6s+n+JNIutLuAxAMy/I/ur/dYfQ1+yCkqrLuYVn6/4T0fxhpj6frel2uq2LjBguoQ6/hnp+FY0cylTspK6NKmFUndH4vEbSQev0P8AWkZd1fY/7Un7KPhbwa9jqPhRZdIiumZXtWcyRI4GeMkkA/0r5c1D4d61YbsLDcjs0L/0Ne9TxVKor3scM8PUjsrnMMO2aVcbquXGj31vJte1lH/Acj86psrK21lKP6EdK6lKDV07nO6c47qw5l3UAYpu4NnBzg4py1qttCNhNv7z9akqLcd2KkWmIcDinUylyaAHUv8ADSUimpbAWgfMtFFNAPC4HWpE5FNp0dWmBIh5wOTU64yKiVRuqancLWJQcdOcc1c06JLq+gTOzc6gt1wM9aoKpzycV2Pwu0SDxB410mxuFxBNOqOQcEisas1Tg5voVGPPJI+zfBni6KPw7YQWVxaX1vDEqyLE2ZFIHcdR+VdppviiK+XdaTGGXGCuRj9a8/139ltLBjeeFtYksbrb/q5CVDf8C/xrlLrVvHfw5+TxDpz6hYZ/10kW9SP9mRRXy8czUpu+x7H1Ftbn0Xa+JrqFVEsaXA/v42n/AOvWta67aXbLiTy3P8EnBr580H4qWGrrF5F81hKeDbXXK/g/b8a7qHUnltQ8oVozjLxfMD+NehHG057HLUwtSPQ9cX5+VOaVcZ9q840/X5LVVFtc7QcABuR9Ktx/F3Sbe+FndzLFcdOehrp9tT6yMlh59mehLhu+KcF5zWTp2uW2pxq8MykHuCCK045lxgtz2rWM4tXRnOnKO5zzeE41UlTgHtTE8G27D94wx7100isvGMmq8kUrSDA+TvX59qfZXRyOteCdOuLV0VMPtwHYkgfhXmF58C4Ly4L3mrSSQ53eUkQX9c17rcxjac8t6VkXKllACd+vpSlJxWgcyON8PeBNF8Nx7LWyjZyP9Y4y1buwRrtUf989KvLbh2wzYHWnRwiPhenrXFNylox3RSWEOfmU59cVMlijD75G3t61fj28krnt061Y2qq42DFEKGmpnzmLNp6TRyxkb1ZSCp6EY5r4R+Jljb2HjK9itE22schHlsenJr9BfLXdnGBXwj8c40i+JOoxxrtXduyvuTX6HwsvZzmj5jOG5xizyzUJrYyhniKqBwueTWW148jkwL5K9BxVvUWC3DgfNk5J9PaoY22cgAmv0Odj5qJWe2lbDO5YdyTUD/MNo5B6mr91MWG4nI9KpKwkY4GK457G63Ptj9iNkj+HepRj9232o5P97j1r3+8TztPniP8AHGwyRntXzh+xLiTwnr6k4YXKnk9iK+kXiAjOPvYwM1+XZlG2MbPq8PrRj6H5bfEa1+zeNtbiX+G8kXgY/iNc4VIwB1rt/jFC1v8AEDXwwxIL+XOR/tVxjqeCOK+5w+tGJ8/U0mxqqNvoasRqR05qIIc1PApwa64ozJV/Wv0W/YzlaX4KWABJVZ5Rj8RX51dMZ6Zr7x/Yh1FpPhjfWplH+j3jMFzyFOK8POLuhp0PSwP8TU+leCxHHT1pVkBXG7n0ql5g67txpftHONuPpX5/zs9/lJpORjrVdvu+1Nkk2jjrUc0hKg9PajnHysZJ90kc1Hjb1wPrTTIyqarSSNHznNUqgcrJ2+bIzXiX7SenqNLs7pASWcxnb0AAr2H7T8wz65rzz40WR1Twiylc+Ud+fwxXVh6qVVMiUXys+P0k3SyDOQp7jFKcbadNGUup1xjkgVGMnOATivrd0mjgGMCwIqHa6MWUkFfmzjOMGrPl7fvHAqvHlrzaM7GIBz6ZpNFdUfafhe6DeG9M3fea3QntniqvjaRP+EX1MSFmT7O4wD7dKNEj8jQ9PVVwvkJx+FGuL5mh3q43Fo2G3r9K+NX8a/mehyXjc+OdP3zWuGKh956/U1NLGVbGcnvUq6e9vcXSZAYTOp3EDnNRm3cZU8sO6819pH4Ty7ogK/N07V1vwfn+z+OLCTuGwPx6VysvydAcgYNdx8FfD0uteL4boki1sxvcjpu/u1z4lqNKTZpS1mj6pLMxzkA5xRIx27Sfl9qz5NQEkjORs57U06guMseK+Fe57JdZvlA4I96Y2DhRyfWqn9rxsqhQxz04pv8AaMYZg3H4ZoUl3AsyMW4GeKwvEEW5Y5CfmU496uf2tGzfMCR27VX1C4hvIdocNj0r3MnqcmIXmeXjVzU7GXHJ8uOtZ96vzketXlXYuQeKrXK+Z81fpXSx8rqYF9bhY2IPvXKeII1kiXPy54PrXbXWNp9K4vVFea3cEdG6etZS0eo9TxXUN1nrF1bDcFhlK5Nd74ZvP9GjAG6ua8aWITUnuFGDKf8AJq34PuDCuwktg5z1qYuzKPRY23L93+tUVdU1yzDjeolD+Wv8QHOParNpOskQK5x0zUENq954ltLeNTNJhpBEuASB3Bqa1bkg2zSnDnmkem6h8VobWJXe01IliPljvgMcf7lYeqfFi2kUN9k1Bj6fblz/AOi6o3Wj33BbTJsdvlB/rXKavo9/JPxYTx+qlK+TnjmnpI+ijhYW1R0b/FhfOUJZ3kady8yt/Ja5Txx8Sp5totxIqfxHPBqqdDv2Pz2F2i/3vJbFcn4isJFixtbcD05ojjpydrg8JRtdI8j8YXAvPFl7OM5k2sc+uKyn9Ku65GV1+5Q/eBGc1Tb7xr6am3KCZ4MkozaK0gIwKRqkf5smoXbCk5pyAjPXir+cQqOlULdS0gFW5WCcHrTWwEf8VbHhPV/7A8UaRqfU2l1HN+TCsf3pysN6em4fzob0Gff8nxc01l87y7hVc8ZRT/I05vitYyR4w27tXiFhum0+BnbIZVYfkKlkidQmxlPPavlqmPr87V9D3YYKhyp21PT7z4hQNKdqqv1as2+8cm6VFjgRnz8oDcmvO7lZRgc59agljeYYbOP0qY4md9WVLB0ktDd+MZutc8O2t6dOe1axkGbhhkFW4I+leQvKs3RfLb/ZPFeiXVj9o0m4TapRkIOFA6c15k1odqyRE8/dBr6TBVnUjY8LE0o056Ml/s95BueT5f8AZqLUlji0940PQElscnjtVkNIYQrrtcDHyiqN0pW3lB5O0jB969TQ5DE0je1upAwWOMd/rXSWNkBy2Cx6hq5bRdShhUW821MHh2YCu1tGR7WS4V/3cab3kAJCr03H2zWMGuo7MvaHdM3iKwhX5EKsre+a9FtfDb6pMWSRVVO5XivO/h9b2/iPVJp4JWkNttxGvAYnPT8q9y07T/stuOfnbk7Qa+SzKqo1NGethoe5dnLN4faMlCpJBxketUJ9JaFWONpU9a9IijG35g2etVr/AE37cqKqoy9WyOfzry44l31NnRVjzeFpE3sCQcYIHemfekDOMk9OMV1N34ZmaQhNxUdOKy7fwzquoapFp2lafcapqt0/lWtpbqN0jEdyegGOT0rvp1I1Lcu5xVIcup79+yffx+IvEB8LQXcUEOn2s1wsPmTh5TMVdyVUeVgZUDcd33sA819D/GH4u6F8BPDq2l+IrS5u7d3sAwkSF2VRgeaqlVY4wBjnOKz/ANjX4K+KPhd4Du4vElra2WrX1y807ySeYx7KuFwAAO+a8p/4KQweOZvB9lGml2r+HoL2OSTWLWY7h12JJEeMZxzk9BX0kW4wSPPveRx99q0Ph/wTovh+fR5L3xl8S9IbU9T1zYAypvGVbA4VYuAAOrD1r53e4urK6VE2i5hnVQzDoysCDx7gdPSvsPUvi5B458G+FNSk0yNNfm03y1tFiAkQnhuccISM/Svm3XvhveyearFvtDEsZIxwDuzkV5FXGUo1LN6o9COGqSV0j1HxN4q8Uap+z34c+L9/a29n4q8Ma9II/NdozPYyHyzGGB3MrM0bYB5ANfTHwXbX/GHw/sdf1nxDYatPqcfnSxQ2IttkbEkx8yMTt5xnBOAT1r4U+LOqeI9Z+EthoU8ksFnpd2t3cQwgsJhjarAYJADHJXoCfavtn9i1fhkvw5Ww8HX0PiHWbOJU1NrrcZ4nOScRv0TIYAqOx9q9GjVjWjzQdzmrU5Ud0fH/AMWPAN/8I/jJqOlavOLuy1tje6beLCkKSZP7xMISN3I68k896yF03+IJkdGJ4INfe/x4+C/gX4jaRPqGt6Ptl0qGS5t7m3cxtbkAtuUjgcgdePavhnwNfJ4u0C0vsGISBg3mYySrFcg984rzcZH2b5x0X7TQz/7HTySwLM+chicde1Q/YJPTHrXfQ6XCqnC7j03Vy3xA1mLwT4bvdXVN80K4jUnqxOAP1rgjU5pKPc6HT0PBPjQ0UPiS1gb/AF0dtl/YFuK89kO5uu4+9X9Ru5NQ1B7q7kee5mbzHkOSSfT6Vams4pNP81Yw6Lz5kRDBfZu4/GvpabVOCRz2MTjkHGa1/CMcra0J4CfPt13R7Rk7jx/Ko/D+gT6xc/u0LZbbnsK9e+H/AMPBpl5JKx86VhgccA1nWxMacWmwjTnLZG3pl1MLSMH5pVT5iw9q5r4owQah4dwYB9ojYPG2ehz834Yr1H/hD3uEZSCpbo3TnNUNY8Dp9jlt7mXd5i4ztztrxo4impJmnsKh8sb1VcH8vSnXNvJa482MqxGQT3FdF4t8Jnwv4kitWbzIpAWjZuF/Gqus20E0sbfbDMQuCwXAU+1fQxqc6TSMJRadmZ3h3STrWuWtshH3vMbPTavP9K96XQ5G8psGMsOOO1eH+H9SOga1aXkbZET4YDoynqK+mNP8UW2oWu2CxaQFcjJA6j3rycfNqzRvTV9DAbw3JsPJJ688U+38Pz+XtjIVwMkduvQV2tncIFV3tGMZ5KsRx+VX1utLkYH7PJGoxnBxXj+2ZvyI88/sGfa4WNS+Dkn6V80TQ7dQuYWwHSZkPvg19sapqWkQ6bPLGBDHGhd+Ow55r40tmGqeILiZgoEsrzEHOBlj6V7OXzk5Ns56iS2MyaMqw+XHbpXYa1exTfCjSIXkxcpcsiJngqucn3GCKx9ajKsckEY4Ma4qTVdNMnw70m/UkrHezwNx0yAR/KvVldmUbdTCit2kjBDLj/aOM1qeHdNW48QadDPhY2nXIP6VZ8NwpvszKmUbrwORVjULWXSfEVsyEL5c6uCB23D/ABpvYo9wkjKsQpyBwB2/CkkVlwScr61vTeFb+8UPaqxdxnkcc96xtQjTT2W3uiIWRFRpME/MAMn9K9PJ6zlKUUeZiou1zG1TbdW7INy9iccVy2lXCxzXCITmNdpyO9dbrd3BouktOrLM03yxnH3j9PxrlvDOlzzWlw7JuZpCxPcZOa7se9DKgd/4XkaTRbbccDLZ/wC+q7XTeIgAOK4/QYvsumwxD5jliR9Tmuts5NtuODXu5ev3UfQ83E/E2XvMZPmA3AdRnpXhetSC91K7mclS8rE8e9e03kwWNWzgYPHqcdK8YurV1uJAynliTn614/ENb3IxOrLYvmehmMvvkelR+T5jAdK0RayMcY6+tbOl+F0mAkzv2/eHNfnlz6TUwLfSnXL43LWF8QbE2+m2DldqtKfbtXqiabDtK72i2D5UPIP1rhPipY+T4fgcHlJ1GfrxWtCf7xFyT5Tz+zdZFIbjFSuse3hqpW43Bu1Pa3PTrX0sU7HATGQL8oORUM0nykgZNR/Zz1zxSeT8yAtgFhz261SulcDu9Ju0tfDq3TH5Y493Hf0rzuaaS6mllmO93JJJ69a9H8VeG5PD/wALdDvPNVhqTKGG4bgcklcD04/OvNdu1c9dwzXZisT7WMYLZHHh8P7Nyb6hH81XY+1VFU7hgfWrMcgXqDXnnYWFyPanx5yc88Hj8KhVievSnFjyRxwcE9KTA/RH4F2aWvwb8JCPagaxRyq9yxJJ/X9a7+FdzKK5n4U6XqWk/DPwxay6LqjeXp8OHj0+ZlI2jkMFwRz2zXXQ2t6Zty6RqzAdT/Z04A/8crgVRRe50ez5kXoLfywDmr0K/MCBVS3mHlBpIriIgfdkgcH8sVaguI5PuMcd9wK/zroVaHcz9nLsbVou7ArVijHY1kaffW4wolGR3rWjmULuLAiulVqf8xHs5diyvt+lOXpUcUiYzuGPrTw6MQA6nPoa09rT7h7OXY8M/bMvVtfg20TPtNxqMC5UZ4BJx+gr4dZjbsvGeB05xxX2f+21q1lF8OdLtmkP2+XUUkt4l9FB3MfbB/UV8YyKZGzkdK+czCSlU0PYwKajqWV2zR4HNYmoWZO4HHPTFaNv+7YkHOfyp91iaPIH3a81M7zz/XGTT4XDDLPgYHWr+i3xurVYZMsMAA4rH8ZMJrwBT92r+j5W3jYcHFdl7RuckfiZsSeHQ0YdJNpzna3emLos23+HP1q9b241KPHnGGRR07GpG0K5jBKT547ms/as09nEo2+gkygSHaoH3PWup8Jg6brlndBI2S3kWUxsMhgD0Nc1JZ3/AAgnYe4rQ0zSpheWyPKzNI44B9Ox9jU+0cnZkTpq1z9jPDWpLrHh3TL6NdkVzbRzoo6DcoNay1leG1WHw/piABdltGuF6DCjitLztnI5/CvrqTSgkfOSi7k0f3qsIarRtuOTxVhVPUDI9a15oi5X2IdUt1utNuY2OFZDzXDL91nkIAX5ix6ADvXe6gNum3B6/IelfJH7bfi658K/BG5tbF5obnVpVs/PRtoRTktk+4GK+ZzaKrTpxR7GBvBSZ8GftEefe/FLxNLcXEVzcf2hIzTQNuRhn5cH/dwD7g15Qc981v32oS3MSxS7fkAAZT147+9Yki4Yk9K9KnTVNJI4pO8myI57U05HzGmPIxY7Bx703aW6tWxDNDSreS9uooY1aR5nEaKgyck4AFfsV4D0P+xfBOgWWwq1vYwxlcYwfLHHtX5x/sZ/D/RfHPxesP7ZvUjSxIu4LMjm7lUnagPt1P0r9Rofl+XptwAhH6V8fm9eXPGCPYwUd5H5CfHfS20f4z+MLUg4XUZWGeerE/1rhvpXsP7X2gyeH/2hPFEbndHdul3G4H8LKOP0rx9egr6bDycqUWzzq0eWbFXtT15bHWmD2qSFduSa6jmLMbbRyOKnjzK2O9QqoKjjJz1Fauk6XJeTKFyWkbauPUnFU/d1IlqrH21+wR4Zay8Ka5rTJtN1ci3Tj+BB/if0r6q2Zyelee/BfwR/wgvw18P6dErJKtuJJvl5LtgkkV38LSHl0K5NfmmLre1ryb7n12GpuFJIlWMc5606LIYAdc8U9FDNnrUywhvasU0dB41+01of2/wKsiDL29wj/N6Hg/zr401C0VWOU2kcZ6V9+/GbT1vfhzqqldwCBtw6jBB/pXw7qll5kjOVIB5xjiuyh1N94qxxd1YxTZUrgemKxL7wzbXHLQxknqSoNdlc2/znjrxVKeFVyCMGvRhJx2OepFSWp5tqnhGyXIS38tvVOK5248M+W3ySMPZua9PvrMuxP8qwbyMLIflya9KlWlsmeZUoxbOA/sO6aYpGgcj3xUN1Y3Nj/roHj9yOK9R8N6Ob64kfy8jOK6v/AIQ2GWM+YWJ9K3+stbmP1W+x8+rIrDqKf6e/Svb5fhXp1/kNHtZu6gZrIuPgPJ1tbyVR/ddcimsXCTszKWFnFXR5PzSV3epfBvXtPXMKrcp3x1rnbrwlq1mT5tnIMeimtY1oS2Zg6U47oyFqQY46VJJY3MLfPBIv1U1FtO7pWy12Iaa3H806PNNX64+tSKcKO9XcQ/7zcdqmXLYPSok4PB5qUdN3P0xg/lVCuSclfU167+zTpv8AaPxW0BHwUWUybTnkgCvI05k2859gTX0b+xjobXXxVtpyjmK3t5XZ9uQGwMD61xYySVCabNKP8WJ943ECyxt1zmqEmmrcoY5Arq3VXGR+VbO1eM0skKlgVHFfms4O+h9ZznmHiz4G+GPFW+SWx+x3bDH2i1O3J9SvQ15fffAnxp4NZ5/DepLqMK5PkRtsfH+6flNfTjQZU+vtQmn7uVbYwGee9VGU4qx0RkmrM+QpPiJq2gzG08T6LJFKv/LRUaJx746GsDU5LXxJMbm1uY2YnISThvpX2FregWetRNFqNpHdRZ+7KgYfrXkfi79m/wAP3krT6PNLokxGSsbF4yfoen4Vv9YstWbwimzxzSfEGp+HbgQpcPCAe5OB+NeleHfjZe6f5a3o+1R9yp3Y/GuG8TfCfxb4bUhoP7XtFGfOtQSce4NcWkjwTkEyW79GjbKkfga2hipLWEi54enUfvan6CthcYGWNRtCWJy4WrDciozyAa9DkR43tCo1vsbOATWffxr5eCoyPStnaN2e9V7xdyMCowaiVNWBTZzewNwfWlkjRalkhwzD3qN4yeteZKOtzW7CNlKAYHXrSs3UUxYiOlLtO4gkHHWhbFCb/lYgZIHSviD9oi1ax+I18wGVkVW+nJ619wRxk8bcD1r5A/a0ha08RQzJtDFQp46g9D/OvsOHpcteUTwM1V6UWfO2rR+TcEHKbuxqmuV6Hmr+sbTLE4JJ287qoV+hyep8zHYZP8y+lQemOKmn+7UcYD5HesJamqPqb9iXVz/bGtacx2iSFJFX1xwTX1txtya+F/2QtQez+J0Uavw0LKwPTHpX3KWEinA4x0r83zuHLiE11Pq8G+aikj84/wBojT/7N+L3iWFuVe480f8AAgDXmR9DXvn7Ymj/AGH4micD5ri0Vz9RXgg5Y96+swEuahFnhVtKjJ4Su09/WpEHy1BCpj3EVYjUcV6SMbjlXdweB1r67/YTvmlj8TWecBXjkGT1ycV8k7RgCvqL9hmEnxHr/XiBMc9ea8vNIp4abOrBt+3R9j7u1NEh3kUSKy9AfxpIyUJOc5r8yPrEiPzmkYjGBQ25t7M2aXlWJ71F2JBwKixRG7HacVDOD5eambPpxTJPmXDHAqbgU1Hlrkn3rk/iBfCPwvdqxA3KQN3SupuFBbA5Fc348083vhm9hSPe5jO1fet6VudEy2Z8e65a/ZdSkAJYsckjpVZX/dnAxWtrWnyx6g0U+6OVfvIykHNZbQeXlVz/AMCr7enaUFY8fa9yu/zZzyaqwoRdIx6hgQB65q/9nZpMBuPWmwm30++hmuX2Qb1VuM4BI5q5XSCNro+utBmkk8P6aZMB/IXO05HSppmLRk47Yx3NQ2KxWtjbxwHMAQeWfVccGlkm9OAOrV8DUk+ZnuxWiPCPjxbaZ4N0CTXBYg3jSKqopwGJ6147p3xA06+ZA0VxFKf4WA2/n+Feu/taX8Fx4RsbIkrcNN5qoOoA7mvl+xhiazZpFDswwPQ9a+0yyLnQTkfPYuooVHFbHZX/AI8iLXEVvaFpE6eYRgmvrf4Q6amm+BdNKQLFcXMazTtjliea+FtKt42uIVI2jzQ3tgEV+g3g24t5PD9hJGP3SwIB+HFcube5SRvgWpTbZqMvX0pjYAC9KJJleQ7DUM2ZODkn0FfH8p7pYyBuVfvYwDUVw0cS4fmX/ZPWqBjeOQEbkI/vU3dvyXPTvT5UQMkmUZXZgfXrSR3W11UJncOCKVoSwB6j1oijHmZFexgmoVYs4cRFyi0G7cp44HWo9okjwD07VNJC6lgRkVWZhHxnAPav02nLmjc+SkrOxz+tS+RdNGMkAVzlw3G3NdZqUUVxcbncDPBJrGuNHgZiyzgjGcVM4uQrnk/xEt3jtYpV5McmCPY1ieH3uWlVIrdsMcZPSvRPEGivGrSXUPnW4bBIIqG31K201Y1stOTdjO7jP61GzGyaw01bWBpbyY28KDLHkfgPWr/w3uIdQ8dG5KboPKdIlmHVfUisrUtUvNViC3Nrti6hcj88Vf8ABa7NdjaMMkhjKnI7VxY33sPJI2w91VVz1u4trRgd6xJHnPygCq0n9nKoDQoy9uxqk0crADrmk+xGQFiCoFfmnsprc+vi421JpPsS5ESKoPB6k/rXKanpdtNJKWgRufSuhjs3kYCEOz9QWFLLoc0mQf4uK0pxnGSZMranxf8AEy1W3+IesIi7EUpgD6VzMi7VzXd/G7TZNJ+I2sGUgeb5cibf7uMAfoa88kmdmIA4r9Gw8v3UbnytT45DT61Vm9asFmwc1BJ901b1I2JLNfm3elSTHe1RwZjjBz96pFX5eetNBzCUONqkjik53cVas9LvNWbybOB53bj5RhR9TUt6alRdz688N+HtN/4R/TZHg8x2tYzk88lBVv8A4RmwLbjG0fOfk4o8PsbbQNPjdGjlS3jRxkHBCgVcaZEBOGbnoCK/P63P7WR9VTkuVFCTwZYyHcJWiLdmGafH4Jto9nyyXEf97YcVreesiB9vyemOn1p9vq2CUiY7PasouonoKUjldQ0W0t7W+T7FHkRSbXG4N932P9K8Mgglit4UkUxNtB2t1GRwK+op1jniO5FQjqyqd1fP/wC0Fpsdhcabc2u+LzI3SUAEbsdD+uK+qynFOL9nI8XGU+b3jnZLM7mO9wFGScnA/SszWLqGxXy5JMyOnA6598+lZXhvV30maXf80UiMjA8kgjFM1WdL/SrQ7y01svlgnjKZ4/nX1DmmjyUc7cR7pzkBhnuOK7Pw1rT2+n3VvLKyQ3Fo1s20ZyD7Vx7JJw5BCn+M8AVs2N4bVV2KGkP8LLu/SudPVjbfQ0fAviK48FeIYbqMfuPMCTooyWjz6eoFfa2iaEPFmk2up6fewz2FyoaN4z2x0x2NfFUOmaprDSmK1kdo13uwUKAK97/ZP8YS2+r33he8mlW3n/e26seEkA5GPcV4Wa4X2lL2kVqjvwla01CR7ivgQxQOfM3OORu65q/D4LtIY1LtuOBntzW5uVpt+8FBgDmtKPSd9uJstljwp6/jX55KtPqfSeziczP4fs2hZCoRcYBUV5brPje3+B/xu8D+IriO6k0KJJfNjtmAaVydrDnAJCnOM9q+gX02NocNgN0xXC+KV8RaDcNHH4Q0vxz4amAaSxvI1aWJ+nybuBn1z3r1MtxMadZObOLE0uaFonp2pf8ABQbwPa6HJd2PhnxTezxplY7mGC2TI7mTzWwPcA/Svli+8dfEX9s7xtci7ubux8JRsryQ2krjT7KFSGIJ4EkpA79T2FdjDeeHLxsn9nVnucg+VLc4h6+hUr+leoaTD4n8VWMEGraZpng7w1EB5OgaPICx9A8gVVC+oVefWvrsVmVJQajI8inhpcyuhdD8J2ukwyi1jYtLypdeidFUH0AA/M1rWeiWzGTzbdSccnFdOtnaxW8arGfN6fM3QYAxjFRxqseVUA+pzX5/Vk51HK59FGNkkcL4i8H6db28k97pzXenPG8F5DGDmWB1IfuOmc/hXi1v+y14p8P6wmtfCTxXa3unyMWj26j9l1C3GfultpRgORnIPAyDX1dvIhCj733vavN/FnwN8MeKL571FudGv5eZbjTLprdnPckLwx9zzXs5bmLwd4z1RxYmh7bVHAeIPhH8YPFVi8HjH4jxaLZhTvbVPFLsQpyCfKiAV/oXFQ+FvBuj6Tp0Oi+G9Tj1+1siUk1GAERSyMSzlfpmultv2V/B8cu++l1PVFHO25vnAz2+7ivTNH8O6b4dsYbGxsobK3jXCxR9veunHZpHEQ5Yo58PhHTd5Hlkfhm4trfc8WQxIwB71478ePD91qPhNLOKIQs92rEyHAO0HHNfYElrC6iMxjC96w/FngHQvGGmtY6nbyGJznfA5Rx6cjpXk0MU6dRSnsjoqUbppH59Xnw3ls9ETdpTJcsNxnEwbn165Ark20iSBxGflL/L83H14HWvuR/2XdMguCY/EOu28AGArXCyjH/Awa0fDvwF8PeFbgS21t9su+v2u9PmP+Axhfwr6OedUIK9mcMcJOXU+b/hb8Ob3TdPM1xavC0zblWRcEL/AEr2bQfCMUYX5OcV6gfC8MkZyqiQH0+9UtnoEcLgDj1I7V81iMx9tLmtY9enRVOPKcj/AMIv5ihQrY9FFFx4B8+IqQG3D8q9Ji0eLbhMhe7O1V5tHYBju+XpnORXAsTPdM19nGx8X/tG/Dm4s5rKeGJgxVlViPlz9a8N03RLqS8MN4sltDk7m2k81+lXiDwra+ItIl07Urdbu0lGCnQ/UEdDXhfiD9l3UIb5brw9rcIRckRalbsxHtuU4b8s19bgc4pxhyVJWZ5VfCScuaB8k6t4fuLW7ItUaa03bhNgqQvcnI9K+ufBvg2OTQdLlKHc9sjOMd8daraL+y3rGpXhPiDXLf7EDlrezt9pkXuASeBXuFv4PTTbbyIEOxAAoz0UDpXPmGaU6yUaUrjoYWUbuSPOZPDypbkbdy9itZF5oLxpujQuOOMV63NoStF8pAP901la3osNrZjLFGY4+9x7141PGSUtTp9ij5q+OGoSeF/A8iM2y4v2+zxe465/AV866Gjx3TuSd33fqK9l/amv5bjxlp+mHBgtLQOo7FmY5P6CvJbMCGPIK5xX6DlzXsVN9Txa9uayH6vI8kL+uMVFc3Tf8IimnlfkWRGJB6sckk1NeKZrVUUbndwoH1qTVtHfTtCiQqxdZMvnqT6V6LkkcYyzK25gAYfJg4BzWrrFwLxTMvLBfToetcnFcztjy1AHfjmtJdQmijzIvyYwFxjJ6f1ouPXofcvgWc654V0i7jXJuLWMgpyclRmvDPGnjTSLHxRqNjqEUZmtLhoz9nufMYkE9V28ce9ekeEvEj/D/wCCMGpXIUy2Wn79g67+Ao/M1853Pi6LxFp9++u2sVxqcj+bbXVrCsLoxOWDbeGXn65rnyjEVKNWclsLEUo1IpM2NQ8QaNfSG4e8IZsiOOVCqgegPQmuv+DuoaO11d2N7cxSfahvjZSTtcZwD6cAV4rY6pHY6jgqr2v3ZI3TcpOT27V2nhvxBBa+JtFhtPs9ol1dKsnlrn5eef6V9XKpDE2jM872cqKvA9YiaM3QMjBFBwcDtW5b2/2fjlkJysmeGHtXP6vN/ZNz5d3bs5c/JcKD5Z9iR0NX7K+LW68YAGFG7gV9Xh6Lpwsjw6lTmd2bEVi2oSGJCMkHGawpPhfOFYiUyMWPU12ngOxkvbySYoxMak4PT6128enkqGAAHUj3r804qx0qVeNFdEfSZRR5qbmeC/8ACuL6OYI0YDHpxxWm3hG8023ASJ93VkXn+Ve3R6SZcGVRtHQ4q3DpduGAWPafUCvz/wCvStZn0So63Pna4025hVjJayezFDXD/FC1P/CIXB8tso8bHK9PmHNfYd14VjnCyLKG/wBkKQD+tc548+E8XjTwbq2lJGkN1Pbt5UmMYcAlenvitcNj7VFcc6F1c/P+zwkjKR155q6o29eaz5EeGZoZV2yxtsZc9GHB/Wrcch28kfjX6PSkpK6PBkncdJtC5PAqmswkuAOiDipbyRpI1VAcE8kVFAhiY7uPYirlqKN+pfvtXk1TTbazdiVgkeQc9zxWPNH+Q6UtqwhuJVxxU3lsw3Z4NZvyKII3KsFI7VPxUfl7ScIacqnPC4PvSAmUjvxS7RIAvG3IHSo1Rtu5iMVNGu1skNjjC9zk0PYcd0fW/h/XNXXR7GOO4ljVYUUbWIyAoxn8q1bfW9QVhJLdTvLnqzZrq/D/AMBvF0mg2MyR22JIUcKznIBXofern/CjvFkbAvawH3Etfl2KxHLUl7zPvMPyeyjZGFZ+JtQuGBF5OhX1at2HxtqdvCFiv5om/wB6rlt8G/ES5Js4yw65k4/QVsQ/CPX4VBlsYc46+YSP5Vx/Wl3Ov3DNtfiVrgQI9/IxB+8QM/yq1B8TNZ3/AD3shGeOBVwfDHWP4rGMj1ExNJ/wrnVFJH2GNj/10Iz+GKX1t9xcsOosPxQ1eFj+8Df7TAVYT4p64pyZEx14UCoP+Fb6q2WWyjJ/66n/AAok+HurqP8Aj1j/AO/1H1qT1uHLTvqkeD/tI+MtW8VahoyagyeTb+Z5Kxrgdhn/AD614wrMrZB3CvXP2i7C60bXdItb6JYpmheRUR93ykjnIryPceQGGK+koTc6akzx63KpvlJFbHXpTo5CuR2NRr8y884qRSFjLNjI7V0GZ5z4kX/iaTZ5rX0dd1mhA5xisbxG2dWk/wBquk0eEfYUGOMZrpl8COKOrZOjGN9wOGrb0++WbMch+YDvWTHblmqZYQrYwQfUVhdo3ijcaNNhwPxFbnhPTTe6xYFRl1mU4I6jvXLwXDIuxzkHgNXrHwF0qTVPGVkiRC4kYkIhrGrUcY3NoxUnZn2PYfGS/aGOKK0tkSNQM/Nn09a0Yfi5fMMSQwrjuoJ4rlm8Kawse3+z3QAcdif1p0XhjUdoD2cy/VeK8qOMrx+0ep7Ci9GjtYfilO43SmIKOmMiprf4pBpNz20TnPGH/wDr15/deH72L71jM4/2Vz+mazbif7HGyS2U0JXjLjH9ar+0a3Vi+rYfoj1q1+KltcTokcECylwrlJMgDPOea8p/b+0201D9nnUbhvmaK8tnjZe2XA/ka5XxRfTx6YTpvhybVvNlVbmCynWO48rqzJzywHOO9epftIaVpnjr9lvxHHa+a7R6bHdwrKCkmYyjAMp5BwvQ8104fEzq1IubODFU4QTVNH5MXFuw3ngcngVnyZ5KjIz3ra1JPJzkctzWXJ93IHNfcR1SZ8pLexUUOTg9PpRtXfgjK1IN2SSfwpqnHPvVeYj6H/Yn0T7d8ePC8tqfN+yGe5mRuqJ5TLu/PFfp83zSGYkNyTxX5YfsdWV/d/tAeE/sE7RMsryTlW4MIT5gfrxxX6seWBIygBd3QH+lfEZtZV9T3cFrA/N7/gol4SudL+MWna0kb/2fqWnpHE5X5Vkj4Zc/Qg18srzxX39/wUu3x+DfBcbDMZvpC3HzY8v/AOvXwCrcDPWvpstn7ShFs8zFq02h8agEVY2rwKgRg3Wp9vTjj1r1TiZZgiVgADz2r6X/AGTfghL8QvEcOsXwMWiaZIruu35pnHIX8q+dNDhjlulVxgHGDX3d+xDqDLfeI9OWVTH5UU4h29D90nPbiuDMZyp4aU4mmHUZ1VFn1JKkYUeWGXsMdhxx+lR/dXBH41rSWrqAzDjtUPk/Nhug6mvzJy9673Ps1orFCPcOVHFTRzBuJPkxzkc1PNCYmI6D1qLaD2yarnQuVszfFVv9u8L6vbhVdJbZ+PwzXxFqNrtXaVHTFfdUloJUkjGQJEZcHpyCK+JNfjez1W8gkGGjldcfQmu2lLTQ2pq0dTj7rR0uW4+U1g6hpb27YXLr64rs2XLEisrVFHzH3r06cu5Moo4O/ieJScYrnLpBuJx1rudQXdkGsEaQtxeRbgcFhwK7YOyuebPSR0Hg/TFi0tMrtd/mJ+tdJb6U0uRg/WpdN00JGgAwq4FblvHt+XGR61xyqOTOqEVYg03R0h5dcntWqtmi/LjinQqT0q0iEnNZatmll0Ky6bHJgMvB6iq174TiaMERhx6Vvwx5YE81oQx+Zx+NXG6ejIaXVHk+ofD+3uM7oMGsW5+FNuy71RSP7u2vd1skuOoA7U46BHJ90ZrojUnF7mUqcJdD5suPhDazyMDYqG6blyDVWf4NwHaBbSKFHOGNfTTeDZFxKhH41Q1LwvPcSRwLGS8p259BW3tmupz/AFeJ8+6X8C7a6VmlS4jjPQoea9S+Gv7GegeMWaXU7rVo7aNeGgmCEn67a9k8M+B498dv2BGcGvcvD+mwaPYx20Ee0KORjmuStjKkHZMyeFV7nzvb/sE/Da2IIu9dZgc/Neg8/wDfNew/Df4R+HPhhpTWOh20kasdzzTPvkY+7H8K7ZrfzG3Yp6W5Ga8qrialTSTNo0Ip3sUfs4MhGOPWpWtzGuAVdfUVM0Jjkz2pMY6DJ9K4TuSKcm5eAKV8mMA8GrEkDcnFI0e5QcYqEjROxUkhMikE4Pasu802QLuILL7Vv7d2ARTWhPIAzWM6aluaxlY5ZYwrZxtbpXPeJvhzofiqBxqOnxSuf+Wqja4/EV6BJpKz5GcVmXFm9u5RzkDqa4XTlB7nT7TTQ3GUhelMZT6Vb49KjKgsTX2tjwrlWq9wo8tjk7qtlc5OMCoHh3Z5rOWxS3MORTvPFRBeua0Zrf8AeHnNQNDjNefOKOi5TCE/d496csO1vmGR3FSiIjoOKawO4k1hbQtB2IwAuK+Sf2wLN11nT2dsxPEcZHQhuv4V9atmvAf2tvDsmoeGbPVAo2WT/O2OimvosjrKniVfqeRmMeajZdD4v1ePb5RLHGOAKoVo6x91OOBWf6V+nS1Z8nH4SKddwx3qNflAGalk+9mo9pdxj1rE2SPSv2d9aGk/FzRGZiI3dozj1Ixk1+hvK5Abjru9fevzR8B3yaD400e8PVLhCc9PvDNfo/Y3v9pWcVzGRskUMNtfBZ9TaqRl0Pp8tadOx82ftraBFLouh6xtzMsz25bvyOP518f7SrEfhX3J+2Bp0138L4ZY13CC7Vm9hjrXw8VHmFR09a9XJZ82HsedjYpVboZCfmwetW4TlhjBNUpNzKvYD0qWBhHjIYivfR5rLzRgfNt5r6T/AGIMnxxrCltii0DCvmvzFZeCPp3r6U/YbvY7bxtrcTqu+S2Ux98881wZiubDTS7HXg9K6ufaQIZTgkc9T3pFjPzEDgdaa0wZmABwPTpRvTaNwJH1r8sejsfXjGpuNvXgUSSL2qu1yucE4AqHIB0rZXnrUHneWpFNuLiNmwGqs0yquM5rJsdiO4mJbPeqNw27kjNWJJtwKgDOetVLhiqnOeatS1BxujF13w/peuQGO/sIbpPVkG4f8C618k/Hq8/4V74wj0/SYIY7WSEOwmLMVPtk19hSSlhwdo75r54/ak8Ew61b2usLLGs0Q8tV/ifucfQV7WX1pKrySejPPxVP3OY+dbrx9rEi7UNvC395I8/zJrPbxLfPCz3UjXM+7Iaqq23+kNFJ8qqeaZNGi4wnmKD+dfaOOh4SqdT72+GPiiy8YeCNJuLScSukCRyhWyVbHQ+lb95IkYARue9fLP7NPjJ7PXLjSUXyIJ49xy2csK9+1DWAiysH+cDI96+IxeFcK2mzPoKFZzpnzH8fPEzXnjO+ilBaOBvJii3cKqjj88mvL7O8Jid0VY2IxjGa7H4hSDUtY1K63mSQzkNvHzVx8Nq0K/KMk19rhEoUIo+cr3lNtkEbeSq7VACnd+NfX/wZ8SPq3g21BBUxnYRnIAHfNfI8UFwrFY1U56q44Nev/CzxZJ4Th+zyL/o0yjKg8KfWuHMsO61G0TpwVRU6mux9MR3jKxIfpT21CTcDu7157b+KrzUIwILdY4+CH5JNXba9ul+aadnPpivinRlHc+pjPmeh3FvMXYF/XtVuMI6sNu9j0auNt9SuZGC4P5V0drqFztEcMazHH+sI+77Co5HcUpJMvBRGDuGf9mqxQtIPl3e341btd7L+8UNIepqVmMbfNCjKOzDNddN8skYTtJFxYkjR52UgbT9a8+8R6xeahdbbS1eGNB9/HXNdVrGpXLRqIIVDYxtXPFYElr4guiqpJHZpjl2Tca/TMLUUqMbnx1ZNVGkcvHo+q6kxIkbPclTUcnhO6TmRmP44rv7e1/s2IS3d/JcYGWLEBf8A6w+tcT4v+NHhTQt6zatamXGBDbH7Q4P/AADNdXu9zn9/sYPiaOPQfDd9cXE5jWKItmT/ADmvII/jFp1qny2Vzes3OVKxr+tHxM+L1h4q0Waxt0upBc8NJJD5Sr+Ga8z03SReBgkudnT3rklLqzaN3uegTfGq8ZittpEESn/ntOzY/ICu28AeLrnX2S5MKQtGp3tExP5Z7V4p/wAI7dyMojjbaTy56AV7B8EdPey8RQWqIZICh3jGRXLiKiVN3NqcXKaseqWM15ermMuS3HU10dlpM6xqZZG3d/mNdnb+E55PKK26pGACMcZrRi8H3DscL+DHAr5GpWjLRI96MWlqcbbwzRtxI0Sjn5COfrVqS4uJmCxfux22jmuqOhssbJ9mw3TOagm0KSLaViOR2rm9ojTU+Nf2gvA+v/8ACbS3zWV1exSJGqvDGXOcH0rzKbwPrsekjUZdGuobUgkMyncVBwW24zj/AAr9CbLwjN4p8WabpzMbaO4lCySBckKOTj34r6O8ZaH8O9B0K11jxVLb6XY6eixRThWzkjhVVASxP0r67AydSmjwcUnGeiPxPWwmIYxwyTKOMxoWA9BkUzUtPvNI4u7G5tHIyouIWTP0yOa/X3wvefBX4j61HDocjXerWX76C31C2nt+em9FkUK5x6flXkP7W3gW08Z+IvD1rJdwW0f2iG1EZUAu3mqxxz/dBFei1y7tHLHmb2PhP/hS/jhZLG2/4RfUZZrlA8CxoCGBAIOc8de9dhpv7LPjLyY31ySw8OwyusSLcMZpWYnhVSPOWz2zmv0++KXiT4dfCnwrYa74m0d9VmjKQWFrYwh7mVtoBCKWAxgDJziuH+Hf7SXgbx1rMumWvhCXw9cxRme1kvvI+fnB+YEgN+NS4q17i5pdj4y8Sfscy+CdFsJNSNxPqN+sjW4ZgqttGcMnVfxJqHwx8O47OOPf5bBcAwx9iPccV9YfGb4iaRfXkMNtJFqmuiNo7W0s2ErR7uGdiMhRjrmuC8M+E4raGJ5YN91/y0Zm4z9K+czDE+xfKpHq4Wi6iu0cra+H5ZNqrG5GM8Amt238FNLCpk3RDPpXodvpuxleNRgDnb0+lW7qNvLAJ3A8/T2r5OpWlKVz3FGx56ngmPn07Y7/AFq5/wAIrFbxYEQOO612C26P8xGPYdKey/Z0IiTk1l7aQOJw0tkiKPkwPda8I/ae0Mtpem3yL8hdk445AyK+mrjSnmkJYsCecDpXh/7SWmNb2OjwuuY2ldhxxnHGa9vL6idZXdjgxUfc0Pk230y6kjkeOJn2/eVOTSL5+0r9mmAH8O011Saelneh/tH2cMeQ4JH6VupiRf3N2JWHXyYmdh+YAr7Vy0PC5kzldH0xrrw/qb7VxbxiZ4xjdtzg4FVbLT7W9hDSwTCcAYksyN31KnqK9h+CuiG18bWrPZMba5kMU32gjMoKnA2jOBmvV9Y/ZN03xNqD33h3UZPD7lizW0sIlhBJ529x9K8bEZhSwtTkmzrp4edSPMj50sIbhbZUD3jK3B3usIH5da634UQyab4501rWFIn83/liCQeOfmPJNey2f7HepNhtQ8ZbbdeCLG0EbED/AGiTXZeB/gToHg3UEvITPf3qH93dXLbmArgxOeUfZuMNbnRRwM3NSkdNotnJNlU+XDdX+vrXTwW5jRuWdjgM+6rVvahVGxSW65xVlbcsTn5T9K+Am+Z3R9HbSxBDZoq5dyR1G04NS2qxTSFCNiYzuB5qUxfIMDkdW71bj09Yl80S7tw6YpRWomiIafBD+9iZpI1YAh25xWlMyNEw8uMDHGxcfrVTajRFvK3AYHHHSrMMbXUJYDbnt6V02W5nylFpNqgHio1YuCVG7HBxVqSCWNsBc8U+Pc3yZYDH8PFRYvUbb/vpAO2OauSwxrgRJuk/Soms3ZcxpkeuRmoE81cg7kA7HvT5ibE8dmcHzmKv2ZWBzUbaa67ioJDc7mcZqPaCwO1cjpxVuR3ZQchQvHy9KdwsVXtlbGwsCOuaZGmJMFDn1Jq1apLeShMAf3pXOFWrEmmzLKYvMATHLgZz9DVBZFVriNYXjlVdp/vDg1nNGkm5lb5MdjVi+U+YMDI7k1A29lAL5zwPSuWrUbVioR6leGMsvqR/ep5t9z9BgjGRUjWpyNp3beGxSqpLDmuS7NhBbGNQMAr60nlFQQ5Gc8Yqwudw9KGjVVJLcDoO9FwIViTbllDfWlSzSZyFRRV63tlkYhxt2jPX+lRyLGsn7tt2OGPQfSnzMPQo3WnPANnyDd/Fyce1UryCWzUB49wx94ZwPateazY26Sw7mdiSwLZwPWq6q8kZXe3oQ3IrRSa0A5u8ZlXJAAI429KwNakT7I/m/PngKOTiuwuNLlg3NCZFBOGVl+U1j3vhU3gLghR1wD0qoyUXeRm4s+PP2mPCNxeahpd3AuD80G8KemcgGvHW8FXGnwrJLHLdOp3OgRunpwOK+/ta+FcGsWrwXMAuYG5ZWzyfzripP2ZvDy3BY2t4E/55rcybPyzX2GEzmlRpqnLoeTVwUpy5kfIXg3wpfeJPElnHbWjfZ1mDscEqgHqfWvfdT+FNtrGj+VcxqokUFZY2+cGvYNP+H9p4bh+z6Zpn2eMEbmjiwMke55ok8M3KDFwQr4+VFJ4qa2avET/du1ghg1Dc+UdQ+DeqaGsqWdq99n7kkciq34hhyfxqjo/wY1i8vom1aI21srB2WaRWLDOdvy9OlfYFv4du7tore2tnvriU7UgiTczE+1eS/G5dR8I69feE/stxaXcfyXMskXl7gVB/df3l5xuGeQR2r0cHicTiHypadznrUaNH3m9TzD4q+PF1bSR4U0p/NhWRTPOjfuxtOBGo71waabHZ2JM6fvMfKeo/SumsfCNvatvjZATkKJDtweh56Z+vNcz4k1JIs2yuMJ129TX1FKiqMbHkSmqhyE0hSYjPGa7D4Z6St94gt7zcMWe66J3BSpjG4dfcrj3rS+HXwV8RfEy8QWVt9ktZH2i6nBy3+6uefxxXovxo/Z6m+BfgnTZJ44by4v7pEm1CWdTMmNxEaRDopwMnJ61005+8mZyjeNir8OfFsdjfy2uo+II7yKRmJivGCyDceNuTg/nXUa5p+sxzedptzZ3MR+ZfNiACj3cH9a8Y0LSNC1KzuDq3iBdFZSFjhbT5LjePXchwPxq5JY6n4Jhgu7DVodc0G4fy98DF4yc5KmM8q3FfUUs29nDkkeXPBKUuZM+sfgzp+o2egzX2rCBLy7YDNqSY9gzzk+tdy22Q/NHhc8Mehryrwb4oeTw3Zvp8W20kjVwQxAJI7DtXW6V4pulkWKWzZ0/vNzmvyPNqzxWJlUkfUYWCowUUdlbR+ZuCEZNWo4Vzgqu4e4FZsWprJg+UY1xng9aS68RR2zBzA7HvsbNfOuN2ehzJG7F5SrvlbCZx8p5qdJhCT95h/Du9K5KTx5bSYQWUinuxYVI3xG0u0AWSK5c92K/KPoaI02LnR8c/tceBbXwZ8TUvtNt/s9nrFv8AaWQD5RMCd+Pr1/GvD2kmYjDtyOgr64/a61zQvE3hPSmtZpG1SG63wROvSMqQ3PYcLXytHD8xGOc8EdK/R8vqOVBc2h4tZe9dIo7ZTnDSL67T/wDWpA0w531rxqVU881m3Vwq5z1/2a9K/ZmFm+hCrNvJ5Yjk7Rnj1+lalu3y19Rfs6/AvTfEHwl1y/voYpdZ1iOW1inl/wCXddvAQfXHPvXzFdaTc6XdTWU/7ue3doZY+6spwc/l+tY0MTCtKUV0KlBxVytNcxxyAPuI/wBlaha+hVuFkP8As7at/YZcAiV8H+HPH1qT7DtH3yTXXqZFGK8UscAj0yMYrsfhd4RufHHjrQdLhRpGuLxC4A4EasC5PtgCsGLzh5cMUavKzBYxt5LE4H1r9Bv2dPglF8KfDwvb2FbvxDfxrJc3EigGBCMiJPTGefU5ryMxxkMJBp7s68NRdaS7Hs1pItjHCBuRVUJjr0rQ+2KxBbc3b0rOhjd2/eQLhhnDCrM1mnlpiPa3oK/Lqic25M+tjanFRXQ0o7pI2U7sjqM9qmbVlVNr8Z61kNaRSR/NJJE64+6Oo+lJ9nIQ43f7wJridN3NeZG5aao7KQI/3fZlP86m+2qoxjj3rJitzDbh42Dbv9rkfhU8e1owJAWOe1NU9S+ZGrb6kJvlK4Ufw1Ya4DYIkKLWIHbkH9Kljj3KCCVHfvW0YE8yufFv7ZkhuPjBAMH93pseM9ss3+FeEvCynk5Dd693/bCs3g+L0czcx3GlxtH9AzZ/nXiP3kGa+zw38KJ5tR3kyrnpjg02/m+ywqehI496nZVjy7fKM9qwdWuHvZsIpEa+9dcVcxlJI5PXAZNQ3DvXSaTdfZ7UKRkY7Vz95EzXGcbeec1rWLExgL0x6VvU2SMI6O50EciyLuU8GpseZgn86oWsMi43Hg1pRp8uM1zs6dSRVDM2OmOa+mv2L/BGoa148h1aGL/iVWMTvPNIMguy7UVR685P0r5vs7VmkXDKCzBQWOFyTgZ9uc1+ofwR8B2fgH4c6RYWUkc7NEJp54uPNdhnP0rgxUny2QR+I77+x4eqW0O7t8gpq2iQ4UxKB7KKmjupgMofk9CBQWaTBwv1WvHcWkdnMQNZx4IMUeP9wVVbS7TzObaFj/tRqf6VqNGehIFRmEbsh1Y9171jyNlcy6FFdE0/erixtww7iJR/So9W8P2moaXfW8tvFJHcQPEY3UFSGGOlaLKy4x0p67mYd/b8adNyhJNES95M/ELx7o7+H/E2p6axx9luZYVVeQoViMfhiuZlXdlewr2L9qCxtbX4y+K2sP8Ajxa/lVTn+IH5z+LZrx5u5r9Rw+tKLZ8lVXLUaIvLG3FBXGKfSfxe1btaGJ9M/sD28d18ebEsx3JZz7Vx97KjP4Zr9MpP9FDM7NHHGMn5iAB+dfm//wAE7dKmv/jVd36rmLT9Oky3cbyuK/R/UP8ATtPu4HVZY5YnVufmAKmvhs197FKL20PocF/DZ+VH7VXx8vvjR46liWJLfQdJmkgskHLyYbBkY++0cdvxrw/ONuTn3rT8SWgsPEGq2y/dhu5YwPYOQP5Vl7e4619fhoRp00onj1pc1RtiFd3B6dqtab/x8KpGR71XHT5uKs2sbeZlT2612nLLY6S1h/0pAu1Vz2619u/sOwQRr4jKwA3KiEtc/wAW3PC/gea+EIri4hbco5HrX3L/AME/7q/1D/hJ55wPsiJEigDHzEdc15eaSSwska4RXrI+u3klm+ZZDwOlNUvHk5INWFj24xxjpTyvmcEV+Z9Wfa27lU+ZMu4yse2No/n1qSOExtw5I96lWBhxjFSbduOKCis0ZZtocbj0ycV8W/EOGOHxhq6rx/pD4H4819sMgLglc9f5V8ZfFuJR481Zjw3nscDpzXXR3uVF6HEN8uSTgVi6ngscjIrbdT5ZBPNYmp/6sHPevXp6ky2Oc1BQ23aO3Sl8M6cLzU1LdE5xS3Q3NxW54Ps2RZJsZz3ronLlicS96VmdFDGI8AfSrUSc4NM43dO9TxLls1ycx0JWLEMZ3DAB+tX44ie3NVLfrV+E98YqovUbZYiix2zV6168DFV4geDir8ceFBxitV3MyxaqfMztBya17aAE5FZ1mp3Vr2q7eR361RLLUMG4Yzj3pmkQfbNQuJdv7qNtibvbqakvJGhsZWj+990fjWx4ZshHaouM9z7k1NmtSZOyudX4X0VSDc7RhensfWunRTjBpNItja2axkAAjOKvkJj7gFeHWqc03Y1ila5UUyIqgYPrmpo7j+ErUnkjH/1qdHGVb7u4VzN3NEkQeYN2AuaFYUTIu4sBsPcL0qBW556UXL5UT9+etPXI5OCKiXGRzUsZ+Y56CqTJsI0aswIXvQse3OOKdxS/eosK5HIqt1XmqslurZ+Wrrr70+NFO09xS5Ux3KG8Gl+7g55qrHI+/IH60jvIea99zOEsM3ZqgkUYOKXcZME8EUjfMD64rKUrlRKbLjNV5PYZqeZgvWoSN/XiuOWxqivIGVhgfrTWXdkDqasmGPALsQPY1XfZEv3s+nNYmqGeWF75NYXxC0O28ReBNY0+4jWQTQNtyM4YDrW/uCr6+9VNQmV7d4nAKuMce9dOHqezrRn5mNaClTaaPy91aD7P58LgkxSMn5HFYwVpMgKTXpPxi8PPoHjLV4Y49lt57OuP9rnFcPbkLyMZr9iov2sFI+H5eVuJT+wyBeRzT0gMONw+ladxIshVl+XjnjrVeRg3LdK0cCbshhdlvIZeSY2BA9cGv0i+G+oLqHgbQ54xhZLVDn+dfm02VmVsnIGRiv0B+A+pJefCnQdh3MsOCM9PWvks+p/ukz3Mtqe9JHOftZagbH4Xyxgxr9olEW+ToPevg6S38t8CQSljwVr9P/FfhPR/G2jtpmu2Ed/YscmKUkDPqCDwa+A/j54f0zwB8Rr3TtFtRa6fGibV5baSOxNebk+IjTh7OxrjaL5udnB/Y/LmCS4PGcU8/Z1xhoovXc1YF3eSSSFjNIx77iapliSxZs565NfT+2PH5Wdl9ssGjCLcxzMPvLGhGPxNdz8CfiTYeAPiRp+oXMTfZRmKRmbHyscZ/CvJdLuLVV2zLk9mXqKshYVkBiYvz34NYVqiq03Dua0705KR+rema9a65p63On3cdzbMMh42BBp63UiqRnP41+bfw5+K3iD4a3ySaXeMkGR5tkzEwyjvlf4T719rfDP4xaR8RtJikhJtdRA/fWbkZGO49R9K+AxmAlRfMtj6ehXVRa7no8l4zHGOai8zapGdxP8AEah+2QKmSdv41Vk1OLIJOB614stNztWpcldFI5GarzOGxtOCKzJr4eZuBz+NV/tx+Yl8E1myjTknSNd27JrJvtSDHjOahku1VeTg1RuJEY5BP4VpFXaE9gkunkzluPavEP2gJrpoLRY3xCM7jnpx1FevyMy5Ynr0FeFftAPetrGnqVddPaL+EcNJn/DFe3l9Hmro8vFtxpHh/wDZjpfOfmZGP3tuTTLjRZo5C/kNEOflk+8ffHaupsfFI0mdGtYIXufuh5eSp9h0z70uuXl3tFzc2+DN8zjf8w9yBX3rjbQ+bTuYng+/Ph3xBbXuZIwkg3bTng9a+il8TWepKogdpQwznaeM+9fMGrMskyfZ/wB3v4VV7nPWvavAPmLpYiOWmUDJz7V5GLoxl73Y9PC1nHSxxHijwXenWp3hj3wyZfcGBJ59K5NrO5hnaGSCRWHA+UgficV7lrEbQeVI4O0Ngt6ZrW0f/WKNkU0RIJ3Rhj+dbYeo+RJnNWV3dHgy+H5XTzEfew/gjG7+VPstI1i8vo1MckUfeSX5VA9q+j9Suorezc4gt8/d4ANec3k1nrGpJFDdfbLsHiKH94f06VtUqRUbMzjFt3R3nhFVbSYIt+8xqF3gda6i1sT5inbvHuKg+Hvg+8jiEs9uysf+WfoPevWNP8I2zFc7Q3f0FfBYupGNRqOp9XQvyK6scrZ+H3nVZB8i9MVv2uji3j+UDH8q6mPwzCqgLJyKsf2HE3SXJ7VyRqSLlG+rOUhsRHKc/NmpJ9OZj8iEj1aupXSEh+YpkjuetMlt255J/HNV7R9SLHlXjDXF8H25u5VuJEPVbVQzcfWvn/xn+0t4gkeWHR9KXTIh8q3eokyyn/aVRhfwOa+pPFmgNfNl4/NXtnGPpXzp8VPAMEtxtS2W23DnaMc+tfW5bjp1LUmeNisNFL2kDxO81DxT47uHe+v7/VRnOLibbEv0jBAH4CsbUtDu9NkWO6iEUvaNTkY+n+NehR+F73SVCsu6PP7sxfzIrO1rSfOm8zYVIH8XUn3r6XU8g4aLTxcWsrAA/wBzHJJzXV+GvA/iEhDFoF9cFumyHCnP+0SBUZ0+V/lA8x2IACjrzX2B8PfDFxHo9hHLCrOADJG+QB6Y/CvIx2M+qxudmHo+1bR414N+AvijxVJGbhIdEs/4vObzJG+gXIH4mvoL4f8AwR07wauLdvMk6yTSY3t/h9K9Ct7dorZEiQRovRVrStItyfPy3p7V8jVzKpWdnsetTw0ae25EuliOBdkmSo/iqtJbyykZJfb6Hit3aJNpxwo6dKj2bcsFwvtXO6tzq5GzCaznzkDC+vpUU0c0bN/Hn3roJIzIpGODVWa2VV3Y/SsnUD2ZxmrS3sCB7KeS1uo23JPGPmVu2K8y+IWqfF/x5JbW9/Poc2n2bZto2Dx7GxjcwGdzV7dLZxXUzM6F+eFK8Gpf7DhvPmJ2sOoJzXVRzCrh42i9DOVCM9ZHzNp/wl8fXF1HM+u2uklTuVrNGLqf9kk8fUV19j8FXk1CDWNf8Qalr2sw48q6upyxjI6bVzjj6V7QuiruyqYReBzjihdL7r8q5qJ5lXm7uRaw0FsjxLxh8I/E3izVV1DU/Gd7fMo2wm+gR/LXsq4wAPw5wM1naf8As2rdsDqviG/u4y3MFuViU8f7I/ka+jDYiSEBwrAULZwR8KnP06VP9oV/5iPq8Ox534f+Gun+CdL+y6TbLEH4eRly5+p6n8a04tD8jBWSVR3+T/61dvHEOvf9ash0ki8mVN3feRyK5ZVnN3k7nRGPIvdOQNkY1iwGJJ5ZjgU9bAzKys+0dFXua6dtK2MpEoOe6jFSf2fHHgEgnrisnPTQDmodFWNCQzuw/KnQ6fJuyVyOnSulNrAIzuBBA+XBqS3tUaORWLhiRtCgY/GsfaS7AYtn4fMzHzHUjGQo5NYviz4a6D4wsX0vVopP3gO2SPBKn1+tegw6bHZxmQMWkYY21E2VVldQCw49RTjUlF8yepLipKzR8d+K/wBlrXfD+pSNoaQa1YbcxxyXAilz6EkYxWbY/s//ABF1RlDeGrDSYDwXudQMg+vynB+lfZW3f95cnPGeKuKrCNQTtH1zmvQWcYmK5bpnP9TpPU+e/hn+zddeF72LU9a1Zbm6iyY7ezjCRqx43epIHrXuFpo720apBEWjU962mjdITsTcM549aSS6NrAznCoBj0+lebiK9TES56juzspxjBcsUZ13ho0gGEycucD8qpSWaRt025OOBxTo7pGmMjnD5yO9SOyzKxlAJX7o6fpXE7GyjyhHarHhllf3U420kcDzTEA7T2BHBp6TNDtVQOT93Gfyp00c14cFyqjqFwPwNAEUimORgrL6Nu6fhQs7o4UAFT6064s0DZESBRj5h3oeOR3jG1dx6ccmnzWHYkjkxkBghznGKkjlmfLMuFz1FV/s0qMPMQoe5PSrNuS/7ssxj77arnbHZDt7NIpVlyOgJxStHN5UmWCqoydvXn0NNuIWtZM7t0ZPG3+tTyRyyQgouUxy27inzPuFkQWse2Msi729T1p7yGRRn8SetFnJJDI+1dy4wPTNWI4FMys+3aRyuMgGqg+5JXjhlZMom4g8jpVhtscB3MvmMf8AV+lTtcCRXhJ4XkYHFVyxDEKMnFaadCUNjx8u7cR/d/h+tLNcSYwJOAaZ5cjH5cZ789qhmUrwRUSnZ2LitSrMzNJnkmoT0BK4BOBirO1+oDY9aRQ7yInXAJwPWuWWptoV3UCQtgk9Bz0qzDE8zBVGWI4pGt2hY5khA/uKct+VXrRZRHmHasgPVsDAqES7EX2WVtqonmbuhHRfrUa/urgMWQMp4wMir5+0rG6Rr+7YfNtP3qpNbvHhETB/u44oYKxHchpmMnml3VvvCoo/THHXFXprR0tSzlk5+6qZBqnDG00gSON9x7gf0qdQ1JVJ3Ewnt0BGetNEcqNll256Gia2mh5cDnoVIJpy/cwxw/v0p3KsI1qJOsh3Zz941E1nI2Qg3jpx/Wp5LWQKsjGJV6ff6/lTGVo2IDMy+/Si4yJrVYVG9gGH8PaoJLRVmK52nrVxo1mjKlgvrmkVVkc4VjtAHWkBnzWeFGeUJGeOKpX2mx3G5n4wOvrXQzT/ALvCiMAj7rD9c+tVIraORjuG/jpjIp8zjqhNJ7kPwR17SfDfxCeS/eJJ2iMdusvGf723/a6V9CePvh/4F+KWlra+INHs9aCpiNrhQXiyOqN95T9D2r5R8cfC618cWqqJ5NPvLdt8FzAxVkb1BHIqLw+3xo8JW32NNa0PxTpW3H/E2Ekc8fYYkUc9uSAa++yjNKFGkoVHZnzuMwc5y5onofir9jP4Q6X4RurdNBjlvWhc/wBpzyObpGJyHDk43D34r5x+JHw18F+B/hvpthJp9tqUGmsXXUJLaMTzHk8yYyeeMA16bfad8YPEjBpNY8M6Ha+WVY2cEt9JnrkGdsZ965+T4N2sccd54g1W98T6hvDbr+XbECOmyJQFX8q9XE5xQS/du7OCGDnF2lseKfCfxd4u/throRWOm2Uh221o2UaNe2WHXj61S/a81rUL7TPCVnfW9pHvnmuPMtZGdmIULliQAByelfRCabp2ngj7HAI+6hRx75r5R/aNvP7a+Jy20aFLDS4FjBOQA7/M5H0G0Vz5dj6mKr6rRGtehCnE83tdHEmGY+YhPUnB/wAfyqprS/YdlvG7rbJl1hZuVJ6nPUn3OetbUllDeZDRiUDo3dT61zepKyzLb3M3YgSyE/rX2EqlloeTydD6O/Z9uB4h+HaR+awnsZ2gZWXA29Rg98ZFe06LDDbxE3oAXsuc5965zwD8OH+HXwt8JR3Dg3GoRSXbqoHIcBsnHsVx9a222lApB6V+dY6X76SR7lGneKNdZNPmQmFnX3x0rPuWmt94hhiuGxldzYY1GtsRFuwg9R61NDEJFBLuOwA5P5158ZWZvyHH6hdTbWK2/ky55G3I/OvPvFXiTUdF82VpFRVUk464x717ZNpcXJ2YPrjk8V88/GK7d5fLXIVnaNwwz0HFd2EvUqWsTyanjviTVLjXr97m7madzwMnoKx1hLSZznJ6Guu8P+FP+EjtJAsyW88bYZn+6fp71Lr3gMaHbrO2oRXPfbGOntX08ajjobeyucu1hE3ysGQY+8OgNc/BpM+oasLS1he5nzwqCuutrY3U0cWAEyOT82Pwr1ix+Gs2jySXNuJIJJABvUc4x+lTLFKlq2Yzo9ken/C/xcvw5+H+m6VdwrJcQqZJpWlChSTnbxXzr8efEml+JviZd6ppNobRbiNTcKeFeTON4+orubjRb+3Q+ZLNMMc+Y2a4fxZ4JfUpVuUYJMi4w2eR1rPC1KdObnHqckqLl7rOHtZTNgqP4aH2GQDOSTgDOK0tPWK3Kt/EvBG3kkVp3n2PW/JtVtvs8wfes0cYBBr2Prz7B9Q0vc7z9lf4ew+PPi7pv22Fms9KDXsoK/KSo+Ufn/Kv0c8kYx5YzjAIr4K+CPxFl+HfjGykvk3WcrLFPNEOGQ8HI6gjrX6CaXHb6rHHc283nW7R+arbhzkDH4V8ZmsqtWqpz2PQw9FYdcq3HafZRxxrLMNyFQQo/rUVxGklwXRdmTjip4ZmZijLgLwMnJp5gJOQMjvXiSj2OoqtDFI6eZFlhkCRT0/CnraxoQc7l7Cr9uqq3HJx1xT2hgkA3/K/P3QDn61HIXczmt0jB3thm9B2oWFflB5HUbev41efS02hozvJ6qSaiZPLIU8EHoOtL2Y+a5TEasxHK+mRVmNTGRgZA5oBTzANxGOm4cVM8oHKYNOMXcVz5C/bi08Wuq+F9d2SPHJFLZMyr8q4Kuufrk8e1fLUniC2jkKMHRuvzriv1D8aeGdE8ZeGbrStes4dQ0yVGaSOZSduATuDDlSAOor8t9Vt7KHUryBEdbeOd0hbBYmMMQpP4Yr6PBy548vY5Jjm1i2voSiyLu9mBqrcKjQtsbjHO00k2l28nDRqw7bc1m3WnPZyE20rrFjlGYsB+derA53qZerXBjuApG0DAPvWxpciGPhhnoKwNaV5YfMl+8COR3rU0ZCirvXbxxkU5bCW50sP3Rzk1cVlSIkDLdKpw48tcnA9akZtzDDZHSsGdOpuaa3+huQN5Vua/Tf4S6nPd/Dnw3Kpj3vp8JxJnP3Bzmvy3tbw2aSkthSuCD+PP8q/TH4PyD/hV/hcHBxYQn8Norza/wAQdUekeUJMsGeM/wAWDlTUz3HkeWoGQepFYn2xl4yD9DVmK6G8FiSMVyNX0NFubSzLj5fyqwIysIcjGT+NZsM6yKrQ7WPQhhg1f+2fKQw46VHLYptIinmaEjbzVDXdYbSfD+pagRGqWttJMwY46KTVxsSRgq35mvLv2kfEj+F/gn4ruS21p7b7JGw/vSEKKmnHmml5lSklF2Pyw8eagdYWS9kPzXFzJLuJySWJJ/UmuGrpPF199oukt0URxQ/wqMDceprn8A8cV+nU4qMEj5Oo7zbIWWiiTPQUi425Gc+9WZn2j/wTQsGbxb4wvF3Yjso1yvbL/wD1hX3zeRJFZTTlmV1QkgjgjHNfFX/BMuS1j0rxsCSuovJECP8ApiBwR/wLNfZHjLUHs/B+tzxDfNFZzOijkkhDgYr4PHa4zU+hwcXGmfiz4ruhdeJtanAGZr6dwfUGRsfpWWPeppZDcTTOwBZpGY/iaTafQV9nT+BHh1H7zGMoxzmpoZGiUbfWiOPfxmpFh8s4xmulaMxZs6SwugysuGr79/YKs/J8IeIAuz/j4iZuPmPy5wK+DtEt1VQ68sfXvX6C/sMq8fgPX5wv7p74KoxxlY1zj2614uczX1VnXgre2R9HNmNd1OWRZBweaRsMpBPFJHGoXjivzdy1PsSaJS3Qk4qaOYKv72JdueG71FCfKU8HnuelJJ/qyAcg1SAtK0Un8IxXxb8Z4wvxD1pcYHmAkD1xX2VHuhUbV3H3FfGXxmmz8RteLdfO7/QV3UWnccYtI4GRgqkdKwdQ5zjp15rVunJXg8+1Y9+2Wzn8K9OGxM9jFmJ3HFdf4ZhaPT8A4ZucVy0i+ZMqqvU9hXcabEI7eMAYOOwpz1WpyR3uWFUFvXBq7DCVG4c5qGGP5iO/Wr9tG20gjiskdOosMe3B71cjXc3HSmCLGBVq3j5rZEyLUP3sjpWxa4ZRkZrOtohtFatuu0DFWtzNllY1ZRgYPtVuFelVVbDL9avouJFArbQkL1t9zZwKOAfMb3Fd94O083F1GpGFXnPrXCWC+dqzye3ljivYfA9iIbdpJOG4x+tc9afJFsNHob8KCPflQSfUUxulXJAJG6EetRbAWxt/Svm276msSGPG3mpP4SAeKc1u5PyjjrSKnX60F3KUkZ3YpPsrsvoatMp3Hj9KmWbCgbCfoKgd2ZUtkVXklW6ikVZVUb8YPcVqSKJF749DSLbx4AA8v8av0J5jOXgjHNTrkDJFWGs40Iyfl9e9QzK0ZO0q69qeqC9wDBuvWmr8rHP3aZHJuYFhtPvUwU7eRn8KqO+o9TN8snhEz9KJLd0GTikkvEhbCje/YLzSsHf5jIAP7ij+teyzhSIGIXGT1qJmk3E5G2rW3cOgFQuvytkg9qzlsaxRRkUM2cc1E2WzU8i1D93dXJJaG8SnPOdu3sKxrqVy33iFHfNX7rKyEYOD3qhIqvya57M1Km6QZId8fWmTTMykfMTx3qy7fLgDAqLIUelVZrUV9D5d/ae8N/Y7y3vUhbbcIQWx1PrXzRFGVmC7u9fZf7TUjNoNnGo3zSMVjGOnPNfIc+nz2t5LFNGIpE6lm659K/XspqOeFi5Hw2LiqdaSJpI1MIH8QqlKxVMBcj1q+tuHt2Z7hVwPuhSSaqf2a0ioVjkcf3j8qD6mvXuji5kUdkk2dnQfxV9ffsn3F7/whtwrSyPZrJiMMOh9q+T5tSttObYhSaYDO0DKD/GvuX4D6rDrHwt0K4iWKNmh/eLCoVd2SCSPXivks7rL2LjHue3lsX7Rs9ANw7rgEn/Jr86/jdrz61441Z5T5jrMyZPtnFfoVfYjs7j+ElGAbPTjivzb+JFnPb+LdS875nM7E4/IGvmMs+O56mOkmkjkGxuOe9DJE0f3nWQdMAYoYfNQEy2c19aeGtNy1HpczRBxtkH60iwzRyY2EN7VGJZI8fOwA6YNadndP8rEZJ7mn7oyWFcqN45rc0HV9S0q6STTrqS2lzwy9RVKOP7Qu5cL65rSs7S5aMGGL5ehaolQcg9rZ7nr+h/HrxBpEKW95crqQ/6bfKw+pFd5ofx4sbiNf7Rg8j3DZ/nXznDpcsi75HWMjqzGrkclrb7AJPMmHG0c4rgrZbRnq46nVTxsoaXPrrRfF1j4mi8yxuFf/YBGa1FWS4bap3e4r5I8N6tqOneJLW5sWaIK43KR8pHcEV9naOqS2ME8ZBSVA27GB05FfK47ALDSUlsz2sNilWTuZy6e75HPWnf2SW45BFdHb2UkzAJGSD6CtRdA8xASMHvmvOSSZ2cyODk0dlHOTmuI+I/hi21OAQXkHn2zIV3LwyE9wa90i0lId4OCSMc1max4Ri1mzkt2BGRwy9j612Ua3s6ikctaPtINHwxq3wINpqBuNO1mMx5yIbpTx681tx+Ab+8mjN7foyIoXbbKV3YHrXtuv/C/xFpsztDps2pwKflltcMW/Aniufbwr41nBWy8KtbOeBJqFwsePfAzX2axtLkvzHz0cNO+qPNP+EN0/T5WnNq00y5/eSHOPzroPAdj51/MucBjniu80v8AZ/8AEWuMsmvaxHbQ9Wg09GBb/ZLnqPoK9c8K/CXTdBs1it7NAigfNjLEgdSa8PGZhTcXGGrPRoYSXNzS2PLl8BnWV8uZMQY5OOtVrz4KRXf7u31rWLBAOBa3GK9xuNB8lQiLgDoBVb7C0Y4TDdq+c+tVoO8ZWPS9hGW6PFbX9nHw6u1tVm1DVn7i7uWbP1ru/Dnw/wBA8MIq6XplvZIP7kYLH6k81166ZNK25uv0p0dqUkxImBTeKqVPilccaEY6pFq3iRY8Kir7CnxgryBihY1VtyKfpSEOGHOPbFczd3udKLAkfAIbBqxHcCNQXbB7e9U41aRsCrdtZtNwXWM9fmH9e1Q5JbjJmuTIwHc1EykE5BqxHY9H35b0FOksfMXJckVUX1IMuSNZ8oRkevp71zHiL4eaf4gt2iuWkV2GFlXqvvXai12t6joaimjbrtyBWsasqbvBkyhGXxHguqfs/wCqTXBFtf2c0QHyi6RgfxI/wrNj/Ze1XVrjfqXiCxsIB/yxsrRpD+bsP5V9HLbvMdoTnIxUzQmIbHI3ZxjFdazTErTmOZ4Sl2PK/CXwJ8N+FbhLm3tpdSu1/wCXi+bft/3V6LXpFvp8ar0CjPGOgrQjfy1KqeO4NMZggyoHX7vrXDXr1azvUdzWFNR+FWH29iWUknC/Wp1tQnKnPFRPclkAxt+hpYZWBGQcdqwibF6GxaWPPzDioWhKjDHAH60puGK7csB7GoueBk7fftWoajtpZuuKgmYrwRuHpUqzCTgfc/nTWmj3Y2YPrUsAhaIKVkU7scMvaoPMMfGd3uanfDLkKc1CxRTyMsex4rEaGM2SRzzTxG3ygjAp/ktGqPt4PA5pDNjIwtQ2WiRMKp4qMtuYgdfSnOWTaSjbW746Uq7d3J49hzS5gsNA+bGcGp9qrjnLUyRdxXYrY67scGlXzGwQOfSmLcuxx+cVU8EdDWhBFDJ+7nWOdh0U8GsiNpY2yc5q00hZerA/3qszcew6e3WMiNA8Z7AnNSLEY1BJJ+vamWuZlAm4OP4eMcUsEbM+yRtwzlS3T8alk8rJGaTJ3LsPbHWo5LZpEZgMv1JNWPXd2NPW686Py1YAdOnNFi9Sg0ahOYju/vVYtbPcu9m+X+7RMfLB3cgfjmnW7BlDDhDyV6VFtbgQN80jIheQjqFHAqnqEzSRmFR8gxu78irt3N5Me5YztfIAz1qhg7mUjaM5HNc05W2NYRvqzPS2zMAeV+lWvJTaQEH1PNWNq7sINx70v2aRn2qpJPpWSfc6dCOHGWMa5denvVhvM8keaMH2pYbNllwSzNnoO31p7qrTYKFscECtSCmZYwpjOePSnxMVHHyn1HWpFgDKRjnNP8nyVDNFn0JHWldEskjkSTiWRiAPTJ/KoI2Y4O0D3C4NTW1qp3O25W7DdUsdvHJuB4bsM0XIIkjdspu3BuafDHJCsiKysGAGH7e4qS3+VuRgAcCrLeRDDuY9s9CeaqwFNUlt32xhQrdSy96WSN5Nj7lAU87T1p0Pms287inYYzSsq7QFkUsRuIXPH1p2EyPlc7Tjd1pv3UcHBLDAPoKsJbhgGLAL64pZLVRgocr3q1FskrozLgZ/TmmSMJGbjIHWr0enGYZjJUdy5qtNb+UxQN82ecVMk7DTIZIRwEG315qt5KNdSAgEqAoBq8ls7SBWbBPcjrVWJ41R5GVmkaZkU47DIz+lY2diixbWK3GcKobp0xVlrMQllUY9c1EoBx2YCrCLNdKSF9smsr9gKKyJA77ZCCTyuTUzXUQUNsbeOhDZqZrCa3Dt8p3dckVXihLMWdeAPu+9HMxqPMAuNzZE0hTuue9NmmypMZaNu/PJpVtfLUkcmlVPLj3FVkcnkMM1Fy7W0Es40Xb5iNLI4yDxgVWe1/enaucn1qc7d33Rkfw9qd5fQIevpRcZSffu2MOB04oaEghsKRj8TWm8DQIMjcTznNItmbgDOF9N1G4rmdbrGGlZ8cjhSM81bn01o4xLiPeADhTxj3qzHpJ8mRztAHfdjNVUKyKy7TnpkVWwyFmj2EFMu44ZeAtNtbWONvmboKstHHsxgn3brTFjTzCrZJPQgcU9SxDIm44yi9Pk61ehu4LaEZyxxg7xms/aiycnvT1uAsy5XMeeQR1pqViZK6LElwGRvlCE/NgDGRWHPbRX+/fwEbHIrTuJA8jNnPOBVOOFnm8ojBkBwfcc1pGeupk4Kx51PHNJq8dnEgknklFvGrd2JABr5t+MXgXVfB/jzVD4jsbyGK5upDBc3cLJHOgOAUboRjHSvra3t/7P+ImlXMykQQXSzMDgA4wR19zX1Jp/jPw9qkUkEttK0X3W3RgqwPH3T2z7V+g5BTUoua3Pm8ybTikfjrN4btJPJmsWmheQ4SOICRJD2AHc+wrsfg3+ynr3xO+IAGs250ey08R6hcadqltNay3Vtu5MSsuCpOAT7iv1dn+HPgW21Wy1ePQNJivbdvMhuI7SNJI2xjdlQDnFY3xG8V6dounz3cjRRJEhXcxBbkdN3bJ7Z/Cvrql4wcnoeNH3nofJ/ii6OuXkErx+RBBELeCBT8sagkHAA4yQOPQCsuDSDI2Dya25NMeORmZMhju9hk5qVLRY1A565B71+aYmrz1W2z6WNPkSSMptJMPDMATV2HSbZoX3I0Uv8LR+vuK0Y2VJFJAK9880/CyzSNCmIuwzzXLzruXysyG09lhVXUMM43CvDvjV8L73a2p2kbXNmXLMI0LFDjvX0KsYY/3eccVO0PkwkKdobhtp6/WtqNd0Z8yCUW9j4JsbWzmjlS2vUWWM/PGr+W4I/wBk9fwrO1eKW3GxppDGRuzIAf519xa58LvC/ib5tR0m3uZ+zlAPz/yKzIPgb4J01g0fh20jYHKkpux+ea9tZlTtqtQjGomfLXwv+HN9421CJ7a2b+zYnDTXJXC/QHua+movD4ZmDRrt+nSuzh021sYVgt40SJR9xFCr+SgCmr8mcD68da82vi/bSvayNlFrc5O68H2F9amJ4l+cY3qOleH+OPCcvh/WriFxuhILxn+8MdBX0u8Kx4KKVOOnrXKeNvC6eJNNeErulAzG3dT6Z96rD4rllyvYzlFto+GLht100sY+WQliuPu89K1NI0G9vroNANzLzjOK0vGnhO58Ma9NbTQmMZztI496t+F9SaxjYBFZhzkDpXvxqO3Mjqg1Y19P0PU7VmF5DgcH5q+xP2bPFH2rwGthd3BM9lKUPOTsOCvPpmvjzX9cvbiFJAso3EBPkwGPtXs37OOp3El1qkRkXDQp8q+oYnNcmKtKm+YynFbo+wLO+iuSQsqkdOW5rTt41kYAyKfYng15PDMy5wzAE54NalrrNxbgbHJx/er5+Kb1JR6lc2jK2YQvTkKabb2rzsUYqgHVjXncfiW43ZcnHXg1abxfdSJsB2CrcUM7soVm2xv5i1DfQGSTGNjfrXC2/ia7t7jekhx3FWZvGF9MxJlWM/7K8mly30A6ebbDtUrl/Q1Se6WNsZ61yGpeIr2YMfOKbRwx61438ZPjZq/gPRxFZ3nm393lIcAfu8dWNdVCg6s1FGdSSirs9O+Mvx08M/CfwzdnVrnfqFxC0dvp8J/fyEggcfwj3Nfm/a+JrSNnFxbFE6Bo8P3NO8XXV94gvp7/AFC9mvbqU5eSWQszn1JP/wCr2rmUtwu5NzLjjpX11HBRpwsjy513c7qO4tL2EPazpKMdAfmH1FZd5MkIYueMciuO1JvsqKVbDH+Nflas/wDte84AnJQeo5q/YW6ke38j134J+GofG/xS0ixmh+1WMPmXdwmMjaiMRn/gWK56+uIl1CeW4/0cSSuyjbhR8x4rqf2WfF1zoPxc0mSGFrr7YHspoU6sj4z+WKxviNqdhoPj3xJo6RtLb2t/KidMY3E4/Ws5U7suNTqxkF1DJCpWRWAHY5oa8PGxc+lc6uoabHL5ixSWwbqVXArUto4bhd1teSSEHcdrgEfgaylSZp7ZGnbtNdcKgd8Z56fjX6X/AAbtbjTfhZ4Xt77cLqKyj8wfgCB+VfGP7M/gODxr4yhl1CTfY6aRO4K8SsDwnvzivveGRWRWBAAHQcAe1eRiJK+h10/eV3sXVkOSwIPapoY5JmGGA+tVkYxr2+Y84q5aqI2Lr16da4TQvW/mouQQD7VY+1mNRvkx65qj50jLjdxT1kDAZXkdyM1HK2wLcNx5OfLO7fz1zXg/7bXii10/4E38EjFJbi6gjRScfMHDfyBr2CS4EcnHAz83HT6V8cf8FEvFDHTPCeho+6N5pLyQDn7q7Rn8WrqwceavFGdS6g2fEVxM00kjMxYk5BPWq205NOLZyfve+KarEZGMA1+iKyVj5lu7Gt6UzAIIYZyaey5Y00LubHek9hH1p/wT98SLZfFZNDSTyxeWc7Hn7xG1gP51+h+s2sdxot5HliWhcHP0Nfk5+zb4g/4Qf4q+HvEEkrQ28Fwscx/2G+U/hX6y28yX1tGVdTFOmQwORtI6/qK+PzWioVo1Hse5gqnNFx6n4lXkH2fUr2ED7k8i4x0wxFQ11HxI0SXwv8SvFGlOQTbalcRnH++f6YP41zrLsxnpX1dJ3hFnj1NJNMIVANSbSW64HemR96lxtbkj8K21MTb0WTE0aFiI8jPtX6ffspeGV0H4L2E2VV7yR7goPQnAP5V+W+ls7XUccal3YhVUepIAr9gvg/4abwz8LfDWnS/6+K1Uuw55IBr5vPKl6Sj3PSwFNe05jfkVtvrnrxSGNmUYrQ+z7fp6YpfIC5IYAjnBr4OS10Pq/UorvXjDMKXhhjpVxm/dh9qmo2USbc4XJ54oAbasVyH6Lzu9q+I/jIxb4ga2TyWuCBX2zNCIjtTOD78Gvir407D8RtaCjaBPz+Qrswy5XqaQ2PPpKyLyPOPUVr3DbScc1kXjHkjivWgjGZFpVubm/QA8Kcmu1VQu0DrjiuY8P258x5PwzXSRsNwA6gVnP4iIp2LNu374E+tbVvhlGRWBH8rg5rasGEijmkjUutb7cHtUscZ7VNGocBT1qdYwrAVqmS2LFxjHStO1+X8qpQx7l6Vet1KcHkVojJsuwqvJP4VOs32W2uJ3G4Kn644qBfl2gc5purSbbW3s8YNxJgn0HXNa+Rmbng+z3RQ7hl3OfU8817fpNkLOwiH8R5NeYeA9LM15Ap5AP9K9n+xLGdo+VQBye9edildWIjuysnzHnpTlSPzM4NXIbZFbn5qWSx3LuRgPVTXmeyNiBQN2ByKb9nQMflz3qaG1KzYPSnTW5tm5YHdT5EgIFVMY281EqDcQOhq0qMqh9mV70xlXaSoxS5EXcgCbcjbuzT47MupJbbjsaXOMYqRm24JHFLl7CbKci9Aex5ps0aSLgAdO1TOvmZ701Yjn5V/Cs2gRQ8k7SCMikjheHJB3Z7GtB4GHBTA9aPs+5eufpRGLuXzI5zaqsNqgL7UM3THFO+7Q2dte0zjW4z72SagkkCjHbvU38OPXmq0yZye/WobNVuQSOByKqTSjrnmpZsjpVSTJzkVzy7GyKV4xkJ7GqknoK0lt/OViWwPeqUkTBzk5Nc+tyrlJl9elQSAe9XTbtzuNVZFLZwOlULU4z4m+FV8U+D72KJM3cSF4W7hhXwN4h1XUbHWZ4ry1hFzG5yZQTnHGeDX6B/ETVDoXgvUrpE/e+WwT6nvXwhr1k2oXrzz4MjksSvTrX22U16kadk9D5rHU06lyKz1i+vrUbbpYWccrDbxr+AOM1j61Y3CshlnmuA3USSFsfhnFadpEbUccjpV3ULH7Rp5kKZK819DKrKXU8pRjvY42Sxk3YBG3sB/hX17+x/fSv4J1GzLgrbXJUL3Axn+tfK5hbarIMNnmvUPgB45/4QvxUbeWZorG9baVHZj0rxMdRdalJLc9HCTUaiPsy7kAs5+5Cn5fXivz88f+XJ4p1TJXBuGIJ68elfb/APaheNmZ9ze1eb+IPBmma1cO9zZQyludwiG4/U18lhMVGhJ8y2PYxNF1bOJ8eSW8P+yfypsmmM0e63i81x/Dg19Mah8IbGHD21iiJ3+UVS/4QWO3TaLbA9lxXt/2pTeqOL6rLqfOcdlfoR5ulj6h8/pWraaWl0iB42gl/uNX0FZ/D+2lZTJHjceldK3wbsNQhQy225ByMcGn/atMf1OR82f8IteKqmFY5AehLgYrUs/C+stAqHy4kHbzVyfzr36P4F6d5h2SzRJ7SE4/MVs2vwE0SRQXvNQc9SsdxtH54rVZ1RitzN5fUl0PnSHwPqEh/fNFGvUs04Jx+Aqe28KaTpt2I59X8yUn/U26/Mfb+I/pX0xb/AfwgAfPsJ74+l3dSSD/ANCxXW6H4N0bw/hdO0mzscdDDAoP54rCpnsJK0EEctlfU+fPCPgPWdYVBougzWFlv5ur8EMx7kA819R/DjwbNoumqmoSNIFHyqTkZ74pY9ylRjIrqdNmVbddxY8Y+leJWx0sSrS2PSo0PY6I0YUij2+WgQduKSZA3Q55qCOQxqD9c0rXu3HGa847LCNAu7JWrKxrtOFVRim+dEyj1NDTR/LhgKzchWI2j3fe5FO+zqyjCAmkEm6TAPAqxHJ5bA55pcwJW2Qkdise3fGPX0qW1ZbfcUGd3TvT1ukky8pwo4FKzDqAoHpS5kWin9j86Qsygbj1qP8As6NVbI3HPHFam1WXLgYpvmIvA5H0rBvQ0Mw6a3UJtHc03+zEZumT6ZFa27zI+g2imrGFBwoBqAMttGA+dQCR/DVJ7EljlGB78V0e0FfugsOc01YUkLEAlsck1NkK5i2umPI2MbB9KmktYlZVO4Y/Wr1vDsk3H8KJhJI2Btb0wOlWl3FcrRxxwtuC4Hv3olg81hhjEOvABzUyWssje6569qnjsZD1IUDritV2J0Khs024UZHds0i2ka5AGWxVjyZElK/eX1pD6ZGfStA0Ky2+GTbw+c5p0UMvmu5UIp+9Iygg/T3qx5M20uy7UXkGmvdZt1jONoOTjqc0roNDPnVHkYqhx0yeM+9Nt4V2naAfc1aaBm68r9M0vlrENoHzdc5rGe49CnJGN5G1fY80xUKk5PStCO1Sb7+QPapm0smEtBtcDn5jj86z16D5TPWF2XcB8vrULKzEjOR0470+4mDDyVJIXqc5H4Gmwwxx8BthboAMk/SjUtJDSoVQSMKKjYbuRV24VW24GxV/hznJ9TTTGsn3F4o1KukV0WTjAOPXNWoY4wzHbuOeP8mrSYSPDqu3HNNgxHwF3DtupkOSIpI+jEDI9hTFVOMx7mPTpWittOyl3j+TqORVdVVJM7QDSXmTzCzWc3kgMCg67c1XjhIbLfnV3cW+Y8Uwsu71NGgrksagRgDjtUTKvzlecdulKYzuA3Y9lpzLJ0ZPxzSsPmIY2bGT9MdqvW7Kq8KP51HGsYbYVyeuVHH0oYjdg8AciqHcNjbgVK4PUU8IOTkZPRR3ojwwYt+CikTBk5P6UEuwR27u2AevqRTpLVrebd8gGOtPRWlZkToCOc4q2uml42OAWAJp2DQz8LuBIzUckib2yDjqewq00PlphsqcVRm/eMsCD55AQWH8K9yayn7oJXK1xM11dLKfliVdsakfmakSyGwc4NWViXG2IrsC4yeopI/3mVC4/wBr1rjkmzphoRfZxHHgryOSaFWTaNuQOvBxVj7PI3DJkjn5uhqyoEx5UA56Kc0lzLYptGXJvbq8hbpgOR/I06FW4RJJgx6lW/xq7cWbRhi8bbPRRzilhUmIAEhc9G4xVX7mbkiKKzDW7sZ2RlOT5q9atNYxzRhnuBI5HGwnAq4tsslv5kr5J4Xb0H1ptuoj6hX57GtLK1zO7KX2FVhGHZm9aiKsrYBwRWjc+XcYjz5TE5Ozrj60JDHt2gZA/vdaylYpGXJ5oAJIbB42jFPja4bEK7ULdC5O3n1rSWzHLjaAvbNR5E0m5hkYxQMgZm0+TAm/fd1jHP8A+qo9xhUiSPJbor9ea0FG5gQm+SMZXj+tRSR+db+ZdqY3ZsJGpB/HP5VqpWJuU2vpGjCeUnljj5TgimQyA53ce2asRxqGDAPnvubIqw0asuUjjMhHVj/hTcmwRRF48gbcjLGOODn8aTarMdg4606RSuYwu0dwp4z+NQlW3AY4x65qea6HYkWT5SMZ7jk0+HYIIyhwxAL/AFOTVe73wWMswONq8VLtIAUDJUDn1qLjJWuBgDGT64p3kmZQqhmbr8pPFV9xHVec1OsrbcBj6HFFkBJIA2FkDDHJZRnNLb2bSQzbFYkYY/MMAn2p0EfQS5C9d3tV03CSQqqjAX2x+NP2aluF7GRMrK2GGNpweasW5VYwdm5SfvZq0yLnOznu27Ap0chSUCIqpI4Zal0kPmMm4iMjgqAAONtS29usajDbs+xrRuNNuFVN0sYLDdyN38qWCNYwSVxk8rVexRPtCvtK4LLuH0yagmjVmDpEcA/NxzmtVolmPoBVeZflwvrzSdKwnO5mm33qpYsUJ+bIyR+FOkhhgGYo/NJ9QcirdoxhkJ27lP6VZmLS5HAHtTVMFUsYqqW+VV4+lTSKkdqpGC7cseye1X47Ubsbh9BSzRGSECNlbHqRg0vZMvnOeWFZGYlgp9waJYdqg+YrD0710tvYtMyq+Np4yxHFS/2XJCpBaPyx07mqWHdrsXtfI5D77H254qe3kaGaOcrwjbufyrpvssLQgmLc+fvVXmt7fy2Vo9xYf3aXsLPcXtOY5Lxh4XsPGVnPZ3u5I5lx5kD7WT3BHI7V5HJ8L/iZ4Oug/hTx5LLbhsrFqESy4HueGx+Jr6AjsYWjEu3YG7qvOfSmrY/NlTx2Nehh8ViML/CZy1KcKm55vo3ib9oBYltJr7wncr2uJLKVnA9cbsH8a0tH+FmrXGsLr/jbxJfeKdX6wwuEhtICD/BCg2rjp68mvSI9Ljt4d7yKH7+tUZI3kmzGxRceuM13Vs0xtWPJOWhhDC0oO9jM1LSoljCtb/fHv8v+NZE+hllGICoHeuqhtH+XzU3J+I59aq3ETfMpAODgHPSvH5ne51WRzDaIzxttUGqltpqLu3IF5x1PFditsBFskDRs3RlfcD+HaqK2aLceWqFy33fmwQfWjmY9Dn2sfszHYu/PPA6VWlyPvY25zkV082myKCSc8/eNZ0mntIxxtXBp+0Hyox1l5+7z0x61GzM33lZR2D1qto8rSMC2M/d3dKqXGn3UEgDjP0HWtI1I33KsUZokaMsykH1HT/8AXTIYY5WRZNyrg/dFaUumuygpnbjkNS29vOgbKAj1wK154hy+Rly2cbblGVxwMnmnLp8coVETB7tWpHZz3QO5No9VAq7p+iyRv8w78ZqHONyXe+h518QPgvpPjzSTFd7o7ocpPGdpH414Drn7NPi/R72RdLa0v4APla4Uo2O3IODX2munncVKgOOcUR6W8kxUQICvuefeuujjqlF+69DCcOfU+C7r4G/EKbyra+020jsZGxvMzMqMenBzX0x8G/hK3gPQ2huTvvZjmSQA44HQd8CvYLzTRNbSWtzGrRyDaVx2/wA/yqvpckqSPY3Q/wBKgAw/QSp0D/XsfpWtbHTxGkiFBxMz+wSR8gcD1anrouFwsu9q6gNLtIZc0n2GKSJW8tc/9MxgflWKlZF2Zx72MsTAkZANPW3dmL7eK6SSyDffTcKqyfZ7XKeWcnn71X7WI+VmHHGYyTnAqRo2MZLDn1HSnXU8QYlFP0zUS6kypymR0roh72qJMvXsQ6XITwSDg/hXx78Xr6fVNehiOGit02jueepr7Gvlj1WNo5ImOQV+U4xxXyr8ZPhrrltqcl9p8LTxqeVU8le3TuK9fASjCreRyYlScNDyS88NNNbsTIqjGRzzXI3Fq9uzBhhlOOa7V9cntgbbVopYgOMyxEMn49KwNWe2myLe4E6nplhu+lfV+2gup4zjLqjjdYUybcdaow6VcXUg2px613Fj4K1DXGRba1dkJ+Z5MgAV6B/wgEVvaxosOHjTG7HeuOeJpxe5tCjOQn7O9vp3g3xDBq8tvNc6lCGaOQttjTjrivIPFWqSa94u1jU5EHmXl3JMyqMqMseBXsawPo+j3vQSLC/KjB6Ef1rxlY+2CD1PFGGlz3kTVi6fulWaEmLngeg6it7SbNvLS4U7ixAHHNUVDKuAc5HStnSUlVRCGK25/wCWe0cH1rvUU7mF2fW/7HLw3GgeIrEyMHjnRwxABG4HkH6gflX0tpeoSRSiyvmwzY8uZeknt/vfzr5P/Y7vRaa5rFiygrJGkh49DX1k0KSIVI3KRyvvXxuMio1We7hvepnRRv5YADZX19at293tTJOcmuVtNQls5PKmfMTH93J6exrY+0BiBg/ka4NTo5Ta+1I38e0+mKkEmF+U5OPWsRbhFbcGyKfJqzL/ABEjp0q1IfKasd0LiXa4APQtgV4V+1J+z/H8cPD1u9hItl4j0wP9keb/AFUynGY2PYHHXsa9amvomwQQD3pq3yqxw3OKdOrKjNTiKVPni4vY/Izxt8NfFPw/vJbfXdDvtKKD780LGI47q65U/nXJbpPmKSFsdK/Sb9sb4wSeCfAK6NZL/wATPWlaLzAAdkQA39e5GK/ONoSH4G31r7vA4ipiKfPNHzmIpxoy5VqVluplIJG8+nTNTrqQRgRGEbPK5zUs1vuUcAe461B5IVq9NX6HG9jq/DviaK1ys8R2HjP45/nX6AfDf9pDQvhz8EfD/wDwlNzNPr/2dmg02LmeWMHEbN/cUjucdK+Hv2d/Atn8Rfi94c8P6g22wuLjfcf7cagsVH1A/Suv/bKWTwf8f9bs4nzYXMME1uqkHCCJV2/htrzcVGniJKEzpoylTXPE4T4meLB48+I2u+IRbR2h1C4aYwxNuVc+/eubZd5x3FUI75JmBBwfQ1pQ4ddxORXpU4wjFRjsYSk6j5pbkK09sdx2qTyx2p0Nvv49615H0ML9jrPhJoI8SePtCsZIWmjmvIkbZjIG6v2H0+FbOzht4xtjiRUVfQAYFfnB+w/4LTXvjBa3MqGWHTbd7o8DaG6J+ua/SdlG0DPOK/PM+m3WUF0PpMth7jkx8cmc4Ylv7rH+VQXE/wC8wVqOZMqGDbWHcVHEzsx3tuI718w5WPbST3ZdMgaIKBj2qNYyybl5GaaN0anIwKI/empIfKh67ScMM18W/Hq1EHxM1pRkAuH47ggV9qeYse3jqcV8cftHoB8TtSKjgqn/AKDXoUXdl09EzyW4+9gdKy7s4BrRuJOorPkj864QGvTWxhN3Zt6bbm2s09W5rRj/AJ1W2CONF74qVX2gCsnqy47FlVIx6Vr6aw3BfXmsSNu9bGljcytQhs6KNQo4FTxKOKii+6KtLGNqk1qkZsnjUbcY4qWEANUSg+XViMfLWkVYyZft0DsvHP6VXkhN1ryMXzHCNpVfXvVm2IjXzC2AOT+VJ4bja6maV0yJG3j+lX5iPX/hzZ/N5zJhFHy16UHRlw34VyXgmzNroybeN55zXQxqYsdGryq07zFGPUubFUcHFIWCtjue9V2nII4qZfmjyax5i7C/MpzjPvTZmMm3KZx3ojRnBG7j0pWhKlTv/CpeoxFYR8Lz6imTYdtx6e1O2nrij7vPZuopAVmwWIAP40gB3ZPSpjGV5HINRyZVfrUgM+7natIkrKwzHx3xTu3XinhB2NTygI7K3QlR6Gmj5cDOVqZYwCaYVVuCcCrsBybDIxmnN8wwKYXC8HrStlQOxr02YLcTyRty3WoZI9xIHSph82cnio5LhYl4+Y44rORqiNbVNpPeqssS8gKPrVlpiUBC5Lenaq8zMvUDNZM0uym1sZG254NMmt0iXYAp9Wq01u7L5gcADqM81VwGPDcD171g2XqU5IVYYAx61XaJFyCParkg6mq7ruX26+9Q9has82+N1nLJ4FvfJGduMj1FfFGqRtDNz1J59q+8viRC0vhm5RVLAjpXxj4qsY2v54o8ZDYbHUV9flE1KnY+ex11M5CRVUKO3XA7VYhkZYXBIKntSTWbR5yc7agZm2YXv619IlbQ8kjlslvPljIi+vFRw2C2TB2nw6HcNp5BB4NQXktxxs3M54AHNSw6bMqq0+5ZG6hjQ9dzRabHt3wx+LjX2oQaRq0m9pvkinxjcfQ+9e4DT4goZVyCOtfDdxdf2TcWzwFjNG4YEHpg19b+BPGz61otu8h2lkUc884r47NsOoP2sFoe/g6zqLkZ2kNiGQjbuI6cVpWfhyCTHnwqVb2qto9wsjABsmu5s7dPIBbBbGcV8ndnrcttGc1J4RsTzDCoI6ZqJtJuY18tcBfpXWRwhm3BKtpa72y+EH0qR2OJj8PyvgswRe+44qzDaxwqUGT711d3p8bcg54xyKoLp4WbcR+lFkFjMVQzYVNw9DSrbjcNzkfQc1rNGqyAKM/hRHbvM21Y/MP5VYmZ6qi46/jWha7mhOxcnrmnSWbRth0Cn2qWKQQx7AME+lDmLUnjMnlBip29z2pHkaThTsH0zTQx4U89+vFKp3cdKbmmrFWGqdrcZPrzQy+YAw65weKXhW6c0MSi+nfIrMaQ6Nn3nnIzinyXjW7ghQT09ahUiQMcHHXFOX5iBjirLLEN0gxu3Enk5FWRfRrgM4z2FUuY22gD1pwj53bVJ9SKzaAvfai/3TkVNG3ygngn1rOjDQtlXznqKseYZGwTyf0rKxBejOQ+WHAyBUL3Hy8Hr0qucW7ACTe3cVDtLNgE7vWmBZ3s/DOcdal8zcFUjIz61DztA6fXrSqoZeh61NwNBVDdBmpliFvgAbTjPHNVbZCV2l9oPNXGv44VKKNxxjPpXT0M2NZVI3LuPrSYI6dKYszO24sAP7vQUpfrtb9ai9jKw2TfkDd8uakjterKRnHICAnFR7ty5I/I0m4+p/OlzdgsPa1Tne+xWHRmxVWa2XlV4296e1u0zZYk4PFTxx/NhuhGKOc1WxSDbYdqqzevHSl8tGdFB/E1qG+aGJoVhGGGN2KzV3lcFcsKTknuUiWSFo2BUDHeql4ztGyD7rZGM8GoptSVm2YYDON3XPtUhmM0ITYAM/jSuuhRQhsxJIUEg2gZ2+lWrUCCTmISnGFOcY/GpEBDYVD0xUghdXxtPvikK7Q6OyjLb9uw9+9SSNGoCxxgD0XvTW2tkRmSTjoo5qVbVsfOhX60EkUdvA2C4Yvn7vQUIqxXnX5NvGT068VJ5Y42t0PSolhRpSeWPXntQBLcXhRM53HOAvas8M3zNjcT2FWZAnT09qWNQoyBkeu6hsaIAfM+VOSBkimxLjLk89ga0LeUwqVQKpPUgDNRyBc88nOam66iY+zRCGklYBe2etPaBrj5LWIMWHVuPzqD7Q6OCGBOemKkkmeZWyxU9eCajnQrSLtjaxxrtlw56/IeKVrN2m3LGB6elUbFW+Z5I5WAPBXoa0ZbjocEewNa3TQWfURYV3MHiDN61XkiaHGxcjPfmp5N7Y8ttzegPNOV2GAF3v6ryBQGw1NvLMMYHQDnNTLeR7EBfaf7uP1pkrFlw5JPbBxioY5vJO1EUZ/iJyTVczFYdctDGrTMzFF68VTtYzEZbjPzzfmoHQVHqUxuLhLYtsQASSleu3+Efj/SrDSQMx8tyxxkgjFc8pq5rGLtdjo13AOyIp/vKOlBMefujHqwoMYXYWdQp5I9qTaJmyD8voKycuxZKZhcsEX7vr2pYcLMECqpHRsYx70kcLMuQNvpuq3a2RmhZtyo6/8Aj3tQRLuLtj2NIxDzMeZN3OOwqDZHJIAepNMkZoxtHyEcNTWYxoG5YjmpckSosbDvtLoqF/dhvmXOQ34VZuJiu5/klX+Fdu0j6Yqurbl6Fnbn6Ujw92PzDqQeanmurI05X1Hwv8pfAUNzjOealWFyM427uRmnQqI7dUAHlEd+tMW6UDapYsOwU0bjHzWM9vsJkVw3OFWmSbyuSCiKOV9ferkUu+MqW3Z7elV7iZlkQNGxT2FOxBEjzeYCsRJwMbDzVh2aOFoZYgrZ3BiORUsW4RsYEQFh8zNkt+lSx232zCmYuVHdSAPzrZQJuZojLsAjdfSpYYYV3ISzTDlkVeVq5NYiFkUYYnkHHA/GpW3QQ7ZeCOQueKr2dtw5uxi3EImYEqcg9QOTThpZLbUdWJ5weKv7B5MUyY8xj8ynkVNJCFj3D5lYZwDU8iQczOd1K3ZbfymUhGkVCSOOak8seaNuSScCrdwr3txbQNuESO0pVu+1eD+dPS1ZnAHysfu9qxkrMq/UhmhSOFoDgyD5mYdqUKnl7FGe+autZfZWkkkQyHZ8yqe3r9aS0s47jJUSQMOqyYzVW7E86IYWK4HUdCDS7xCdwXIJ5WtGSOGOH5Qd3Q5qra28V0zGRmVV9O9bqPKjPnbIfNeYgJGCx7YzxQ1uQpcxFFBxuIxz7VbW28nE8ZGxTjaWy341ZnZJJAWbMHBC5yKrkT1uHMzIe8ZsrtPHAp0cgPf2pJA010xO0MM4xyDSEN1I7/hUFkhYsvyHnvTd34moxlZMgjbT9xZsA8e1FrgLGjtMcRsmegYYz9KJJlyQgOR1q3JHFbRq4GZWH3txOKgtbWQlgYykbdWx1p8vYCLdhBj7/enB18kbRt9RVqS1VWUwKzqPUc077KD88kZPtWnK7BdkELJ95mOamt42mJKjcM+tJ9l/55htvof/ANVT2zFMq64PqKuMXszNtjntZApdF3KOoHWqzeWsgd1JK8kZq79pWNDtJwx6iq8zLOSDJGvqCeavlViOpmK4HmRodp3biuc9acVbAIbaPQd6bNHHHeBkfIZSrfLjHTH9asRw/KzdR2Ga53ub6kPmHk9dxzSTTOzbT9wdKe0YYbQpB9fSkks32gK24D1p3KsQyTMyjlsemaryfNnHHNW/s4WRkdio25DAZyfSoI1LHGMfWolqFiJVfaWY7j7Cm+UI5EcqVfGRmrMmd2MhT7Uwwi624mkQk4PQ/wBKycX0ExsrEqDxycev6VBNCCnKjPfjg1LfWrRTeW0peMdD0aori3maNDAGkXqwI5HtmsuVjuivIzbgWO4qOB6VXuZGaRAJD52cqMdDVoK0ihgRu7oeDTVt2WYTZKkc8Ci4yvtO35+WHLZHWmLCC27Ydv1rWkVbhskZYjtSTaW9ud7OCvYZyaqxXNbcp2bEMo3MEzyOK2vs0TZyyr6VVjUIqjaB3zjmrCrMrc/Ojf3BWsUrBzXIZrXyyBGMxr/GfWrFsiruYj5j3prRhW8oHZ5hwFb19qz7jUPs7FF+bBxzWMtGM0ZTHuXdz61Q1i3ju/IubZgl9aklD2dP4oz9Rj8hVaS+kdcLgE1FHIdu1ieuTVqSuLl7mrZX0U8KToVKuMjcOnYg/jxUi3Uarj5d2Odtc3DdGxvzG/y2Nw3LHokmOPwbrWnIp5RlGV710c2uhNkWXmSUNhhkVkXtv5pyDg+tW2tS3UEqD0NK1mW5QZPYGt7E3MCbTyAxJ3GoGsysQJdg2fl9q6T7LIx+ePA71FeaSJCvl7vpW0WzE5+SN9u+Mnfj8/rXNato891Id6+Wx5z2rvZNIntcEq3Bz0qtfK8iktaSY6F1XIHuavmaIPI9S8D2l5vE1pbSjGSGQHNc/a+AdNZ9y6TZpt6fuVz+eK9ifRVu98iuoHYDrVGbQdrDkc9fauf2k19pmqSfQ81m0C1jQJ9kWMf9M+f0rKvPD6MrGCI7cfNla9f/ALHiVcBC3viq91YDlDHnPUoKaqtdTSysfJ3xM0Z9NtbgA4WdOPT3FeXWelW15sjaLYxH3hX2P4r8B2XiTT7izuMgMflbuh9a+d/FXwn8Q+FriWS0ia/twTkxEBiOxFfX5djafs+WbPDxlGcpc0TiZfDcdmhcIswB4LcEe9VluY4CAqqG9qvv4gubX/R72wvo89RcWjfllc0yx0efVLj/AEHTbqUkjAW2kA6+4Fe861JK6keYoyvax7h+yXDJ/wAJNqNyxOxoNoJ9c19c20xk4bp7V4X+zb4IvPDdrd3OoQrHJONqQjkoM9SfWvoKOzRl3KSB2xXy+LkqlW8Nj3MMnCn7xGreYpUgFT94Yzmr1nqRtZEhuSVhZgscnZc9FP8AjVRYQD8vP41bVBJCY5o/MiIwR7VwvVHS9jVntY2yQuz0NNXdDFlmJB6DPFYy6k2mFYHLSWrHCsxyY/Y+1aEl8LeEgHcnYg8dM/lUKLZN2OkYMw/dgn2FeT/GD46QfDDW9O0qe4t9AN3btONb1WGSS1jwceWqx4Lv7EgVkfEr9qTQfBs0lppdjea9qKZVlt48RRt/tOeK8D+JF98Tv2hPBDX8dto93o0E+9NKs51E4ccd29+eBXrYTBylLmlscmIr8q5UeR/Hr4ry/EzxwdQfV/7at4YVhhuI7I2a9TnbGWbGTjnNecfK3zdAfWr+teE9Y8Pas+narYS6dqEeDJby4JAIBHIJBHIPB71u+F/B914k1W10uwtY5b66YqqSuFRQOpJr66jJUo8nQ8Wf7x3ZyU0ZUdQR6Zqs0Z6njvXufir9mjUdB8Iy36X/ANq1WLc81pGFMO0dlYc5x3rweS6OWjkRoyvGD29q29quhg4s7n4G+PLb4efFLSvEV4rPbaYs0zKuMufLYBR9SRWR8T/HVx8T/GWpeJr9GF9fSl/LDkpGn8Kj2A4/E1ofBHS9O8QfEjTtE1PyxDq8clgs0ibxA7qQsmPaoPi58NNT+EPjK58OanPb3M0Kh47i2OUlRuQRnpx2rl9x1bvc3imo2Rxka7TytWLeSSFgyOQP7uaqrIzMAelTwsFbrmumMkjG3c6LT5Fu4cY/eCvWPhT+z/4x+KjK2haUs1ssmyS8mlVYY+P4jnI49q8Ys1Myna2zPGOlfTX7Fd14j8M/EuBNEWe9tL75L62LMYUj4zI3YHgYPv71OKrunSbixU4KVSzPtb9n/wDZ50z4L6C2Z1vtbvFX7VdxjavH8CD+6K9aaFN2VG38abHLFIxVX5+vbtTmYgArtI7561+Z4io603Kbuz62lFQSUQ8hTxmnfZIWxvGRT1xtySN1SKAcZFcqSOhalYW8cMhCKNvdWY4qytrC/wDBsPrmra28csbMy/ipxik8lcfKSRWiSJuyobLa3zfMnofzr41/ac2x/Ei/SJcFQgJ/4DX2wMQgrKe3FfDP7RMrXHxO1kknb5o2/gBXTSikaUpN3R5LIpPJ606wX/SixGQBxQ2Odx4q7Y24SDe2STzXoc1kFk2Wdxc5NPX7y0xV96ev3vWsn5FliPjFaljII5ENZCseMAVahdtyn8DSEzsbU7lq9F0APSs+xIaBAATxWjC23giuiJnIsxelTIpyfSoIW/eH3qwpxnHXNWZssSMIbOVjycYArd8G2v8ApECBcliAPaudvRuW3jHUuGb6V6H8N9P+0arFn7qnd0qak+SN2Seu6daNFbwoCAAoyPerPlnJFPbrgcfSkyy9OfrXly11Y0N8v1qTawTGcik5bmpF+ZfSsihI2K9KcVO3dtyKU25PzIcjFOj3Ff6UAMK7o8L1pjKwAITkVdjVCvIwfak2qfujHvV8rJ5kUvL3eoNN8iRW4GR71fWH5gatN5bLgjmlyMnnRjSIWXmMD6U0Y4wK0ZYU5Ciqn2dsHJA/CjkDnRD/AMtM9qXcPSpvs525DA1GYGzz1p8rFznDt8zA0PI3/wCuneWxbPpT47dy2e3vXaQQM3y9CfrUXlbjwMGtbYBwQGNRSRfNzjHsKmRUWVkQLEQeDWfJt3DJ/KtSRRtwOlV2tY9h9azloi99jPk8xZAQ3yntUW7cAqj6VotArcHpQ0KHlF2isdDdXsZLx9Qw4NRtarnO7pWmtmZpcbtoPc1BLamNyv3sd6zB3MbUbOO8hkjKKVI5DV8z/Fz4aadol5PeW0bCSfLP16+1fU7Q9dw47V5/8R/CN7rVsktpGsjpnMZAORXq5dW9nVt0PLxlNyjex8OaoPsu7KnaOlYEl07N8uQte++IPC9rHcOt5p7WjZwx2MB/LFc3J4d8M+ZgXojbo2Zl/rX2qrRezPC9m+qPOtHu7exYsVWSQ9M80moXk93IzeQIYm/5aOf5Cu3utN8K2PDapyf4YZBk/gM0+z+zXO2Pw14WvNVveizPAyqP+Bvj26VnPER7jVGT2R503he6uGEhDJDnImkXAP4d69y+E8hbTzCM7VONw9fal0H4G+MfFO2fXj/ZdsxB+zQOAzD0Y+le7eFvhTp3hHTUhhjLnruYV4GOxlKcHBbnr4TD1IS5jE0O1uI5Fb5lUn7zdq9B0mYxyp824kYIPeofsKQocqBjouKmi2xqrn7w6Ba+Plboe27t6nRidNoICxY9aVZEZck7vpxXP/ajM3oB0zVhZGZgA2aycuhojZ3hiAfu0+RhIuEFY/muM4bmp7WaTcAx+tSpahZFr7H8445PepZrGeBsH5V9utWY7hFKZGeelOvLw3Dhi2PpVpoTMuSP5sHgVEyiM8Hj1NWpJBJ03cdzUbL325/lQIYv3QMH1zmlUpI2MkMtOP8AqyOn9KYrqYxsHXjdUssje63SFVUt6tnpUscLKoYkc8VNDZRrgodzN94U9o92PVelQAq2ZbkkipVhWPG0Bj70qrtXqzGhsoPmcYPbHNAAY15Zxg0iQ+aOHVMjgsTinxKJM+ZISo6KtP8AldSOnHBrRbEESwIvVwx/2ehqFbiNXxggZPJ709YS0gLAlfSpDHH08oA+uaYDVkG47Rk9805flYNjv0qTnkBQvv604KrcH5QO/rUSAjn5O7POKtWiSNGCgyf9qmokLL8+WbPAFSec6japwv8AdHWpW5LuO24BDsVPoDxTTgqAvSqkpk9cD3q5a6aUt/ODA5/StOa+guXqOhmMLHaqn/eGRTGyrFiOW9Ks28yF1VlDDoSBUl1JBMqpGdrKfSiS0AqJGytkkYYY6VKo2ZzzxUtxukWJVAG0YPv71EW6Ac88msw1Jo2JXpgU5tuBzx3Peq8m/wAwAZ209reVWA9elQLlJGYN06Y7VkX87z/KpKqTgleKuSeZImwPhe5XvUMkPk4yML/DnsKU03saRXKrmctuYmxjAz1q7BGkm7Dgso6VZhhTqfm9qQKEZyqhfX6U1GyK5rhbsI8jvmnM26QluvenC0KR+aRx/OoJo/MzzgdkzzQLluTW/wAku4dKllYs3J/OqKxtjCMQB/D1NWo5NrEPyjdfUGgXIDW4libadr/xEUkeyGL5hvPTikZWVmWMc/WpFGdqsMN6UJoOQmaKOUDjA9KY1nD5ilECY/u08WzM4w8YH15pHUQkhss3bnirC1hu5PM2lRxzwOTUzQxSg+ZH5foQM1CkB27/AL3+7SJJJuweD1qGBG0QjkxjIpu0bugp6qWbZGGYk9+akW1kFwqS4jjY8NU2LLkOWgC5ITHQVXWIsx3P5aL1x3qZriNWMduSyjgsRQjgKciqM2WrWYRxlEQRxd1IG4++abNIkS7Y/wA6gJ3NkHHvUbbhk5z9K0crEiSP9KpatfNp+mzXS28tz5Y4hhALsSRgCrjQudvy4J6CqbSGbUNvPkW5xlejOex+lZ3LRHa2IEYaRWEsuHdm+8GPUH6dK0BHu2hEGOgVv4vamiF5MsVYH+HFWYbRtyuxbeOfauWVrmiKM0KTMCwwV4xj9KVB5cg8sBfqKumGJpFO08HJ5602aNY3JBxx+NIvQPtcskm2YRqoHIRcVLGpmKrHncfu8VBDBdMwZrJ+ejOcL+NWJFuLfEjyKp6ARDGPxoV09TNjLiAw/u7hlV85JP3qhh2GTDZIByPenR2sXmm4PLnGWbkk/WpmijkYDcEY0nZgRzJ5mXVNoNQkeW2U2k+jGtG4VZocJ+6ZeCCfvD1qvBhWAJG4dMjIrNxtsBJaK20bgCvpReTRxkMseJh91Ix1p6tk7UbHvjgVELdzOWzvbOd1bpMliR72+c8uRkqB0oc7lHpU0KsszNjHr70+8jify5oywboyg8flVcnURQbIjBWRwM/dUkVbW6maE5OSBxmolikjZ1K4bGcU5Y3bC4xgdKlNgFq8jtnkjvu5rSt4o5MJMu/B4J6VBCqwqN3yt3FTRoZPmDcVtG/Uzl5Et/Hb7BsQLKhIG3OGHpUFrcPGv7wAKRgR4yKmWP8AfLuXK9zUrxorLxuHSrBXMc3Ef9tFGIYxW6/d4A3luCPbFXZkt7iPHltuHfOBWVaoZNU1SYY2+asIPsqD+rGtCL92vH3j0Oaw5tR6kjbdohMTbSP4V+WlLYbLH5em406GN9xLuD6AVYdlWPbjluemcVomgK9zCrrH8+A3HPao4YRwEU8j+H/CpXBfknNXrW4aIeWxA29CQM/StErsCmIGjU7DyRzuFQx2qQg7ySrDIOauXTl5GOc5BycYqGWM/ujGNygfNnoKHuGpXaONl9O/AxSxRRMpDhiDx8tXlWLaslw5ST+7xTfsaSZdPlX2oRnqVljijTy44SoH0Jqq9vtUPtOTnr1rSayZcHdlSOmeaB5alllXbGOMd/zqrDRjedJHITsjbHZhzT5L5p1I3lPRe1aFxpcE/KTbCexqlLam3YKV3Y/iFJtositZmhmSSWTA7M1XZL4+YQoYp/ebHP4VSWJVbkZq5/rNuFBBGOKOfoLlE80tHlOuelS28hYFivzL7VSkhncbUXAzzu4rVHkIv2aNVcheZMnNaR3Myt5vnIWA2++Kpho7dhI0fmtnrjNaNwojtxGvTHWs6T7wpyHEr6xeb4TOkZTyyGPGOO9M3N8p6buePSppEW4jMZGVkG38+Krxywz2sDnIXbsIHUEcEfmKxZsix5hVSVHzfpU6zfJwcnHOaqLtbCjOOzVMqrt9+1IYsmZF+8B/s4qNYVUjcGx2qZozGFz3FNaSQcLgf7wpITIls0k3s3B7ZPFOkt/LXzdgWNcAnNWmU28cTyYYE5Kiql5qBuBsXhN33cdKdidSnJatdSkrI2eowKgF5KFkhGUwfTg1dWXyZFdQpx97tTHMN4CRH5eW6g1DHZlUxmZR03j+6cmrK386QGOeCI54Ekf3l9yO9Pt4871jBZuoY4pzLBGjIzs0meQBxWRRUDCOXKNuPrjmnR/dy3U9fWrEW1cFQG9jUdw6xzZIOw9SOtA0MhYq2DyO1TCSXaBHx61F/q84wU7N3qBrjy9xJyD3ouUWZbgx4kDKZF5wWwT7/WsyG3+3bnRcHJLDNIsFtJL50o6ZI571pxNH9jXYojGcnHej4gKC2rKS+wkJ1pbi3jUpJGd248r6Vejby5Bk5Dfw5pws0kYHdz7VtGmrEXsZmqaPFfWhilz5Mi4bb29/wqnp5EheymwLq1AUNk5lj/hfn8M+9dXGzD90V+XPccVjeJtOnWKDUNLCC+tGLbW6Sx/xIfqP1FdPIiXJk1svlqd3fjmm4Kt6fSq1vqy6hZxXMap5UgyrJ09D+Oc1ZWY5BPHp70xagpPnMPUVKyqqgjkZ71Se6/0k4jZc9WNTBmmOM4z096aJZce43qB2rO1CZbWPbn73JBq7LG1tGrOhKgiqOqQRyw4XchPQNyPwNN7MjqYcyouZIm2SdfLA4IqjMyz5PK8d+tSvCUGMkupwec8VA0ZVs8nNcPPY3RDABGxGcjtmp2jhjQs+Djn5TUbRFckjmo/M3OAc49cVaaZoTv8AZZrcq0KjPIdQARXNXekxSTOBHlc9V4rcmc+XtQ9fWqBt7mKQs3IbkEVcZNbESjzI5C88L6c07rJZQuzEfOR1+tOXwrbWsatFF5I6kq3St94Ukuisiksfeo1jAyDlhnHzHIrtjVlbc4/Zq43QWktW2xO7R9OnBrqY7yfyseYyr6gc1R0+QQqAOB6YrRM0YjxkZPqK7qLujKWjsWfth2hUk9we9SpqssY+/nFZPmDsapXEk3/LFsc8/SugOXub82rRupeTa3BBX1rx346/EC88G+CpxZTFftr+RFycxk8nB9MA4rs9Q+0LuZWJGO1fOXxu167h1ZreV5DYMq+Ym3cAwJ59uPSunDpOauEo+6+Vnluvatc6nZJHarJBbAbm5JLsepNUPB8PiLSrqSbSb+80oN8zvG2Fb3IIIrp4ZLe8s8W+11I+Xb61kalrN7pZMNzDNZowxmSNguPrivoqdRWtE8mpCSfNLUqeLb69mje9uLmbULovh7mXksB/h0/CuUs9fu7G6jurZ2iuIz5kbISDkc5BFdA/iGHyXi8xGU9FJB/Stbwn8NtS8ZbriKya205eGuZF2g+wrXnZhozt7z44za74UxFZmTWycSyFSIW4GW4IGf8AZrydfBsVxNLd3iebcykuVxsAJ9hmtXxJfaho2qNYabaK9jb4Te52knvz3qBtY1OcDFvGh/3ia55VNdzojT0IvD9nZeGtctdUSPZPat5ic4OR2/SvRvEWg/8AC+tcj1jUFcTrAIdkWA20DjB9a8turG81Dm4kIGOijA+ldGvj688F+H0s7Jgkrtjze4XHrShK8tGDjyo801rw3/ZN5cW4SRDE5UhuWGCeDWJt2theffFdtdXR1aykuZDILhnyTnJZvU1z1xps9rMvnW00UjfOEljKlh6gEcj6V3xk7WOVxW7L2h6JPcW5uIP9IMfzNb9Cw9K/UL9l/TfDVj8LNJvfC9o1vFfRBpzcHdOJBwyux54OQB6V+bPgeTVrGeKTTXt7WN5wPtVyC4iyQCdvcCv0h+C3hj/hBfh7Yabb6gdSYFppLpeFkdzkso7Lz0rxs0lL2SsdOFS9pqexoGhk3Z2nuaupMysD1Q1zun6pIy/vXVsVsRXasF+UgsP4a+QPd2NuGQFl+VWK9f8A69XI8tkkAc8ViQzZT5U2kdDn+dXraZnkUeYP51mkyjTjYqeFH1qWNhuww2+4qGMll9T7U8FWjJH3gcEUwHTRlvlyGBr4N+PBZ/iVr2D8iT4H5CvvKFfVsjFfn18aLjzviT4iYOcNdN19uK7KKdzWHU4VgGkUY+8a1bdWSFVb+Gs60j86ZVHODXRwQqYdu3PvXWyykPl5FOx3NLNGV4GR+FG07QetSAcjmp4ptvaoxyuKfEu7j0oEzr9L5t0J71rx/L04FYWjymSFUPUdK3I/ugVvDYzkWY+pJ4PtVgDpgcmoEG1Bmr1mh3A4zxWhA1U8y+Qf3Riva/hbpbR28lw0ZZQMCTNeL6LC95eSHPDScfTivoTwXaSWWjRKGILHOPwrkruOzMne50Hfmn80LIVHzAMPpUiqhbIyvrXKUNj/AIs0q8qRUjKo75owCvBH5VDRY2MFehOKkUnNMUGnKaa2AHJHSlgkZW2lce9L933o57VpqQybzCrDvSsdzAgYqv5jrxuB/wBrFOa5Yc7c0GViVnGCMUzhenPGKasgkUsOnel3ADOaAsJ5YyCOKnaENHuzVZmBqaJjt9VNWQcKqbQOOaftb1qcKO4pWx2Fallc5HbJ9aYy7vrVhuvSmeWc5pXHYY1oXTg4NVJo/LwM5qxc3Ai6gn2FUXmdjlhtU9FrnqST0N6cXuIBuOBzTZP0oaYL93gVH5u4+tc9zawnnfNjPTmhm8zhhmk2u7cKoFKw8tvmUj60hEbwr6UySHuoAx3qZ8Ngj7tRyJtjPPFVFtbEtXKkmi2OqRkXdrHMvcsorkdZ+HOivuH9mWjLnIBiHFdz83ljJ47VRu4931q5VpR2ZKhHsecf8INpVrNuh021jP8AsxgVqQ6THb2pMKIu3sq4rpZrVW6qKja3VUyBiud16j3kUoQS2MS1j8tc9/U9RVxpmk+8xJ7GnyRqzYVefSlNqVAGMD1rHnbNY22RVkUyYXPHvSLp6tIpWQDjg1YkjUEYPI61NvSPAABP0pX7gZdwpWQp/SrVvFsjwPvdTT7j52yeTTIxht3esnuBbt403YIJJ/Sptu1jhhToeVH0p7fL0UGkAsatJkKfm9akeP7p6j602ORl528U1WYuAowKCx0a7OvIpjBhkbsL16VJ5wbKgZk7elLHZyTdSDt/iHSqTAZDGHwGOAfapY7PduAICjpgVIkJ3Y43etS7iqlR+dSBCq7cIOo6mhvvsQKf70jfKvHOf0oAFY9elObaxBIBpp+6RSNhaAGou4kJwM81YSRVXBBPrVZV8vOO/PWpww2ge1aIguWcqRuSwyh7AVWuIz5jbQwXtxSQ7gc5xg/nUk0zbgeSvpVXIIFVgQvrT1jbdg9KtNbzeWHiG8nrjmq6s+4gowYdc8VnIaH+WdpIbn6VJDDPJCzKURV9Tkmm7gy/K2atWqjbmklcOZEUelSzRiRnCrnndzV6GRY9q59tvTiob7VrTTbGS5vrlbe2hG53YjAryPTPEHi/43a5Ivgq/wD+Ee0ezLCS8kiDCQ5x85I5J7BcYHWu6lhZVXaCMZVOXWR7BdELLuCrGD7iq8jKGUkrnsQa4Q/Cn4jQzLJ/wszTrhv4kkgjAz7c1aj+GvxQSM/Y/GWj3LMc5kjQge3C12f2XV6GSxVN9TtWB24BHPvS7Ux935h2zXFx/D/40puK61oEoH3Sykg/X5elMk8K/HSHhIvC92f7wZl/rU/2TWe4PEUY7yO7jmC+wHeq91ffaN0Yb7vUr/jXENJ8VNOX7Pc+HbG/mA+ZrNiU+mSc/pVBtY+J0cnln4flwf4o5So/MiuV4GsnaxqqtNq/MegRt9mbAUykjO1elRz/ADbndyxboMdK8+Xxd8Qbdtsvw6uN3QFZzj/0E1NefEDxNY24kuPAt+839xC5/UqKn6nW7GntYfzI9ChljjVQVz75p0jdTGMEnr6V5tp/xQupGBuPCOq279xIrbR+OBU0nxohtJik3hnVWI/ijQbP5VP1St2G5Ra+I9E8obAXdmc/w/56VBFDFFuxEVc/x5riYvjPYXW5jpOo20akDzJY+T+AyT+VEnxm0KHP2iC+jT+88JUfqal4Wt/KXGStudrGu5m+UZP8VSbSrciuGHx08Fxria4ulJ+6Bbmrdj8ZPCepTeVDeTRtjIDwMP51k8NX/lK5kdpbq8kwVRzjr60km4XTRyIVZTwT0Ncivxy8F6ZcGN9Y2yA87reTj9KrSfHbwLqd5sh8T2skxONrqy4/MVP1Wstoiud2WWNgW2hvWq9xNvU4yfesuP4jeEWCbtas9zDI3SjFR/8ACZeGbuRtviHTI07hrtB/Wl7Ct/KM3rWQRqAG+c9s06GDdJJv3YB5PY+1Z0Pi7wyqqltremSSdCwu42J/AGrEOvaZJvRNUsiCc4F0h/rR7KotHEW5s7lSMbE2c4HrUEgKttzhvWqK31pEh/0+GVm/iWZD/WpVuopI94mU84BEqnJ9OtHsp9hErE/NjGPSoFkZvlI5q4uxm4Az/vA02RRH6H6YP9aiUJroPTqReYNqqw/+tQsg3AE7fpTlhLZxyD3pJLco3y/NkZPtU8s7XsLToRXWqfYwET95cTHZGvf6/hVvTrdrOFQEDIXx5rDh2PXiqWl2b3l3JfyKzQqrQ2+0cj1c8Vdj3bokZmIHA3Aj6Cjll2AbA0qPIdwPPRuQKsxs5jYnjvlRTpCPOz5Ywe4pgXczBl4NRyWdmittwZSxUqm/JwcDpUckZurhY4xhoj87+ntmrsP3Qi/J/L8aYqmHft+Us2SF/rQooV0TXFvLMuVmVsd2GKzrn7QzLCw+pxxirfmMuFdsj6Zqwtv50KEZUd2Y9a1cVJCuu5mx6bzIRcspXtjK09fssGGZhLKOnNaiadbTfKm2KbqPQ1mXUUkMxV1HHdun51lKnyohSu7XG7vMwAjB3OBu6UslsY5jG42yYyTngDFRq0bYGckHrU38Q561lytmliXzUs49qfO396qyzMHJcdac6yfeWPetIhTAyN59O9XK6CwtqZLiYpEMr1OeKtrCqyOkuUAHOBkmqYcru52jOTjqP0rekC3Eao64BUES5wTWsdUS3Yg/sqGSEGOQEKNykjnPpVdI/OhYmMxzL/EFJDVL9hFhEf3xlibp3K/Wqbbo2JjkcA9RuIH5VTasRqTQ/wCkRk4wR1DCnLIka/dYAHB7VJHsWPaQASv3uSc0qKpKLvWTjHzVNxkP2gj5hkr021NHMhkQnkZ6en+f6U5bdVk2sCGH90cVLqGyGxkuYuJFBxgA9sZ/U1IGXotuPsDvnd5srzdDnBY4P5Y/KrSRohxjcT0qTTSsMUECpgKgWn3WWkSOLaXPRUO4mq5FYjmZGmmiFvNSWTzO6qMiibMjDH48Vas/MSTZKyxkDnHNO8iN2dllVlzyVGKqMNBNlbafKJLKFHXjmolklPzNtwRkbqnmvn3G1h2BSMl2GajaO4aQmd02gYHFOSsCYyO4lZihxsznGKsR7vNDI2G/u9qgmj8pkkEoK5wQBzTiyMv8Mg9uai6NNRZ5j5wV0+YDPzDOKlXO3aoLEjIxxTFmClWZfMB4wTyfxp00wZwYo3UY5K81S3E9h5aWUBfLbKjHA602aF1jDSnLEn5Ou2rUMjYBDcH+61Fyw8sjHbnPWtzK5TjikVGbK4+lVpJvNXAVUA4471Yt7xrdyGOQ3qM0t8oEiuqjAOcAcUpLQtMzZMBgMfMakt45DMseCMnAz0q5Z26zK0zHcm7GB1qa7IVUCoqhfzzUKHUOZFK4Ux3Bi8xV298Z/rRuSNvk78Zpm0MxJGT60dDVcxI2YNuIAyahkUAfvFwR26VMZG3E1HJluTyfepbuXErF/mXauO49qowLtnu4cEfvvNx7MMnH45rWVtqleMe9Ub3b9vgk5UtG0ZI6cHcD+uKzLjowjZlwAPrU43Z4GeKiaRIdu91DMcbe4q1br5z9cD1FNblOSsStEYly/JxnjrUDRyeQlxIwWJ22rmrt1MJJ0WNQEwB83P503WbiK6jSGELEsf8AdHBNaNJEWIGaO4hAV1OOmTVBrfyWJABzzmpYyYmCsu5alZk8turP2Ud6x5h7FReWBPJ9DUiQhmO1YsjkqrFagiJZmYErjqrDmmyuzcfMD/eHSsnI1Jmt7iFQFQjnOetLFGrMSSSw5IIpttNJGwy2QO/WrO7cXbs3Wo3QCCMNtZE2jvmoZrSTe/ybxnGM4oLbW+Qkbuu04xiljmnhYnf565/iGP1qox7gI9v5duTIrKT0xVeRUkUAxiVFPzECrb3DTsBInyeinNRRwtHMxU4Vhgj1o5ewrlOS0SZv3aBR2U0xovK+UqVPoDxWnBZvHnJXCnoD1FWmW2aPBj57npS5WTzGI0A8zcoxkc4q5DamRM5KEdGXrUdvHtkZUO5c8VsxxiNFQgnjlhWkYu+5MjLSC5t8l5BIh6HpTzu8s5OQa0pLVZm4OFH8NK1jGY8K3zGuqMXFGfMjiGs4tE1NxnZYXxyoPCRTf0Dfz+tbLo24KOPr2q3faPHd29xazfPHIuMf3fQj3BxVfS/Nnhlt7kA3tq2x2H/LRf4XHseh9xWnKx3Qw2iySBd/zVE1uctG6Hg1sC18tlZ1Ck81P5TBSpTO7kGi19Absc4YWUkksAPfNQ3VwzRhcZNb1wox5ZHNY2qKsMWVBz7CspaDtcpQ6fHtLv8ALu4z1qhqS28LeXDmRgeW6AVahtZbiMyPcoIh1j5z+dE8Sxxs8YU8fxVzuKaNDPkyAB97jk1F9hV4WkjGVX7wzyKmEqr94bRU8d0q4KgLu/u1EY2LMdrcSKMDg06RXWNVzjb7VoSRqx3CHn1Wq8kbbs7fl961joK5z+oRGO6V+zU1Y0ZlDcAnrjPNdCLJZpwWUAYwM0/+yVt35Awe45rojJbGDRmR2beXuSNyvqBT47d3+bqvuK3dPhjtuVkx7YqabDHOB+ArupycUZuKMX7CGHTBpq6QGzk4rVYLvOQTTMquQBu9664ybE0Zh0P5Tg5WvK/iV8P4dVlkdo1DNwSR6V7G8hVflNY2qQpcxneu4+9VO9rp6jhFXsz5B1r4JXcEpudJm+xygk5jJwfciq2m+JPHfgqPydR0a38RaZnEiOuSV9g2cH8a+n77SEZThcL64rDvPDMb7/3g24yBioo46pDcKlCEtDy3Svi74RUo8vw/ubN84/dWKSD8xWzrXxG/trT3tdG0a8sfM5Et4gjx7hQf6Culfw6bNvOiRXQD54RGOfce9TLpsDwklACf4cdK65ZlNo51hIHiFx4UdYWVlMjEklm9T1NYh8MtbOQOc8817rfaeqqFULyPSuZ1Lw+zqWVfyFYRxbluOVFR2OI0LwfHNMDc4aLqVrlvH3guK1ukgeRvskz4SRByvf1r0hWl08MhRlP+0Kf4p8Kt408CTtpjB9Ss28wxYyW9hXdh60vaJ3OepGyueR2Oh22i2dwLaZZpoTvSWRM8j65zXoEf7Q2geLdJstP+IXgSz142aqsNzalQQAMfdbG0+wJB9K890rVtsM1pcRFQcq6kEMp7jFYMmkSiRljIKZ4+bFfSRk9zzJWkd94gu/Cepale3vg7SLvSdMkRQ1jcqAsbAclcE8d+1e0fsy/GK+hv10C9me5s0X9zu52jjj8M189eFYfsMM/ngKzn5VPIrvPhnZpZ+MNPks1MckkoLKpOB68VyYqPtIOLNado6n35aXSXADod0fbtWxY3oRsI2fbrivN/B/iaOWNbaRgr+prsIl6shwOxFfCzvCTR70bSSZ0S6o+7CjP41It1KGDBtrZ7CsS1umhfLLvrXhnV9rLwD2qHJorl7G9pepSNIRuwfetWFgx3M6h/U9D7VysNyoY9nXp71as7ibUJjHkhB78ZpxYWOljvIxIyDDY5bB61+d/xSmFx4812Tkj7XIAD2wxFff3l+SrEnawB5X6V+evjpvM8UasxO7ddSnd6/Oa66MnzWKpu9zL0XAun4+Xb0rpLceWuARisPRY/kMgznODxXRQxo2OMe9durNCrc4dTxzWepb8PTNac0flscnJrOmXLEDg+tICRfu80+JSDt6A0yP7gzyRUykn60DsdFozAIo6NXRRr3rltJkMe1GPH96uphysYrpi9DGWhOzZXAq/DIY7GRuhA61T21LfS+TYwIAd8zgcelD7kG74JsnkkiVerNke/NfQ9on2eCJBxtUDp7V498L9P828hcqW2ENjHsK90WNXAxtGexrzq0lKWgECxmRcj8qdt7LxipsGI4OBj071Ezbu31rO5NhY8j7xBH15pxUKOOajWEfwjBqYhu61RRF5g6d6csg6FSadDGsmQTtPajySr4NADfusSv3T1U80/eIx/vdiKXaFam3Uzy7Y0wg+lUQDZ54pVVhyfummx7lXaakxnmgdiDZKJT5bYPXbjirMbLt/eqA/6U/8ACoZtrc7ckUEyRI20j2+lCFdoqpHIYyTjipw4lGc7TQZnHNMqjG0moftLKxyN30pz5XDH5R71W84NnZ096ty0OvlRO19HCDuzn0xmm/axJFuHy+g71Wkw3bP1pG5THSp5gsh0jliOcVE7A9Pxp3mbVwBmoZGOcdKwluVcbIytypGRUPnD1H50MOoFVXhXfuIx9KzDmLazgMPmxUu7zlPOR2NVvsJlwVOB/tVILNoVUM3H+zSVyOYXGFAPHNOmiC4LPuUdqJIi64UZ9+9VGtwGzlvzqthpj5pN2CvSoG+aiSM7gQTn0FVmEhbgMR7VnLUuxM0Z7daI7N5eSAV75ojWWXgZb261Osbx25Z5Mnsi9qn2aEUp7EdQMDNVri1KphHyfQ1pySSBdpYn8Ko3QKR4V9wPPzChwXQLmZMrQvgEHvTPtDfeIx+FEm9puemKZuKnnpWJrYVpSxzjNPh+bOeDUB+dgxXpV6GT7vyEHPWs3uVyk6qwwcECpRjHWmtdDyQhUlh3FQSXYjQDBLZ+73pCLTAQ9+KMbydxwo6VXW4DNlwd3YCp0kVjuJ/wppXAcoL+3pWjayeTbso79aoqA3zLnHerEbHbgsuz9aVmA7G7pwDSMpUgA7hR5igYBo3dwQadmAxlPpSsTxtX6570edu6jFNaTdwp59KQAzbVGab3JPehVd+2TT/L2qd/WgBkahmGQetSsuxjjkZqFGO7A5PYVIzMOetVzEEqDcwFX44VI+Y4+lZaM2QQasi6aOMnqRRzE2NSHfCv7psfXqarzb7iTMqg+4qnb3E8zq2BgnAyalvY3guwqyb1Izx0o33IbsTtHGq4H3j0rM8Ra/p/hTSZdT1a+Sws4h80h6sT0VR3J7AVS8ZeKtN8D6FLrGr3CxxovyjPLnsqjuTXmPw78L+Jf2hdeHifxLG2k+CrMl7aOYAIFHXaCPvY6senavVweCqVnfoc1SrGG5T0Pw14o/aW8QNNdmbw74Dsm3Fc4eYepJ6sR68Cuu8V+Np9Vkt/ht8JYI4LZSsFzqFumRGv8TZORjjknknpXF/Fb9oG18WXsPw98C6nb6B4WU/Z77WZDtWQDhgvGdvHJ6mui/4WP4U+DvhK28LfCtf+El8U6kAjXduu/wDeHjczY5Oei9q+wp0o0opRR5sqjnq2Sa58N/g94EvINN8Z+JdQvfE8kW+eSFpnYn1xGhCZ7Z5OKhuPhr8Dh5UzeKtetEcZjilklCn3w0eaqW3h3TfgbpD674r+yeJPilqo8/7JdEyJAXP8WASTwAMdT04Ga3GvfiBqkf2i9+C2iakHQMjTRqGII7hiWH41pLYxvLuecfEO38Kafc6ZpXw+1zX/ABZr1xJsW3huGCRLnpjbwT09PXFex6Umnfs2+CrrWdb1KS/8SXsar5MlwzgHtEmTjg/eYelUPB3irUvDWrSy3nwhtfDt2sZRbjTeXwRyA235fzNU/HU2h+MtSF9rPwx1TUbqSARxzSXOYosdMrleM88cmsublKiubRmX4HvPGPxMF1reo/EP/hEIZZGWC0W5QLweynt713N78MfiTp9nGbX4uRx28n3Jb4LlvocYNcN4A+FNjosc/jHxVpzW+k2rYstL8rcbh/QKckL9etZWsalN8SPF0F94yW+tNIUYgsbGIjyYx9xV6AZHU9u2ay5nayNVdy5Ys7TxNZ/E/wAE6HLqdz8WrBLSAZdpLWFi3oo4ySaj+Bvjj4ofETWJdR1DxF9l8K2J3XF3cWMaGcAZ2p8q4/3u1cnqeg/BDzVW8u9ftS3SMQnGR3GAf6V6N4g8e/DTxF4Js/Cun+INS0TRoExJHaWbgzKB0ZipOM9R3zV2a3E02rWKd18e/F3xG8dTaP8ADe3t2sbcsPtF5AJFmI+8xb+BeuPWugt9Q+PNvNH5ukeHb+Mt8yxjZgdyMtXienaDJrXjr/hHPh3qOoQ2cyq0l0yGE7RgFiAB8oHc12fxQ+LUvw7t7PwT4a1Se6Nm4XU9ZmnJlkmzjyw2cgAkk46YxSjK61LlFXUYM9Um1r4rC/WNfCejrAVB86RwefTAauP0/wCOWv61r0eijw9ol3qUkpijt4gz5IOGbOcADByTXPyyJqmloU+Ov9nB0zPbidmwSORuc579sV2vwT0TwH8MdJv7608Xabq+u3iFRfTzgKo7KOcgZ5PrVLVmcrJe9ubHxk+KWg/Cu30+y/snT9V8SXgXZYiMBY1/iLkAkDsMdTXLQ/EHxdNZiWX4LW8qyfdRBjI9TmOuC8XeE/7N8QyeKtQ8baTr/iG6lV4YrQeeysGGMKwIVF7fSvXPBPxC8SeGvDuo+MfF2sSy6OdkOl6dJFGr3Ep6OSFBwT09s9KXup6kv4U4nAXHjiaWR01D9nh5GzljHEjA/wDkOsW++IHgnS75G1f4DQaSZASslwscRPrjcgzjHrXoNr44+KvjSa5l8Paro9taQqDIt0sb5kOSVUHoq9MnOazLf4K+OPif8QLK/wDH9/ptxotuoErW7qHdQd3lqgJCqTjPTINJWv7oJuOszqfCmg/DvxJ8ObrxdrfgWHw1o1uGk23pUGWNf412tjB6DPXNeXD4ifBOTdbRfC7WJEOGWS3hDKw553CT05wea9d+OnhPxF43sH0Cz0ll8LW8QCiG4iVZSBkMQW+4uOhrzr4U+PvEGk6tpfgTwxp+nTxF98lxLGzkAHDyO4faSACBgY7UPl5lGw43lByuYc3xI+Bix+VceDfEunoh62+6MZ92Ew/n3qhaat+zXdXivFa+JIbgvnGy6Yhjz2Jz+VenfFr9oq68N/EC18H+DPDdj4p1H/VXKSKf9Z1CKqnGRznceOK5j4lap8ZvGfhaTSrf4aW+jzXJVZbmxQSSbOcqG/hJz1GaXKuqJ966ubng/wAKfB/4sal/ZWg3esXEiw+dIrwOiqoOMszxcEntWd4o+B/wU0HXLnSL3xTrFjq0YErw29wXMYPrtiIFdv8ADXwFd/s+fBu+vItPm1bxjdxLLNDbx+Y3nYKxx/7iDHNeAWF8vgHxR/wkHjXwdd6xLeNIxivAY1knbJMhDA7hywHYDtScYK3umsFKcnyyO2tfCXwWt5HCfEnVmSM4ZJFMij/yDUl78PfhZfy+ZH8Vr2zG3jDIi4/GKu2s9e+HTfCOfx74g+HenaTYysywWPkRSzXWeF2/Ko+bB4PpXnkHxC+FWvQxfZvgjNew5xHJFYxlCfqAelE6dPshKVTuw/4V18M5iq2/xxuBKHwFF5HnOenG3+Vdpq3wLm0OxtI5PiNqSpLE032ybCJHFjqx3gKORz3zXlnwL+Fl148+Jl94g1nRP7A8MafObxrN7cxxoFPyRDKjPQMT7V0v7WHxSkvrX/hHrcSI195bXRWEvsgBPlxnHAyPmI7bgKh0aTjdxB1J8yimaK+BYZkijsvj15AOECR6im3OOgBbrUjfCXX+fs/x6P8AvvcRk/kWri/AEfwkbRbCy1zS9U1PWHUCQW9u6pvJx90EBSM9eK7Dx98I/gN4F1CCz123v4b2WITeXHNLK0anoXwSAfapWHpct7DlUqxly8xf0v4R+MV2lfjPDqEinJ3Tx4x6YAq3a/C/4uSXrx2nxG0TUCDnyvJUsqnp0U14d8TNM+C2k+F5Ljwi13ea60iiOOfzVjQZ5f5gAcD0969d+AOk2PwT+CWt/ES8jiXUtQhMluHwuUBIjUc/xGo+q0ZPWI/b1Y6qWp0N58PfjNApis/E+jyyY+YyRofyBjqra+B/jxbSKW1Pw5JH/GYogcnvjKj+VeH/AA00bQfiFqmr6r8QfEU+gGU/aPPju5EkaRj91RyNoGBx6V7j4V+BPhH+yz4l0T4maw2l24aE3UtyZYQemMNxnnGaUcHRkrqJrLEV47stTeG/jkrERWuiTLngbwePcZUVm3H/AAvq33p/wiGkXGw4Deaigj1wJM05fBng+Ga6uf8AhdV0WdSAv24RYIGeNrLz7fpXI/BjWta+IHxJ03SrDxJrV/ZWspurq4mvpCPJRsAbQ207jgdKh4SgmrxLjWquLk3sdVHqXx0t9pl8BaY43ZIS47Y/66VJqHib4s2+m7m+Gv2u8frGJBtX6PuOazf2pPjF4itfiFp3hbwlq15pjWse67axk581yNqE4weCOvr0rpbH4ffFG4s7eC2+OFvJfSDPlzFJH5GdoUKRx6jHSq+p0drEvEVVG7OS/wCE6+LluCZvhDJJJnhbe53H881btfiV8SmUx3XwlvLOTsJJW/8AQghH610sfwz+PtnM8Q+LOlTMP4Z7Jd34jYa4f4keNvjL8I2tBqfjnTtUmuAzpDZ6ZE20DjcTtGOayeDw60sEa9WRpS/GPx7pu4S/C3VDxyYZCygfXyqjj+OXii1mV3+F2tmQHP7jccex/dgV6vZ/E3xF4X/ZvPizXZo9Q8RSQCSFjEsQcucIoQDHv+VeU/Dv4rfHz4l2c2oaCmhXdjE+1xeWixNuI5UHdzjHtVf2fQ6k+3q66Fr/AIaGv4Va8vfhvr0ClwdkLK7H6qBTv+GmLLVJPK/4QfxVatwB5ttEof8A3d0gz+lbtxrn7TEIBXQvCV6Ou1WYN9cbgP1qlJ4+/aI0u3lutQ8GeG0s4UaWaZmwgUcknEuePaoll9Hawo4id9itP+0RoumyGHUvDviW1nX7yG0RwR/wFyB+dZ9v+1F4GklZZjq9meSPP05+np8pP610n7P37QWt/GLx82j6houiJaQ2zXNzcWcLkgA4GCx7kj171ofET4/W3hX4o3nhS28I6ffwQJEhvnQFjcvyI9oXnIIxzWf9m0jV4mafLy6mPY/tCeB7+QC31O6lXbuJXTpm2j0bCnFPj/aK+G8c7JN4hEDr/wA9LKfH/ourN18QvFl9fOsvwPsbkIxVZ7pCuPwMLGqb/EC+VXab4CqFXAEkVuSwPf8A5YdPxrJ5bAf1trdFk/tEfDe4lOPF1uHbhR9nlVfz2CrV78WPBl1ZiKHxJZyzSYVY48lmyR0G3muL1b9pDQfD8/8AZ+v/AAVn0xbpCqpcSQo0yZ5wjAEjIHWvYV8P+EdZ8H+GNabw3HptlcRNdmxVRuiiSJm2jHA528AgZNNZWpK6B4trXlOZX4teDombHiS07ABiV/Dlali+LHgyGRWbxRpUfHO+6RT/ADrh4fin8JPEFrNEPhRq18ludxWG3gc8nBb/AFuatR+Mvgb5MTN8KdWkEaGMkaGk+z2JBas/7Ngn8Q/rHKveidza/ETwnqEzGz8S6XKcZKx3iN9T1qwnjTRHZEh17TWDHlhdx4A/OuCtPFnwJs4Y/L8E65YxQjeyxaJINoJx82wcDJ7+1X/BL/s/eKPEtp4e0fRL7+1r2VmjWa0uIGzgsctxtHHT+VL+y77SH9Y0uos72313RZpWVNU09wo+8LuM/wBasf2lYziWRb+zlXHVLhCBj6Gue+IXhr4LeF9ai0PxDZxW140P2pYUtribCZIBLKTk5U9a5ZY/2dY5xE9/DbL5u77NcvdxlSRwuxmAxnB6GoeVyTs2H1htJ8rPTP3NxF8k8atxtbzOMU6HTX3EQlZMnrniuD1Twp8D7eS3i1DxAsUlxgxLJe3CI/vtyAKqN8NPgxqUxOneLLm2lVhGY7WUtzwRkMhJ69T2qf7L11Zf1qO3K7np0lgYYfMmVd/QKDkZ9zTtPhO9S6HGeg6GuSt/2b/BV1pD65beLdTbSYo2nku47sCMbQcsWAG0Lg8Dg4rKbwr8O72we1svjNGkpOfMbU42kTgcfeGKpZW4u5n9ajJNWPSL7Tkjn+0W8Do7csuTj8qhjjOoLt+aJ/4lIxXjzfDHw6IWjtfj/NGznG9dUj3fh+84rWsfhKtmI0tvjfNdztg7rrU0YkHrg7s/rmk8tm+oLEQW56FqGmfZ2IDGQ47CktrSa6ZX3uEj5KseK5GH4K+I9TYQaV8W2kuFPKtdtcEH/d3mpZ/gn4/s82w+K2LsrkKyqP8AxxgaSyud73H9ap3szrDJ9nkeXyywkGORgj8BVbz23BQwC9Tmucg+DPxMhhKJ4/t9QmIIBuAuB+AiNZy/Cf432lwM+JtCuEJ4G4oQPr5JzSeV1OjK9vTOvuMud52qB3HGaYq7iCW69hXLan8OPjBCv7m/s53H3iPs5/LMYJrnpvBfx/t7hfs8el3MK/dDSW6N9CMdfxrN5XVRX1in/MemLCNwwcNuPWo5Ix5hzXAWei/HUf8AHxo1gRn5pIpIHI9gPMA/UVHq1j8a7SSJ7bw1Bds3Dlvs6n8B59T/AGbVZarQ/mO/+zux+XpWfq0Zt4VnLFXhcNx6dD/M/lXn0l18d4WYt4Ft9pxgMYeff5Z/6Grk2ofFqSxkW68AeWWjKlwykMO+NsmfxqXl1RFe2h1kj0NYbbyy8i5JPRVyWqGObzLraAI40GAjDFecaX48+IjWay2vgCG525Rgrvu3qcMAACODx17UyT4mfE9nJb4WXBTrjzJOfyTIrP8As+qL20D1qNILiMsQqnPReRTFjS4YgNsHoVryKx+K3xEZ2im+Et5FGMnzPOkIH4mIflRe/GHxRpc0bSfDPWpiR8z2ayFV+oaIZqXgKyKjWg9meufYXDHcwwvrVq2tHVhJCeR/E1eO2vx+lmwJfB2pKwHSYrGy/mKjk/aU02FmSXwrrkRHX/VMPw+bmo+pVV0L9pF9T1jUdPuXk3B92eS2Rn8qS00ua4DAtGI8fNuzn6ivL4P2k/Dn2bz7mx1K0gU4IkWLf/3wHzU037TXgua3lSL+0LYhSWdo4ySMdv3lR9Tqdi1UjbdHodxZwqwWPPHHB4NP8t7f5WUj6ivObX9obwNAVMuoXTDIIzADj9cVst+0L4B1eNHGozBg20CWIoCfr/hms3g6r6Fe0Xc7K1aFZV85W6+nFK1wPMm2psR+cdq4O8+OngnS28i61hoHY5w1tIf121Sm+PXgOBxHJ4jgQsoYbo5Oh99tZ/Vaq6Bzx7nf5HmcHk9qVbjbuQfeNcjD8VvCF5Cs0OtwlG6MUfn/AMdpjfFHwj52w+ILRX69SMe/Sh0Kq05R80e51P7xZPmJRAcEj+dWZGft+9XAIK9K564+K3g0GAJ4q02RtvzF51Qg/Q1PJ8Q/C8I3Q+JNMKSfMyC7TGfbJoVGo38IubsjVGVIfbtzWxpszOrDdw3UVzkfxC8KT6eiDXdOeRW+Zmu48D9a1ND8U+G7vLQeINLZQ3WO7jPPp1raGHnF6ozk3bVG2lv8+dpA9ccVMsUfV9xXvsHNI+s6RdKfsmoWtwvf/SlK/oeKI7iyRgyyR89QsvH867PZvsZO/RFniNAgtl8nqG6msDxVa+WYNTsE2XNr/rI1H+ui/iU+/ce6j1rcnkCqDFOrAj+8OKrPHLIrNxuXncMU+XyIsUrdY9ShSSGUSQum9Xz2I6fnUc29GASQ/KODiqdm40fXTZyJstdQJe3CHIjmIyyfQ4yK1Xtp45M+W35ZFQ6cuiK+ZknzGkYyHc397FZWrN5bKVPPfNdHcWkoUkxsGPYqa5u+t5VkwyHgZ+auKpTkuhtCS2uZF0skMivj5D1p8sMe3ac8jIq5JukjZNuT2A61WaxZVD7m+bpurl5JdEb6dzMuNPPmAI28nkjpUkdvHH87RgZ68/yqy1szo2QW+XIwajQ4VQy4IOBkZx+NLXsSPM6+SygbV9ag/hAPXtVyRV24kCuv90jrTGs4mwyOY/QMcirAqlo5Y/LyA4Oc4p80vmRdO1RzI1uzKfmHqozxTNwZBjgHt3q47ksZGj7eBR8+4AHBqeKMswXnmrH2KRckLu9K7oy6GT3K7ruChZSkgHfoff60kl00HMqKwIwSgxn8PWleF5nVAuGxnDUnlyp+7cHbnIPeuiMnsIrLOhVjH91uoNUmj2yFgcr12/0rVuVVWyY9mR1FUpolbBU59acm7AolC6tfMibbxnmsG4sP3eSeRXR3DeX8vTvWVcfOpZeueRXG2amN/ZrM27oD0zVK40Ro5TcJubjDR4+Vh6j0NdKqmRVJX8qaysMj5sZyOKnmDU4q40Nr5meA/wC6rdvas0afOku2aMjBx0r0L+zXWQzxLtPVl/ve/wBalWFbpS0savt/h7ii5Nm+h5hrfhMahDvjXbIPWvLdasde8N6kl5o969reQDDFVDK/oCCCDX09Posdwm9Fxt/hrlNc8CLqCySRLhscg1vSxHspXZMqfMfJ/jLxwdYuN+u6Hb2Wpg7XvrePZ5vuwUkfyrGj1C2njxDcRS/7IYcV9Aa98K2ZXLReaD3ABxXnl/8ABe1uLjm2aNif4VAz+WK+ipZlTktTlnhktUjnvDXhu78QXipHqen2cB6vdy7cfhjmvob4b+BNA8Hbb651m11K/wBpVCHG3J9BnNeL2/wPl8zaks0cfpvPFeh+A/gymj3huy9xcSIw2STPvweuOfpTqY6Li9SPqyvex7DZmSG5SZF3DdivT9H1xHiSOVdowORXmljDc2saNOyyHOSuMAV0unzrMuQMV87UqRm9DrUXE9BiuYu0ind6HpV6Niq7q4S1uDGyO2cA54NdDHrQPToa5JJp6Gi8zpLScNIdw59K0I5TF9z5awLG+XcXHJxVmHUMySPIdx7D0rLW5djca+kW0m3sSApyB9K/P7xVKJtcv3XODcSf+hmvunUtUitNNu7lmyEiZwO3Ar4S1Zhc6pM4GA8jOfxJNejhVuy47MuaKCtuMjHNb6dOmPrWRYt5awqpwO9bUP3CTyT6V6SKIJIjtZs5rGkYNIM8Eda6R1Hk4Ze3Fc5cRssxJ6UmAQybskDaOm01Zjbb79qpx/MxHSrUMY7k0gNzT+oGc+ldTbsDGvPauU0/EbAc+9dJZyjy9vOa1UrGEzRi5kHcU6/bzNStI4/uRjJB9aLFd8iccZqOxVrzXpWHID7Rj2oc+jMtUj3X4U6d5dm92x2gDAAr0Jscc8Vh+CNNay0GFJF27gGOa6JbTY2WORXmSd3cFsNVwvQZ+tLuDdgD2xVr7DHPEQD/ADzTV08I3yJg+uetFmMprlJiyHjupq2sgce1RSRNHJ82AaepUZxwPer1AdIqp8wDHikVty56UjM20heR15pkZbOCKYD9w3daI18uYyYyoH1psq7eBwacoCxnqadxWJJpkl+YDn2GKiBFM6LQDT1GKZDzxTAzYyFOKPMVWHOanUrnKnA7igTIUbdmo3TOCKnkX0AHHaqsnAxmgixx20sxZ23P6mkbHYYp3lnd1pXj5FSdJEDSuq7eCc9TUioGNK0YHGAKAKu2opPmOf5VYaMnI3flRDGjOFOTU25tES5WKywNI3yip2s2jUgou6r6w+TwqbB/eamSKM88UuRom5RFmcbt2P5VJLAqxgbtx9KsbSPpTWA9KgRTWJi20HYPemTQ7Gx3q2qjcSRg54psgLZBAqGXEo+VuX0PbFMW3J7AVdaLpihLVmOc1JRVZRHE6hipbrinR26rDjb26mrE1r5cmOC3qaZIGK/M3PtRqBQmty3Q0i2aMuHI9hVuNcNjqtSNHHtc4OQODUyZaRiXGmRKxKEZrNmhCsQVBram6H0qhND5nQcnoa55bmqM3y/QcU+PPAHU8VektUt4wXbJ9qg2q3KKR/WstTWxE0hU7APnpI7Z5pMcF8Z5PNWoLR2+YI2c8YrSh0tEG53wx6jvWkYuxjK0TMtdqzFbmI9ONuKuwrFsBEeD3FWFso924qTVkKq5woIpu8TPmuUlDY2kYFJuByBwBVto2kOWOPZaWO1UIcDJ96m7LKS7ipPao5IWbtge1XjblWAPQ9qeIw3AHAoc9LAZ8VsWdU5GeM1e+z21sxUK00n94dqmUrHhguNtELtJJhVILcl24AqUBU8ry1JK4P1pkjFlwasttk3HeDz09f8A61JHbqzBt2B1pgUvLKYbBU9jStleeorXknTyx+6344xnFUpismCIintQLlKsaNnceBUuN3HbqadRt6HFQNQH27KMEVieLvGFj4L01rzUJVeV8+RBnDSEDp9PU1Q8c+O7LwPY+bcODdSgiC3XBZzjr9K5b4a/Cm48Z3j/ABA+Ik7Q6HDmWG1uvlEgHOSP4U44HevVweFniNWrIxrSjTjeQvgv4c6p8YL4eN/Gl2ln4StwZILeTdHHtHcA9V6/N37da9PX43fCfUNHGinxFob6WyeT9llR/LZRxg5UAjOa4DxBe63+0xrkXhzw7nSfBNqwEzKu0SID1OP0WqXxs0Hwd8PtJXw/4e8Hyavq8KrHPqZt3cRDHUkfLvPt0r7GjFUItR2PDrL2jXMzutPg+A2vX8dlZx+FLq6nYRJBCgLufQACoPiReeBvgAwl8OeF7EeL7hPKtY7ZBujJ4VjnpyeAOTXjPwz+INp8K9KuX0vwvd3nim7XyodSuIsR24PYLj73869U8E+Arb4f6bcfE74mztLq8gMttaXJBeMnphT1c54HYVftNLmToqDWpH4N8C23w/02b4o/E9Vm18v58CzOZHVyPlAU8F+eAOFAHFc5/wALG+LfxV1e91Xw3qI0HQA+2GGWNSj8/dyVJY9yapw6frX7SfjA67r73Gm+E7KTNtpu8rvA6DPqe5/CvdLO1t9Ps47aziWC2hXZHHGMBF9q8zFY+NNcsNz0aOGVryPPLHVfjVb/AH9R0OUdQTGuCffIHH0q+vi/43rCWbS/Dt5J0CjO3HrgNXcwR8Hb8/0qxHYllV3kx/snmvM+vVOW7Oj6tDscH/wtT4v2kUa3HgjR75gfmKtgfQDeT+NEnxo+IceyOX4ZaWR0b/Tj/wDEV3TRhSQr7u1U2t8MAFwPTFSsyqoX1WmYlv8AFTV7hSLv4XwmQL8wimWRSfbdGM/lWdN8ToJLjyrz4MzshPMixxMv45QYFd7BJ5EZ6AjoO1NW4kYcKSGGCc1f9pVb3dhfVqZzFn8btH8K3ktvZfDLUbVpkxJNaRRqhHpuGM//AF65668efDaOPdcfDC9LAciO2if687q9MgWNWJfhu3OMVTuFXzGVgzg+2ar+1JLoT9TpnmD/ABC+Dt1GvmfDjU0hb5R/xK8fhnPNDa58AVh3TeEL23wf9W1kyn/0KvVLmFfJjAjVeOBgVXFrEnPkRt77AaP7VlvykfU4eZ5a2ufs6xzWkraFdW8nmjyV+xyAswOR0yevvXU+OfiN8GvHF/ZjXb3VIVsEZIbd454oYc99gXG73xXRNptn5qubSAyKchmiGR+lJcaDYXTNNLp9pNu5LSQqS314q/7Wb3iP6jDozz+1034AXcJj/tS5ubd3V2SVJjHuHQkY/wDrVPq3hP4F380l/N4qW3uGID3nntHjso6YFdVN4V0UZzpFju9oFH9Knh8B+GmsTCdFs3jY7mhEQCZ9cY60LNo9h/UY31kcnceDPhVq2lxWtv8AFGS3skcNJ5NyimTHZjgHHrXa+C1+HfhHT9Vj0fxzpq6pfxeQuoPcQl4VxgBBwMDrz361lTfDPws27Oh2ueBgR4qGb4V+Dpo13aFb7uhOCDVf2tH+Ur6mv5jmofgZ4bXUlv8AT/i1bxakrl/tlu8UczOepZkcE5roP+FX+I7u1e3tPjjcRytjy3hmLMg74zMevuKsf8Kd8ILCpGmbR1wrYx9OKpXn7P8A4IunMr6bOH3Ag/an5/DOKX9qx/lG8IpbyLcfwe+IaRhbf4yXdw68DzJcg59g38qzrr9mHxL4y1nTrjxX4xttaghkVJZNjeYYQctGpJwM9/bNS6h8BfCF1DGhhvI1j4AW5OKhHwR8Orb+QiXCxgYXbJjH4ih5pTe8WQsG1tI2Pj18D/E/xObTLLSNQ0rTtD0xAbWxkZwS+ANzYXsBgfjWH4a+Gnxw8KaXbaXpXiXw9bWNsNsUEKEfiSY8kn61kXH7OumhpJIPEGuWrtwpiu3G36c4qO3/AGfPsvmPH408Q7iMAvc7vyFL+0qHW5Kwc4q0ZHRzaN8c5NXNle69pl5Eih5oLdEQ+wLNHV++0b4xus0ludNmuWHy/areBx+O0AmuLi+COoWsmYPiD4iiz9/Y4G7HrzVqb4Y+IoWi+z+PtZMYbLxySPiT2OGB/Kj+1KNralRwdRdUdH8KvgXr+k+PJvEXiSzhnNvCZUVWBa4uWHPJJwAMYz0riNe+EXjzxB4qu/EmqeHBe3l1diY2t3IjRJGD8qYBy3uPyxWo3wy8dTXUs9t8R9YgjY/LBLI+1R6cPmrEPgf4rWbYj+I0ghA4eQOz/T5jjH61SzChJWVweGqxd20OurXxrZTCS3+E3h25eP7o+wsmDjqCHIH5Ve1jx98Qda0eLStZ+D9td2YdStssriJSOhwAen0qvpuj/FWEuJ/iCZVPCgQhAPf5ozn8DW01h8X4LKN7TxZa3ExOGlkhiG305MWK2WOofzGX1are7seT/ELwb4i8ZX1pFp3wzl0GKL/WR2qM5mZu5fAwPpiu9+N2g6j4V+GvhnwDoNjqDRxKt3fz2lu7qSpDKpYD7xft6CtHTr74y2/2lb/XtJuJEXKN5UY3n0I8sYHvmrWmeKvjUqEPeeG7lgMlRZnGPfEgP6Vccdh1pzFSo1pNXtoeP6S/hCHSIbbxh8L9f1XVAd018QYVPccbgf0rt/hr8ZPh38Lb67l0X4e6/pMlyAJZmBlBUcgAljgZ7V1lx4++NtowEWm+HLzJ+4qOuff/AFlE3xO+MdttE/hLw9ccc+W7jn/vuq+vUI6cwSoVJbo86174hfCDXNb1LV59G8SLqd5I00gaXCFyPQtgDoMY4Ara/Zi0ew8XeLovEbxRQ2/huOVpDJGAY5nxsUN6AE/nXaN8Z/iZZ+TH/wAK60qeUr87JMVUHv1LVY0340eP5NTnsJPhhYwQSrl7pbwrGcDv8nNXHF0b350ZOhXceVI8C1jxR4Z+I3iqXUfFF9PHZalqshWS2w0iQj5UXcASBjHBxyTzW43g34PzQTSjxF4xOnWMgaVVgzEMHODtXkV6LN8YL+3ylz8Dd/JH7tBIMfhDUkXxQ0qe1cz/AAXMK43vGbdFYgH0aIZ/Omq1F6ykinSqxSSiaHjH4sfDj4oaRpOiWHia+0iCzkWRY10eZs7VwBgqOAK8e8Wa1a+GXvLTwh4tvL1bdTc3XkRS2McbZ4Uru+Ykck/jXp9x8YNAW0gmX4QTyLJJ5RjSFBICB/ECoIH1NUofil8LLS8meX4Y/ZL7G2TbbxFhnqpORmnOpSqWamtCY0qkb+69Sb4reJPEngf4BeDdGs9X1F/FGrKJZbz7U5uNoXe3z9QMso+grzXwmde8ZeF5I9f+OFlpstwHt59K1G8Kvt6YcnGcjsa9Y8SfHL4c+NZLFta8FaxeS2amO2LWwAjBIyOJBxwPyrMutc+D2pW/l3Pg/VrNG4ZYwUZvrslyaTrR5rxmmhKnOMbSi0zQ/Zm8J+DPgte66ZfH3h/W9Q1ERBPs12gKIuSQAT0JPbPSuV8QfDjWdR8b6x4gtPHHhOSaXUG1CLbqQeWEg/u8IUIyBjjmpbjWv2drq8givNL1eK4iURq1wt02xR0HEmMVeuY/2d4fs8D3GpWTSDzIzHBd/nwpHYetbuonpdExjKLvZkv7PXxO+I/jT4n6fYaxrMk2krbS3NxA1sibwAVX5toJyzKfwrM8TftBfEvXPjBqfhvwpfR/YBqb2Vok0cZxsGH6oSAHVuSTxivQvhz4k+C/gHULvV9J1i9tpr23EL3F5b3OzYv90GMKDyOg7V5/qHgP4Aanqc0i/Ei+trmVnaQm6RcliSxJMXfJ70P4UnK4/dcm3B6mX8SPgL8WPiZ4i07VtbSyvLq3hMCfZZ4okRdwJwM5YnqTjt0r374gaNqQ8KTeHtCtvtGo2fhyWGBBIqZlkCxrgnAz8hP4147pPws+D8eTp3xYmRCCBm9QKvrzgCpPDfw48A2OuakLf4m2QWTy1hlu7uKR5Qq/Mw3OMAMx5HpRGTSaRhKLlp0Oc8A+GfiN+z3a6pr17oelxW0kBieSVzOAQRsXaHU5Yk9zXufwz+LmpeMfBPifX9b03TIpdHgEiRwwsAX8ouykuTxnAyK5u8+EXhfWmtRF8TFPklW8v+0Q8bsO5UyetdP4a+HGi+Hfht4p8MReNNPll115D9paZT5QdQuADISRgHv3pRu2VK0o2ktTjPBvx08W+Mbgwaf8PtJ1C48kOWhnMalThsZZT3xnryK5H4O/CvxpZftBW/iPxH4burGCWeec3ZO+OLIOE3Z+YYOAcdq9E0H4E3Gg2sLaZ41tLKZYvKdbE+UjDJPTOe56Gr4+Cviu8kBg+Kuo2ykk7YJw+TjphjjH0qVGT1fQ1bilaJwP7Q3w68X+LvjILvQ9KkltksYLcXE7rFCfnYlVdiAWy3Sutk/aYsfDviS28L6r4U1S0v1aK1dUvlcBnIRSdrYxyD9M1v2Pwf8AH0Mag/FTU2kjBLHyI3Rj1A+ZjgeuBXNQ/sw+JLrxbD4k1XxLDfaj9tiluEMGEkjRkJw2chsA8YxTlF35rEKolDlmdp48+JPhf4X61HosmgXEn2m1+1F7VI8OC+3G12UE5zzmvEfi58Qr3WY7W48O/DrxDogtmaa41GTTdqSBlAV98ec468mvVPjh+z7qnxU8aLq1tc2lvbrpq2sfnM25H3Ek7RjP8PU8elR6N8N/jTo1tb248baZLb28SxCz/syPAwMAB9uSBinKLm7WsjOnKNO0+pb8I+bL+yVMyxzLK2j3J8toyJMkNzg88nP514P8H7fwz4ZaVPHOjSXbTWyRp5cC7kY5BLEsp54H1Br3iysfjxGY4Li48Kywfcb/AEdgBgdWG7k/7vFZHizQfjd4m0afS7jS/DUtteRlZZI9ySxYOBhskA4wRVWb2JUveabWozwr8M/gv4+j1ue28Hyxvo6CS5W6DKwBBIKgMcjCnvXDalpf7OGniM3Hh27geeIXCbYHLFWGQcBiRn3/AEr1X4G/DnxR4dXxbD4j0eG0kvrZII5IbpJVuMKwz044OK8w8J/Dz4leA5tNmPgyPVZrJWt3WV1ZZIscNkckjJ4pyUrKyCPLq2zhfgHq+iW/7RekW+lSWMQmlmSNY12yiPY+NxJ5OAtd1+1z4Sudd+I0MsNr9r8zSo98IJ34ErglQO9dXHrvxAsLue//AOFTaSlxa/PaTRxMZZWIwRtUFk+p60tx488Z+Krq3k8R/ByKVlTabiRJpCq5yVA8sk89qaty2Kck5KRwsHwf+Cz6XGLzXdV0m48tHnWVpAUbaN3LoeM571r+Kv2bfhn4ATTpb/4ia14YF6CbXdqCxiXgE4+UdAa4/wCJVjqvi3Uri2t/hvrWhwpa4t5NP0+doJJNzE5AjDKfYr+leg/tE+D7zxd8Gfh7dNpeotd2nl/aoYLZmmhUwEPlcZA3LVRukD9nJx961zyX4mab4a8EaLBceEfilqnifUGnHn2p1Zi0cOCS+EYHGQB+NfRPwP8AEt34/wD2bRIl/dLqRtbu0FwZmMgkXeFbdnPpXhPhXVPCPhfw5Hp3iL4Z6hqNxEu1tQkmkgMy7iR8rgEHGByOcDmu48MftKeCvhnoEOmeHvAeo2mnXkjytbrcF2Rm4O4Mdwzj6Uo6u7ZVRJLljr5nE/DPVNe8bSjTbz4h3WhrJbGaPU7i6YsHHBiP7xa9Ntfg74x1AtFpvxue/mj+8I2dztGOSFnP8q8xvvEXwcvLe4kuPAviGxZgSrf2gQuTzwpk459qpfs13MHhf4xeHtkwWHVftMAXOQycsgdsYJwF79SalySdjSUeaDltY9K1P4MfFNlNvB8ZYLXa2XxLLuGOxy5wRzXlvhX4seOfhz8fIPDXiLxZd6vp9tfR21ybhleO5jk2hWU7c/xA5zWH8evDsHhf4+a6mqLdDRZL2O8kjtwM+XIo3sM/8C6+lbUZ+Bd/JAYdX8TWcluQ0cpa24IIYHJHqo/Om5a8oKK5E97ntH7Q2teIPhz4O8Q6l4Z1GfTHs9Qgu3NtEshME+FcYYEffyfxNcJ8O9a+L3xLsZ7zRPGKYtXMU8N+IEJfgj/lmeCD29DXS+Lvjt8PPiJ9s0Ce41F7XUtPazuFhtt8pKlWjKlcruHzHn0FeT33w88BeEdM1O50vxr4rguREyJb3+ly+Q0m3KhpFQAdxnd3pytumYU43XLNWZ6pc+Hf2mYbhZLfxHoxgYbQrJCxHTv5Y9+1OuIf2ndLjnk+1+H7uOIFi7wIXIHsNvNUP2VdYvI9avfDF9qT3C6ppXmxubh5PnUgfKWJwdkgzg/w15posWvf2xe6RqXivU9HtLS5ktJNQmupcQkMQGADjIxT54pahGmpTlG+x63+yz+0V4k+JXjDU/D3iyS1afyDNaS21sYPmU4dWGTkgc9elc941/aF+I3hX4ma14YC+Hj9muljtGu7STMsbAFMt5g5OcfhWT4C+HXhnwP4+0bxJb/FzRSbKfzZY5o2RpkIwy7y2ASO5rsPjZ4V8BfFbxja+I9L+Inhm1lSBYZYpNQTDspJVvlbORn9KVuZXY2oxntob1j40+OENxH/AGl8P9IktScSS2fzNyOymbNWrjx58UYbopH8L7WeMjPntHsx/vKHZvyBryL4i+J/HHgG10aTRviausW907xGSzvRLDGVAIBJzj6Zr1X4ofFLxFH8IfCXjTRdRuYIHkFtqS2OzPmN8hcZU9JAPT71XCzVrkyg1stzF1f4ra/oVwv/AAlPww0KxMiNKjXCHdOi/e2nYcduteheLNY8LWXwnXx1pPgvR9ZsfIS5Nr5EUZRD94lth+6evArwV9F8bfHqwz/wmNjPaWEux7XWCkU6yYz/AAoCVP8ASvoH4HeCb3wv8NtQ8H+K77S7uGR5BA1pPvVonHKkHpgnNTzX0iEo8nqeRaH8UNE8bQ3F1b/A/T79Y1EnmW7wyFlPQ8Q5rNl8ceDdMnjN1+zfd2gk6SQ6fC2eOoyqn+VbXgX4GfEn4V69eTeGtQ09RLmLzHnSUNHu+U7Wxg4966fwj8cPFmm/EaDSPFFzbXWlPdNYTqtl5U8MhOFcsrYKscAfKOtZr+8N3fwo4T/hbXw/tZju+B+uWgYfeht40z7EKwre+GuvfB34n+LItEbwC+mahc7vIa+24lZeSg2yEg49a6H4k/GLx94J8YarpNvBpN0YXV7aO4tHAa1ZciTesgJIO4HjtXld/wDDH4m3niq18Y6X4NhOqySx3vnWNz5ULHIOVVmzyKpcsXbcSjJRbkdn8RpPg98N/GE+i6p4G1KW8hiSUPYpuSRG6FFMmSO31BFcpd+PPgDqNu327wXrcQXAaOWEqVOPTzAfyr2f47/Cqb4o+DfD+vLot1Hrtrs86zt1zOI34dBjrsOG47DiuNsPEnjP4W+Dba0uvBMOtWOmwFW1C+t5InMYPGQR8xGf0pzstbCj70bJ6nE6X4u/Z009le30LxBbL15hnZfx+Y1uR+Iv2eNfkTOm6g+5sbmspQD7EgV6D4G+J1l8QvA/iTUrTwhpc/iDR1Mh0oKAtwmMjYzKSNwB7cYrzG6+MVr8YvB+o6BZfD6KG4ljykunTgtCwOQ4HlDOD1FRLl5b2LjGbdmel6b+z58INY8M/wDCVadaXi6WYjMZYJ5SwVSQw2ZJBGK5228K/A77P/aEV5fy2n3fOxLInvk4OKm/ZXvvFfgjX7zwvr+k3yaVf5ngnlgZVSUfeX2DDms/x18P7j4V/Eqe4sdBk1bSbyU3cUSQNIhUn542wODk8Zp2i435SVdScXIjk8K/Ama485fE19aMw+6ZJEGPT7lVJvAvwNWMzDx7f2qA53/aHIH4lK6OX41eCdLuks9R+GF1pfnc77iGNQcHnAK/N1+tdZ8TtS+HvhHS9I1m+8G2uq6PeqFS+iijVImIyFORxxSUY22JXPtc8ztvh78KfGMkWm6Z8Ubi9uLhhHBGzKSzdlB2D8K34P2UPCeoWN79p1zUrO409THctFJ8yEDPm564K4IPTtjg15N8VLrQfF95p+s+ANG1PTHg+WULb4t5AOQ6un8YPavoH4V+Om+I3hCHU7l7yx8SaSi22pJbSbWmjIwHKkEP3IBB6HpXRT5HokFTnj1PFY/hb8I7NN0fxyITP3bi/iycdiPlI/IVDdfDf4W3+oBofjDZQjaGQxakqjP/AH9zXO/tEfByP4X+PrXxBBZ2+reHtVnN2YHiKx7gQzo23gbgxOB6GtGHxX+zUdkw8LXVo7L+9t2t3yregBarlSh2I5pxV7kqfBvwjJOXi+P8x5+6dRiYfq9bui/BfSri6TyfjmdRaQhI4FuVIJPQfLL19PWudk8afs1WLJNJ4a1yK3mHyzLazGPrzyr4rd+IHwG8Jan8Lbbxr8KUnSPaLqS2t7l3+0xdG4JyHXqMc8Vg6NP+U0VadtZHJfEDSfFn7O/jqxm1XVLnW/DeoHyxM7t6Zb5SThl69eRXrNrcR31hBcQSC4hlQPHNGeoPOcU34YeKNH/ah+Ft/wCC/EBB13TIlCXDf6zjhJh7gjDCvNPA3iS5+Fvja48A+JEkgbzRHbySfcUn0PdW4x6E4rwsywV4+0pI9LD4nn9yW56pIXEA3DcKVdrqM8e1a8lsMtkZHp2/CqTWrDLL93tXy2uzR6RXjYwuCpB9c88U87bgf6td+cDjGaQwurA4HvT9p9MVcdyWSRqsJAMeD3FEy7n3KhP+6f6VKuVjyee1SJlV4OD7V1oWpk3FwNzNGdqjgjuKhWTIJPNb6wqyFZFSRe6sOay9Qs0+bYrID/zyG7H4VsjIzprpWj2uMntWezGNuOme1WJI9kgDEqe9Pkj2w4VVPfk8mm2wKF5F+9BPzcVVNqjfwk1dmz5gfbt4xzViGHevuayaNFczkt1VcGPg98nipY41HIAI96uRxvGxDRhwOmTULKFU4XG7ke1ZDG7YmGcYPrUTW67hLFgSDjpww9KsxxiQBc49KfNYsq57AUFJsoSNbyyFUYKynBTOSDUTW5KsvGDxVfVFxJGYSomX+LoMehp1rO10rHJSZPvRt/MeorHm7lpmde6fhiNv0ArndSsvMkx5fOeOK7FpCWJJxVG4hEgwV5NKMkncZxElj5bnAFaWmXD2aBV+Yd1pb+1aKQjaRUMYC8Ywa6twNt78SKDsww96fbaiVkzkqPasuOby8Fue1SwzI8mBxik9CDorfV/LZSCeO1dHZahBNtEgMTEZGB1rhFm8pS2VbHbNa2l6srLibgEdahtilsd/b3KmIlTg44qzC7MoJJGBXM6VqEbSABu1dFFnaCDwaklXMX4h6o2n+BdYkdjkwlFPua+RolZpFycgDrX1L8Zplg+HWpFurDaPzr5btZN7emDXoYVaMs1Yj8oFb+nkzQ46GudhbjrW5oc4ZjG3boa70Jtl+RTt7msbUEG7CjrXWNZiSPIPGKxdStVjiJA5pjTMCMfdHerca4qvt9sGprXLNzyKCzYsF3MM1v2nc/w96w7GtuzUv8g/ipMzZtWr/Z7GSYjO3pWn8ONM+36tCpOPMk3/AK1ly7otKaMH5mwBXpfwO8Pm4uvtLcrCMjPrWNTa5lPY9ws7UW9ukYX5QABmrP3hg1D5zbsE8dqesm5gD0rijJWJ2JY028gkY96DMZG4Py+tRG6RTsJzmpI9qx7RXTqBF+7Vsvzju1Pkw0QKqOvWmsNvHXPSk3jbjBxQJjVHckYNG1f4evrTfs4kk+/gehojXy8gZqQQvkGVsA/nUrQtGpz2qPLLzjjtTpPM25ZgynpVajKjbsHGCaatwvK5Ct71PtHJxzUEkW5s45qGJiqqlSTx70qnaPlO6pFXinxwrIxBO3jOavoSMBJXmoZELE4GatFdoPG8+1MDMOgwfSghvU4qil285zio2kIYDbmpsbDtvzZFLtLHkUqnPFP2+9ADJFHAAwaIeMsaftLNjHOKb5G3G6p6gNkmkWTjkep6UDczKzc4HSpHXfkgcDrSqwxgCqAb5byfdIHsagmRv72W9qt/d5zj1qPerSHB5+lTLYSKnOORu/Ckb5hgDJ+lWQqeZ8zNjrwM0qqyyZRSB245qLJ7jII1KjBBB9xSqxjZj69Pappi8kmXqu22RthB/KsmtdAEm+Zs9jTFhDSbm64xVjAVQg+bHTNNZgOMc1DZqhkiquNqc06O3W4wH49qSX5SCBz60nmbTlj0qCyjfWbQzbdp24yPes/7O8kmyNWLjk47fWte4vpLsBFDJGDgu3X6D0pFKwKUjUKvfHU/WpZSMlbTby4EjHs2eKryWpjk4XGTWtHHulzjbGP4qrXWG3YakaXRHpswMm1zhB1NXmKPkiTfn3rPhYQqfTvSxxlmLj7p6UozstTOWrLY9BzTBGEcnHJ984+lOhXgVPDB+8be2KmUuYEQecqN1qWG4DMVzjPeluIY/uIufU1HHb+Wud3H61kMldVWT5nLfQ4FP2qyDbxnkY5qv5JuGCr0681MumTW6NO0i+URhVVsmqUWwJreFGbywAS3Wm3MZMmM/KOgpIZtrD5MHHWnbvOJ2gk+wJ/lV8rsBUIUNlVyvrSxozVZ2SJ/Dj/fFJIzsmDj8BipCxWmYquO+ai8x2xgdevarsS7VJPJ71K2niYIYRlu4Pajlb2LvZXZnbNxVc4rmPiZ8TNO8D2kUNv5VxqkgxDbluM+rYrN+JHxGTwzv0rSY11HxC/G0ZaG2z0MhHf/AGRR8OPg3pXg2OX4jfErUHuLpv3scF0MhWPIYoDyemF7V6uDwLrPmnojmq11DVk/w3+GMctnJ49+I7iG2x58Ntd8M/cbl7D0UfX2rnvG3j24+M3i620uXUbbw94Wt2yFkk+Up2ZgOGb0HAHvXceNP2hvhD40ihtvEEGoXVvCxKRyWb7frhD/AErF8P3XwJ8Xajb6NpOn3/2m9fYsFvb3EZOeM57D3r6yNFUlyweh40q05Sc5rYl8UfFi38G6bYeB/hHHFd6nLhTqMKLKFYnnqMMx6k9AAa5rxH8Tvip4D1SPT9Z8UWc1+yhhZ29pbzOCT0bEYIOfeuq+ITeEP2f7maDwPpn2jxjPEII5JLl5/soYjkbmwGOBx1pPhz8ObL4V6RP8QviJcLca5MTMlvM25lZvu5Hdz+Qq2nbcIyV7yinc9D8LeJtZ8F+A5fE/xL1K0RpVDW9hFaJE68Zxgcsx9O1eOW95rH7QviaTW9XVrXQbU+Xbw4yijP3U9WP8TduQKz3n8TftFeMP7Q1OSTT/AAzasUjiA6LnlEz1Y9z2r23T7G20uxgsbOJbe1hUKkaDjivHxmK5I8kWdlGgovne4tlDDZWsdvBEIYI1Cqg7f41LkDtmntHjvTFXccZr5tybdz0B8XzHI4FWVnVV4XJqsQFOM/Lj9adt24PrS5r7j5b7khZc7ivNP8w+w/CoiNxC96dtY4yMY96YuVDSw6Lz+FSqv7vaOneiOIMW+ZU2+ppFRw2xEEg9c1OwFe4XzI9hO1c9e9WYlEMKqrBl65wMmmsAMg/KenFIFC/MSSfesnuOwsyh2DdvSovLi8zerk+irUnmBsjqfSoApgXcEB5zSEScN83Ix1zTJLxFVYQfn7tipLeOSaJmEZEf97tUa2pOGA+tFmO6JfIjYAp/48eaXvjjIqJo1VgeQaayyNjHA9f6VNiifcoOCOnWrFv8v71I8gf3hVWNAHXzVYfQ9as/bFjUx8n0WiwDJnYhmVSz5znHFR+e/AdgfUKKsSSMFwD8pHaoYYQ2SSAPSqAmVvPjqSO3McfB3FuSKQMVXaMCkWZlYHA+uaAG/YZXfkbB3JFR3jIzLGqgBOpH8RqafUFihkkZjkDAGazorhbhs9DXNNx6DSbEk2rzmmbScGrYtTLvIHyIMlqgjyzLtG4+g5rI6L2JoZGjwckY6cVLHdNOzRnufSkaJmlwflNWobRoVeZBuKcnI/WqUZN6MltE9vZfL+9XeeyAdak3NvViAAvARPuiq1mG+Z97EsfvZ/SrHlso2vyMZIzjNdUdjAjltRLuy2ATk47VYt44LQhEJZMZwBy31qu0kcagRW0qx+pf+nerGlwxXDk3Acp3UHAzVC6EN1dGSTzGhUYyAFGcVDDGJCqsDk8jJ5rbmjhL4jVUUdFAqmsMcbs+Mt2qGnchEqQxqF6Dj73eo2jJYneQO1EJDMGfjA706SYKPlwDQMjaTyeQxz9aiikMkoy2xe7t2p7RfKWIx70yO3Vj8xIA7Gqi2BqRwxTKpkzIOoY8E1BdJGzMpjjyO20U63YlhyFQL1p6yIzHABDdyM/rWqv1AqW9vHy3kx56DKA02+s4AsbSW0bN/f8ALXj9DV3zCGVQOP8AZHT2qK4kWSTyy2SDnkVdyXcoNoOmyriXTLOUt/E0CZ/E4qtdeEtHEg36PY3EZGQpgX/Ct2JoXky6lSPQ8GppLi3/AHbDnaMVfOyLmAfB+hyKQujWke75ceWBgVn3Xwr8JXSuk3h/T5FbqfJHzV0rSHeWbhWPQVBNMy5dTke/ah1XHqUcdD8FfBTNgeHbW3XBBMLPH/Iiudh+BPgnUkmlbSplfz5FBS8mGFDEY+97V6Y1zLHbz3TkPDChdmzg4HPSqnhqFrfR7TOfNaJXkLf3jyf50vrE+jFynA337PvguSJVNjcYU7gftT7h9T3qjN+z74S1N2neG6hn2rGJY5hvwM4xlT+deu3CLPu8s/Lj5iR1NRLGrKoQfd/zmreInpqM8bk/Zb8LeTlNV1xecsv2hCMn32UWP7Nug6fOJILzUGfsZGQ4/SvZ/JeROB8n1q1baTtVnmdSHH3QOR6d6axFT7LFKWmp5XD8GLNbS4iXVb6JpcfvBtBX/d44qrJ8C7iyu4rm28Waw8J5aCRwUOO3XNeuSW4PyAfKvQVDcyfZ7d8Eu5OAqjO33q3iqsepF0zzC2+DV/JeXF7b+MdZgDEMIobuVBHjqB8/Q027+GmvTOHPxD8Sq44UrqVwAB6Y8yvQbVrixxIjrIrdeOtPmt5LrBKMjtzis/rtX+ZmnKn0R5Va/DHxtArJH8T9eQBtwP224bPoCGc1cXw78TLe3fZ8Sb/ex/1rSOzD2wxIr0aONohtYFcHByKRow7Mf4cetP69WT+JhyQ7I4A2fxdWCP7L8SX89T964iRlI9x5fX8au3118W1W3Nl8Qdr7MTo9rAylx3XchwPautViGyoB7YZaVosKOOvH0qlmNZfaB04fyo42DVvjWuQfF1lOPX7PApP/AJCq5/wlHxst77y/7a0qSyK4EiwwmRGx1I2DIrrrNTHnGMe4pJM+YzYye2Kr+0q3cn2UH9lHEr8RPjlp8RSSPQ9TmL/K6xBBj15f+lS/8Li+NjNt/wCEZ0fA6+aQAfoRLmutZfmwBknrT0j+Ybh8v0rSOZVluw9lS/lRyFv8aPi3DC5vvDWluV6C3hZ8j6+bUd18f/ifHb7l8F2s/byzaSqceuQ5rupIEmK7UVFAxxStCGYL8hAGM7QKP7UrdBOlSe8Uee2P7Q3j66VhefD2ESqCVX7NL8x7DI6U+w/aE8azSILr4dWdjKjbgzeadp7EYU/zr0BY1h6jLLzwBzUEu3nOQDyq5wKazOt1IeHpPaJxGufH/wAURqs158MbLVty4DLKxIA7fNFnv3Nczd/tLXlrhrn4LxhPXaMfl5VewMzmMDdhcDBBpy7WXDnPq2OTWyzOrboZvD07/CeJ6l8d9I1K3tppfhPb2jrKsjyBVJ2g5ZcGIdRxWkv7QXgORGW4+Fjw88r5cRGOMfhXqd3brqEU0SrtZ1wpwOOKk01Te6Xakwr5ipskVgB0wDzjnkH8qtZpO+yF9Xh2PNdJ/aU+Gmk6lHNaeA7yyu7VW2ywRRKUyMEL84ySM9M9Ko33x2+D3iG5m1DVvBes2ksjFpZZQqB2PUlfNGT+FexXOnQ7NwhiUj+7Gv8AhVaz02AQybrW3lUn/lpGG/nVvNJfyoh4ekeOzfEz9nq7mBuPDusLtHq5A/ASn+VOtfEn7NN9HMsGialbxycyMLW64PqCpJ/KvXZPCmhzcvo2nq395bSPJ/8AHaqSeB9Ab5W0XTmB6f6Kh/pWqzRv7KD6vTW1zzmSH9nZrOEzPrUEOP3TSRXuP1U11+j+LPgpJ4B1Hwhb67M+iXqu8kUyzBotw5ZSUypB5z1B5rUb4f8Ahu4hw3hzS5lTgLJaIQP0pF+FfhFlLW/hzS7Odl2yGC2WMsPquM1pHMpR2giJYem+rPP/APhA/wBn3WDJOviieaYgBpWld+nHOUI4qGb4bfBKYhP+FhGBF6KzpEQP++Aa7+x+FPhRVeD+xLSB8/KqIQh/XrVLU/g74XeFoLjR4yrdkkdc/keRWf8AaVt4of1aP8zOXt/hT8G5iBb/ABTaJugzfREj6Fga0F+BfwzZFmg+KDRSsQTOl/EzPjoDlsGhPgH4FkDD+w1Oen7+Tj/x6pJP2ffBUigNZ3YA6KL6bA/DdTjmkb6xE8MtlJnbfEPwv4F+Ji6K7+O9Ph1bTYvKW7W4iYzR4wQyk+oz361y6fBHTorN4LT4yXESjHltDfhfK6cKRJwO2OlZ037Pfgq68omyuo3i5Ro7tlYfjUuqfATwbqkwmlsJoZQuzdC/Jx3Jx1rV5nTevKQsItuZmzffAmO+khksPi5qWmsqBGSDWZSrHruAMhqyfgPq/wDYc9jF8T7q8FwpRpry9knGD7M5U/TFcza/s9+GUUeXc6oAOn79T/MUrfs5+Go2nRr3UnhmGDG7qfybbuH4Gl/aUJacpf1RraR1/wAMvgPrXw/8UQauPE+nXqFPs94qw+WLmD6DgMD0PHvWfqv7Lt5Y+NL7XPCOs2+imab7TDJCzLJAzD5wOCu0nJAI71zP/DN+iWyMltqmpWyNgEbY3YgdtxXNWrX9n63+4nivWolxgBJFT/0ECrWPpNcvKT9Wa1UtT0ay8CfF60iU/wDCw0uGDcB7SEDafQiMc/hSt4J+MxkJHjqwaLkqz6dCW+hwg/lXGab8CZNPik8nxTqWX6NI8jEfjv8A5Ul18FfEDxhYPH2p2w7eXNcqf0mx+ldH1qk97nP9Xl0kjQ8W/B34meNo7ODW9W0vW4oZN2XhWEx8HkbAM/StjwX8IfEUXhXX/BXihYLzw9doWsLpHBkgY87CuScA8gg1xi/Cnxta5VviJqU64wrSST7l/Hzarx/Db4g6bMX/AOFkX16vOxJZ51/UN2pLFUVq7mqw8+W3MiDwn8I/i/8ADNb2LRpNHe3lcbYbhPMBAyAQQ3GR7Vv/ANqfHGzmJXQfDO9hgyLEy8f3TtNYV18O/ibe26vZfEPUIps/Oj30rIfTqDiqMPg7456bvex+JkaEjayTRicfm6HH4VEcXRvo2hSw9SWraZ1Vnqnxet7yLQr3wx4V1G3kVpra8uLmVI1YHPl8hmLc9B2pI9S+MdrJKt58NfCM8OciS21PaGHrhwD+BArjb7RfjvdQWwl8YadqEkEyyozeXHgqcjP7gk9+MjNQ+Hf2lPHfhX4oQaP43ksn01XEE621mkJBYgI4ZcAqCeuK6YYmlJ2UjJ4adh/hPxt4b+O15rXgbWfDdl4X1j959hNvuU+av3lIIwGBG7AyCOfSsX4OeOL74T/EbUvBWp+Xp6STFPst1lYUmyCkgI42SDn0qz+0t4KutH8eaD498KxXOkT3c6edOwjMXnjJjkyrNjdyDnGcrXfal4K8H/tEaNZa/wCItJvbTW7KP7JqDaeyIQw5KsSQduSWHpzXQpKTsZuPKrrY8Z+Jfhm/+BPxQtfG+h6S2kWd5KZWjglWSBpCcsMqfuPnPKgV6n8XPBOjftQfC+x8ZeHHQ+ILGJpIo1OJJCo+eE45znO09c4rOh/Zh+Gyzme1vtdwcY2XkUsYH0312/w7+FPhbwHDexWY1m+s7ltwSSJB5D/345IyGUn61aT5mpEOaSTitjxz4E/EpvFmmvoupu0eu2PyMkg2tKgHXHZhjBH09a9QaF8ltpI9K8r+N3w3s/hr41s/GWhPqlnFdSBXF0skzRyc5yxJJVuBivQPDfiyLXtDiu0hugWPly+XA7Kj45BIHHNfJ5jg1Tnzw2Pbw9b2kdS80fzg549P6U7YeCOnpTPttu+AIrkt3/0d/wDCnx6jBGxBiuAMYyYH/wAK8XlsdxPFHuU0BCox0p9neWvmEnzVwOMwv/hTrjU7LzNrmZSem63cZ+hxW0U7GT3IypWbkGopFO7htpqf7XEjE4lY/wDXJv8ACmSXloGyzOjHs0TgfnitlJit3Mq8iVm3MAw9/Wskny2JPHNbd1cW07YiMjv/ALMMmPz21k3yRswjKyGT2jYY/SrTbFZLYrSScE7OOtPs5PtLhQwG0dB3rPvNTt9NkEMrybmHTymI/MCkS8tpHEkUjIfpioY9TbXDNu98UkttHtLY4zmqK6tbwrmaRYxnJak/tizmXZFe28h/2ZBzRZ2ABKu7AHOcVYE3+0AMdD3ql9oi3ZEi4HJ5FRteQP8AduIwfduay2K3LkkMcjBtgUmsnWNJnkZZ7VwsydFx1+vtT3uCvIlU7e2eTTl1IspG7n6iudloxUmd8pPkS9SMd/ak3Megq243XG7I39Q2elNWSIzNC7L52MlQRnHr1rm5WaJKxmaha/aowM4f+8KyZrOeMbsblxjnrXVR2IkB5H51DJYhflxn+tbQqyjoPlRyEkhjwGbcfUVC1wY8vubb/s1c8Q2rWs3yqQvXPQ1lsw6jOD2FdV+ZXGXvtUd1hssGXoemavQ3AddqNyP1rnWuPLbB4FRrfLDIGWXDdqLXIkdnY6gYWz5mGHY10mmeJJY8CR/l7EmvJNU8RWmk2cl7eXa28EYy0sjAKP8A69eR+LP2qLO3je10EvcTZ2m5ZcL6cV0UsLUrawRjOpGHxM+jPjj4nEnhEQGRd0ky/L3I5rwrTUKwhsYyTXjkfxguLjVEuNTuZroSHD5JIXPfFezaOwvrCF4zlHXcD9a9lYWWHjr1MadWNR2iXEk2/Sr+n3xt7gOOh4NUXtzCFHUVJGvvUNam56Tp+LiOMgb0I5pdQ03zVbCjpwKoeELz90ImPA6V2S2sbdOuPWtdSG9TyvUrE28hO3AzzVaE7TjtXoOtaItwrDHOOuK4i6sZbOV0ZTt7HFJxQ+foaNiwbGDXRWCnAIGTXI6axEoGc5rutFj8zBzhV9utZNXGyW+UPeWcC8kgs1fRnwv0cad4fSTZtaTqc188aTCdU8WM68qrbAB0619W6DZi10y2hxjatc1WXL7pm0y0wDcc/lT1YQpluQOKsD5Wxt4A61DMscmefyrkKIJtr/OuAfSlgk6buDURh2Nn+HvUgXpg5oUmJxVtB8kmDnqKcsyOOBTHU4+tC52njArRSZmSZ/ukGmqx357elOjkYLwBj6UiyZzuHNWncB7/ADKWA4prHcoxzSbju6mmws25srwOnNMBSpXrxTl2t25pxxIc4wac2JGAHUdKrcTI/KPpUiw/KOcGnrE3UjpTfOVVoJI/LG4jOTTvLK9qFkVuQeafup3RDTucFtLcChoiuCamwe2M0bQ3HfvU3NiJVXqKk28ZxSrHhqXHzYPShgLGnmdOtMmVlZQe5qRbhIm245psitJ1PuKQEEy/whmx7URnb704E4pnQVHMA6Vhj39KajRr/EC3pTGprRjhxwalyuVYsqArbgcVPHqATgJu96z9xqaP7oqbhYJGLSmRskdhTZFlkUske3H8XarOP3a8Ckmmk8kxg8NSJM9PkXLNuNTRRmSMkDNRrGFU5oaVh8ka5cjnJ4HvWNjUjmwzIqMzOxwBimPbmOTdIeR2Bqa1zbygnlieooePc7HPU1MkWmVpWMjZxxTGH4VbFuzcEjFMkjCMTjO2oLKLJ5qlSu4E9KiaM9AAMVcbdwy4WpjGqMNyBiadgMz7GNuTnfnkEcU4KVXaSqD3Fa0kZuFGcDAziqLqquQ3NYyVgIFG3Cq4LHp6Gp7dSjHd8/uOlRrGN2R0qbd5a7jzuqAImmJmwBiptiK2duT9aqNMPM5FXY7tcAMm1fY00ri6XJlhaZAq+Up6j5ualNixiIYhPX3qt/aCQNujyzdtw6VPHfSXUZL9K6lZIkrsrLgpgjOKci/ZxuZtmf7tO8l2UCPAyadcabLbWxnkfcegFJgmBY7c5yD70wrtyXHy+1MkYxhR1q7NCsNuGU7mxkqelZfFsaKRmmYKxBPBHAFeV/FT4yvoMh0Hw+rXmuXJESvCu7yc8duregqH4p/Fh7PUJPDOgxldRZvLmumGBGW4wue59eld/wCG/AWhfAnwbceN/EkIutTjhVwiL5myRh2P9455avVwOEdSfPU2MK9WNOHqZfgDwLp3wU8G3HjP4gTxvqBbz1tpDvdXIyAe7SH8hXKaBpfin9q7xg2ratJPpHgyzkzDBnGR0CqO7kdT2pvhfRdT/ao8YPrfiG5Np4bs5QsdjE5PTkKB2yOprrvHnxavNNkh8KfDu3XTbWxkEDTpGgLnoFRX4Az1J5r61cqj7qseFLnlPV6nI/HrVrC1tf8AhFPBfg5mjs/3Fxqo085BUfdRyPmPqawPhx4v1DwD4duYtG8JXEXim4i8s6tcIzOgPGI0C/1rc8afGL4ifDGSG11nxFFNdybQsBso5Gyf4dwwv417r4L1nWfDvw5uPF3j2W3fMQuI7ezt1DRx/wAOSpIJP6VKlz6IcnOmve6nn3gf4f2Pwv0Obx58QZPtWqZ85Yrg72DsMgkHq57DtmuON9rPx/8AFDX+oGay0KByIozyqr6L6uRjJrO1bV9Z/aK8cmS+max0Gz/eCBHz5a9Aqju5zyxr2nSdPtNF0+K0sYVgtIl2rGvb6+vNeLjMX7P3Uerh6PKuaa1Lel6XBpOnwWlnAsNpCNqoOPzq7/DtVcY6moY5ONvY81NES2ccj3r56c3OXMzssgSPc2GOKRo1Rjintjj+92pODnFSSR7UUgyMdvX5etOYCTBXKr70sNu9xIxjbaVGWNPWJ2UqTk92oKuJ/q+pyaRg0jLtPGeakW3aONmJyoGBSMvlx4Od/bB4p2IbHLZ29yMuuPRlqtNb+XJiN5FXoCDSveNJIoxt9AKlS4jj+8uSaoiz7jL63Frp+QWaVjkt6Cq8dvNcLvFwWDcqAe1X5JPOtmBHy9MUmh26XUixY2hSelCim7C1Svcpwwuu5WOKeIW6O/fir11FEtw6Juwp53VB5YGdw3e1ZysnY0WxNFJJtWJBuT0qK4gMfEr+UO23k0NevbqMM0eeAi/zzUUc3nSADv1zUcwWGspVfvZI5p8m5YkaQhFz1pWXawqyt1tUH8ACM0hle32TSIzP8vu2BUz24hk80yJkcjHcUlxIs2GcbgDjHvVJp5ZpSS/yj5QgHAoBalp7gbdwXOT+dRtOsYJ2Z/maaq7lCg7fU0skYhkAVi2OpNRqWMa4M8acFMHlakRhuA5xUbKApkPNVrifyY4kT78zbAfwJP6A1jzMLX0JJn3sRgY6YqS3tWnUBAAB1J6VXWMBeCasxb/s0YU7FLcjPWo3ZdjV+QWj28Z3Efeb1PpUFuot1O0Y+lRXEQtVXyl2kjrS2bGTgn5j0rosihFkKsRt5zmr9veSLwgBGMNu6H2pkVmSzEnHvTCwXIxkChKzIk7kkU62twsa/OHydvZTT5ri4YBNqAnoVOaqiOSGMykfu3PytnmtPTVDW/nHgD9PetIrUh7EPnbl+YM5Xgsw4qOO9ELbFPJ681eaSPVE8qBWJX5jk4DD3rJl2GchOB9KclykJlpLtfMPqatKVbk1SVFj5CqVHfHNPZ/3gw56elIZYf5lYDtVdY/LbMnPpUtqzmOVc++aesiKx3kseABjvSsBC19tJCxGTsOuBV2PCxqZVClvTpVmSxu/s6F0WKLqwBBYj61Vugbi5QA4jUAAfjVqNg5rg00TRfu8MuMZAppfbEETilkt3ZhGgDKO5OKfDYfP+9zt/wBlqsT0VyOC42q+Vy3TNRxrumUHPzdakNq0kjeVykfPXBNEOCzj7xH8R6igXMOuFWHATOPSlhhyRhcg1PHb27ANsO5f4ieTVjzPl6YNUlcjmXYp30HkRLKEIKt1BqDarZ+XcvdTWy0wWNcjIPUHnNZtxGBIWWTD91xwKHEXMZOvSK2gTwJgNIPKBHfd8uP1qw0jy5jRVRM8ZqK8tSGtRhSjSr8v0+bP6U+WdjIhcMpbnC4xzzWL7lpl2xRY2Ee9VOefenagiifKcDGCB61UtZ2+0EmPcU55NE11+8OWO49eKq65bhoSfaDEuNpIPtUkN/G37tlcP2OKrrdCJju+YEU1WDMGFQS0mX92OpxVOXUPLmEKhmTOXQDOc0/zi0gXBftyalawOnhWHLt99+5rTlbJtbYjsSFWSNl27fmTj9KhusmUHfh/U1dnby1Rh901myKZmwrYbtmhpIV2W4VlCndEs4bqxNOWzRcEQ7QR1NQCRreEbGKnPanSa81wiR3sIuAo42sVpqKtqJ8yI7yzVJI1ibecfNUHlsFPy5GasyeVtE0JdE6FWOSD9amjb5Qr8hjjPvWDjrobRempWVRFGFKk+vtUe1edvIqeRlWaUZbb0qJI9w2gcCpsWMZVyCTjtx1zViOzeRht5B6GogqeYxK8qKt2shVlKjCgYPNOOoDfsZ3ctwKZLH5ZAODnmrDTCPduHvVFr6KZiysx28cirdrEqw7yxuIXhj7UySMybTgFu/FWPmMYJPHqOtMbCtkFs/WoL9BkcXy+WUwhPJ7ir39mmSM+UQQo59TUFjcKznzAd2QKu283+lPsXCqORWiehD3MuGNo5hvBqewjZbrUEHzKJVkQegcE4/MH86mmZGkyeNvFU2uDb61GYyQsy7D6bhyOPzp2tqQ7WNSRlTEZGBT/ALGY1+WIkHmo1t/MkBlY565Hr6VprsWNAVbOcbt3T8K6EiDLWHdIqKCc1btbCNbjLsSvbNR3EZXlTtbO3Ipn7xcZc1cbIl6o07i3i8vaq7Rn+EVRmVRsYjcy8DA6ULqEgZUYKxYhQ3OafJmGRw/O3NaSfMtDLqZ/2MC4LTLjfyGU9KmFpI7HcTsA431A1xJLcPAFXcw5ZucfStCLcbcBjv28Zrnvc2uZ32X5SYwox0UUTwttUlCD7CppVRZDgsme61at2kkiUrJ5iDrkYoSuJysZ8kK7sgMOKYq/eJGRjBFbUqCNQXXAbBGKqXVunnts71bhYFK5jafpK2rNIk02WOdrSEj6Yz0rTmiPlpuPFO+z7eT1Bq1LGsuBt3AYOM4pQRpfQrx2+7g5xV6ytwzbc8ikj9RxWha7EcEjLN0rohuZSlZE6xhflHIpWjGB1/OrUduNuR0pPJDMc9B1rt5Tl5rmZcRmP5j1rKvI1kbhRnryOa0NTkdbhlB+TtVCRS2CDyRXHJtNo6oK6KqsFVuNrdMgUrRtDPjAx2qRY2XqctmpFVmuMlQ+OcGsLsdiqzHOOgU54ry/42fDa28YaT/bMEKy6lp8bbogvM0Xdc+3UV7A2nRXCu6swbbkr2qvHvt1wSNmMGMjIxW0ZuDTF1R5j8AfE2nfE7wBJ4A8RyNJdJbs1sZ2y7QjGCD/AHkO38vauf8ACf8AwkPwr+IGoWF/ps2s6eYja30dudz3K9IpdhHPBIJz6iuU+K3huT4R/FTSPE2hqsMd1L5lqytgxyYJkjI/uMA30r6Z1bxdqnjD4SweK/Cdtp/9qSQGYWupwlkcL/rEyGGCMHBJxX0VKXtErPU46ylRleK0kfEut/BuOw+JV7qWl+FNbfQ5m87+z3tGI5J3DIPT0r1TxJ+zH4fvvhmvivwMLppom8+4tZ3bzYwv341GchlwTjvXWeHPjJ8QNcnuIrGx8KXbQRCZ4pLOaBlB7AiQg1pfD/8AaSv38UDQ9e0LS7C3a6FrNJpaOCJmGA5BYhgTgcAVrTkuZ3YSp1YpNJaalb4M+L9O+MXgWTwX4olW6vvLK28shAaVFxg/7LqcZrxmzvNV/Z3+Kl3oerlp9DnlO9gvyyIT8so9xnmus/aG8CT/AAL+ImneOvDMv2TTLq43Paq3yrMT84C+jV63418K6f8AtQfBm31uzQ2Gs2kZkSbABVwDuTJ6qcUVKKrRcepnTqKnJS6MsfZba809NRspN9uy7gy/dZeoI+tIn2a6ADoY3xxxwa8f/Z/8WX2jyDwbq8xurKYsljcdWQg/NER6Dsele5SWP2V5Y0PmBRlt4HH0r4vEU3RnyntJqWqMNbMiQEKDg9qsJac7kUK56kcE1sCwjWEOillk98YNV9yLL5Tqyyeucis4yaCxTh0+IyHPyv7CnJYRTZ3NzWitn5mPKbDe9QzQSRq3zfNXRzIkzZtN8tHKN8o5OapLGPLwM8ir91JLGvlyEEP0qnnjPesZVOxrGBz17YFpGDplD3Fc/eaWYWOwcD2rvLpRIq7OPWs2e1Rty45rkdWfQvkRxRtWbA28epFSiEq2M7gezciugj03dIVJ6VBNpIWQnA496PbTFyRMea32ldqKPoKVlfbjOB/s8VbaxkEmRjFQ3UbxcMAv0NV7aQkkUDAGfcwGfUioZrcNu2qCPYVc27k6frUMy7MHcQPan7VlcpSaFG2grisrVtNiuJEk27LiP/VzDqPb6VvyxiRkZfl561RutPnV2IZXXselL2jKRW0y+LAQ3K+Rc5OOflkHqtbVnIN4/dq5HTI61gyW8dxHsn3GZjiORDgp71c0uWVcwzOHlj5LqMbvf61Kk5DNW6sLHUI2WW2VWJ54zXFeIvC0Njl7YYXr8vau1S6+bbiq2oxpcK0bdCKtTcdgPKrizkXO7k1l3Fq0fLZB/umul1+4XT70oBnbWHcagmoKQU2t2NdVNuTTZLVz5g+P+qXepak1nGSthCf9WCcFvXFeVtp4jtVlilyzdQeor6g8dfDyHxHHM6SbGY5PbBrwjxd8PdS8OtubZJCP40cA/lX2+BqwdNQWh87iozU3Iw/DOiy69rltZxnhnBZuwA55r6v0mL7NbQxAbQgCgD0FeBfBOxjk1u+lc7nVFUKR0z719D2/8HGKjGTV+UvBp6yuaaWySR5OaoyQmFiGrWtfmAXtS3th5ke7jNeWz1YvuWfDcgW6jPvzXoauVjLA9q870eLy2XPr2r0LT8yQfNzgU0yZdyu2rJ5nkyDafWobzTob5CRtJIqLVrMTMZV4IFZEWoyW8nl7iab2JjrqVptDNvJlTkDniup0vEOnSSkYKr/Ss5JPP/rVu+m+z2McCdZG5+lSi/U6j4UacbrVhI/DMxavom2uZEUgHGOBXj3wt04W6iY4zivVYriTcuFVg3rXnVHeQ9DSh1G6j6kPk9cVZ+2SS9Rz9KqKY2A+VkbPOTmrcMa8ksfeud2DQcrl+tLH9403hm+TgU1VIbOalPUNCVpGY8lV+tDrMqgxmM/75NNJ3c01d6yYzxWnMJjy0yrllUHpxnFOWCSQZDKfYdamhUMuO9PMBjxz8prSMtDK5X8pwPmXH0pFjlVwOgrQjjG04o4Xk85rVGfMysscrKDwT7tilXIbDRhf9oPVuGLdzmp2h2rzzWySFzFJWO08VVm78VqLH94IMsOTnpVSSSObPybWHWplEpTM9WO77hAHenfa3Df6klfrU3lurZyNvpTJFDfNUWK3P//Z"/>
          <p:cNvSpPr>
            <a:spLocks noChangeAspect="1" noChangeArrowheads="1"/>
          </p:cNvSpPr>
          <p:nvPr/>
        </p:nvSpPr>
        <p:spPr bwMode="auto">
          <a:xfrm>
            <a:off x="2762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40252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D80C14C-D406-D867-AF2B-58CF56F5E20C}"/>
              </a:ext>
            </a:extLst>
          </p:cNvPr>
          <p:cNvSpPr/>
          <p:nvPr/>
        </p:nvSpPr>
        <p:spPr>
          <a:xfrm>
            <a:off x="814388" y="287558"/>
            <a:ext cx="9896695" cy="912592"/>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just">
              <a:defRPr/>
            </a:pPr>
            <a:r>
              <a:rPr lang="mn-MN" altLang="en-US" sz="2000" b="1">
                <a:solidFill>
                  <a:srgbClr val="002060"/>
                </a:solidFill>
                <a:latin typeface="Arial"/>
                <a:cs typeface="Arial"/>
              </a:rPr>
              <a:t>Унших </a:t>
            </a:r>
            <a:r>
              <a:rPr lang="en-US" altLang="en-US" sz="2000" b="1" dirty="0">
                <a:solidFill>
                  <a:srgbClr val="002060"/>
                </a:solidFill>
                <a:latin typeface="Arial"/>
                <a:cs typeface="Arial"/>
              </a:rPr>
              <a:t>EGRA </a:t>
            </a:r>
            <a:r>
              <a:rPr lang="mn-MN" altLang="en-US" sz="2000" b="1">
                <a:solidFill>
                  <a:srgbClr val="002060"/>
                </a:solidFill>
                <a:latin typeface="Arial"/>
                <a:cs typeface="Arial"/>
              </a:rPr>
              <a:t>ба тоо бодох </a:t>
            </a:r>
            <a:r>
              <a:rPr lang="en-US" altLang="en-US" sz="2000" b="1" dirty="0">
                <a:solidFill>
                  <a:srgbClr val="002060"/>
                </a:solidFill>
                <a:latin typeface="Arial"/>
                <a:cs typeface="Arial"/>
              </a:rPr>
              <a:t>EGMA </a:t>
            </a:r>
            <a:r>
              <a:rPr lang="mn-MN" altLang="en-US" sz="2000" b="1">
                <a:solidFill>
                  <a:srgbClr val="002060"/>
                </a:solidFill>
                <a:latin typeface="Arial"/>
                <a:cs typeface="Arial"/>
              </a:rPr>
              <a:t>чадварыг хөгжүүлэх арга зүйг дээшлүүлэх- дэлхийн банкны санхүүжилт</a:t>
            </a:r>
          </a:p>
          <a:p>
            <a:pPr marL="285750" indent="-285750" algn="just">
              <a:defRPr/>
            </a:pPr>
            <a:r>
              <a:rPr lang="mn-MN" altLang="en-US" sz="2000" dirty="0">
                <a:solidFill>
                  <a:schemeClr val="bg1"/>
                </a:solidFill>
                <a:latin typeface="Arial"/>
                <a:cs typeface="Arial"/>
              </a:rPr>
              <a:t>.</a:t>
            </a:r>
          </a:p>
        </p:txBody>
      </p:sp>
      <p:pic>
        <p:nvPicPr>
          <p:cNvPr id="1027" name="Picture 3" descr="C:\Users\AMGAA\Downloads\IMG_41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501" r="-3150" b="7441"/>
          <a:stretch/>
        </p:blipFill>
        <p:spPr bwMode="auto">
          <a:xfrm>
            <a:off x="8639175" y="5062485"/>
            <a:ext cx="3419928" cy="1692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MGAA\Downloads\IMG_37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9366" y="1995883"/>
            <a:ext cx="2142067" cy="16065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MGAA\Downloads\348390520_1350141218903128_3482592313216466410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98" t="35329" r="6261"/>
          <a:stretch/>
        </p:blipFill>
        <p:spPr bwMode="auto">
          <a:xfrm>
            <a:off x="6706171" y="2036100"/>
            <a:ext cx="2885082" cy="156633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зураг\2022он\зөвлөн туслах\312877397_1287190072136161_8445722954371646461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760" y="5194301"/>
            <a:ext cx="2080693" cy="1560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зураг\2022он\зөвлөн туслах\312832024_3341577936058719_1856135189226951039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907" b="10721"/>
          <a:stretch/>
        </p:blipFill>
        <p:spPr bwMode="auto">
          <a:xfrm>
            <a:off x="2791707" y="5293035"/>
            <a:ext cx="3223939" cy="13630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зураг\2022он\зөвлөн туслах\313482603_1081150252566961_4176118884419584747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3982" y="2036100"/>
            <a:ext cx="2043818" cy="15328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467" y="1860550"/>
            <a:ext cx="4140200" cy="3693319"/>
          </a:xfrm>
          <a:prstGeom prst="rect">
            <a:avLst/>
          </a:prstGeom>
          <a:noFill/>
        </p:spPr>
        <p:txBody>
          <a:bodyPr wrap="square" lIns="91440" tIns="45720" rIns="91440" bIns="45720" rtlCol="0" anchor="t">
            <a:spAutoFit/>
          </a:bodyPr>
          <a:lstStyle/>
          <a:p>
            <a:pPr marL="285750" indent="-285750">
              <a:buFont typeface="Wingdings" pitchFamily="2" charset="2"/>
              <a:buChar char="v"/>
            </a:pPr>
            <a:r>
              <a:rPr lang="mn-MN">
                <a:solidFill>
                  <a:schemeClr val="bg1"/>
                </a:solidFill>
                <a:latin typeface="Calibri"/>
                <a:cs typeface="Calibri"/>
              </a:rPr>
              <a:t>Сургагч багш бэлтгэгдсэн.</a:t>
            </a:r>
          </a:p>
          <a:p>
            <a:pPr marL="285750" indent="-285750">
              <a:buFont typeface="Wingdings" pitchFamily="2" charset="2"/>
              <a:buChar char="v"/>
            </a:pPr>
            <a:r>
              <a:rPr lang="mn-MN">
                <a:solidFill>
                  <a:schemeClr val="bg1"/>
                </a:solidFill>
              </a:rPr>
              <a:t>5 сургуулийн бага ангийн багш нарт- 57 цагийн хичээлд  зөвлөх үйлчилгээ </a:t>
            </a:r>
          </a:p>
          <a:p>
            <a:pPr marL="285750" indent="-285750">
              <a:buFont typeface="Wingdings" pitchFamily="2" charset="2"/>
              <a:buChar char="v"/>
            </a:pPr>
            <a:r>
              <a:rPr lang="mn-MN">
                <a:solidFill>
                  <a:schemeClr val="bg1"/>
                </a:solidFill>
                <a:latin typeface="Calibri"/>
                <a:cs typeface="Calibri"/>
              </a:rPr>
              <a:t>Сургууль бүр дээр </a:t>
            </a:r>
            <a:r>
              <a:rPr lang="en-US" dirty="0">
                <a:solidFill>
                  <a:schemeClr val="bg1"/>
                </a:solidFill>
                <a:latin typeface="Calibri"/>
                <a:cs typeface="Calibri"/>
              </a:rPr>
              <a:t>“</a:t>
            </a:r>
            <a:r>
              <a:rPr lang="mn-MN">
                <a:solidFill>
                  <a:schemeClr val="bg1"/>
                </a:solidFill>
                <a:latin typeface="Calibri"/>
                <a:cs typeface="Calibri"/>
              </a:rPr>
              <a:t>Явцын үнэлгээний арга техник</a:t>
            </a:r>
            <a:r>
              <a:rPr lang="en-US" dirty="0">
                <a:solidFill>
                  <a:schemeClr val="bg1"/>
                </a:solidFill>
                <a:latin typeface="Calibri"/>
                <a:cs typeface="Calibri"/>
              </a:rPr>
              <a:t>”</a:t>
            </a:r>
            <a:r>
              <a:rPr lang="mn-MN">
                <a:solidFill>
                  <a:schemeClr val="bg1"/>
                </a:solidFill>
                <a:latin typeface="Calibri"/>
                <a:cs typeface="Calibri"/>
              </a:rPr>
              <a:t> сэдвээр ажлын байрны сургалт</a:t>
            </a:r>
            <a:r>
              <a:rPr lang="en-US" dirty="0">
                <a:solidFill>
                  <a:schemeClr val="bg1"/>
                </a:solidFill>
                <a:latin typeface="Calibri"/>
                <a:cs typeface="Calibri"/>
              </a:rPr>
              <a:t>-  68 </a:t>
            </a:r>
            <a:r>
              <a:rPr lang="mn-MN">
                <a:solidFill>
                  <a:schemeClr val="bg1"/>
                </a:solidFill>
                <a:latin typeface="Calibri"/>
                <a:cs typeface="Calibri"/>
              </a:rPr>
              <a:t>багш</a:t>
            </a:r>
          </a:p>
          <a:p>
            <a:pPr marL="285750" indent="-285750">
              <a:buFont typeface="Wingdings" pitchFamily="2" charset="2"/>
              <a:buChar char="v"/>
            </a:pPr>
            <a:r>
              <a:rPr lang="mn-MN">
                <a:solidFill>
                  <a:schemeClr val="bg1"/>
                </a:solidFill>
                <a:latin typeface="Calibri"/>
                <a:cs typeface="Calibri"/>
              </a:rPr>
              <a:t>Унших </a:t>
            </a:r>
            <a:r>
              <a:rPr lang="en-US" dirty="0">
                <a:solidFill>
                  <a:schemeClr val="bg1"/>
                </a:solidFill>
                <a:latin typeface="Calibri"/>
                <a:cs typeface="Calibri"/>
              </a:rPr>
              <a:t>EGRA </a:t>
            </a:r>
            <a:r>
              <a:rPr lang="mn-MN">
                <a:solidFill>
                  <a:schemeClr val="bg1"/>
                </a:solidFill>
                <a:latin typeface="Calibri"/>
                <a:cs typeface="Calibri"/>
              </a:rPr>
              <a:t>ба тоо бодох </a:t>
            </a:r>
            <a:r>
              <a:rPr lang="en-US" dirty="0">
                <a:solidFill>
                  <a:schemeClr val="bg1"/>
                </a:solidFill>
                <a:latin typeface="Calibri"/>
                <a:cs typeface="Calibri"/>
              </a:rPr>
              <a:t>EGMA </a:t>
            </a:r>
            <a:r>
              <a:rPr lang="mn-MN">
                <a:solidFill>
                  <a:schemeClr val="bg1"/>
                </a:solidFill>
                <a:latin typeface="Calibri"/>
                <a:cs typeface="Calibri"/>
              </a:rPr>
              <a:t>чадварыг хөгжүүлэх арга зүй аймгийн зөвлөгөөн</a:t>
            </a:r>
          </a:p>
          <a:p>
            <a:r>
              <a:rPr lang="mn-MN">
                <a:solidFill>
                  <a:schemeClr val="bg1"/>
                </a:solidFill>
              </a:rPr>
              <a:t>              8 үзүүлэх хичээл</a:t>
            </a:r>
          </a:p>
          <a:p>
            <a:r>
              <a:rPr lang="mn-MN">
                <a:solidFill>
                  <a:schemeClr val="bg1"/>
                </a:solidFill>
              </a:rPr>
              <a:t>               Зөвлөх багшийн туршлага</a:t>
            </a:r>
          </a:p>
          <a:p>
            <a:r>
              <a:rPr lang="mn-MN">
                <a:solidFill>
                  <a:schemeClr val="bg1"/>
                </a:solidFill>
              </a:rPr>
              <a:t>              Улсын шилдэг туршлага, Цахим ном унших туршлага</a:t>
            </a:r>
            <a:endParaRPr lang="en-US">
              <a:solidFill>
                <a:schemeClr val="bg1"/>
              </a:solidFill>
            </a:endParaRPr>
          </a:p>
        </p:txBody>
      </p:sp>
      <p:pic>
        <p:nvPicPr>
          <p:cNvPr id="1033" name="Picture 9" descr="C:\Users\AMGAA\Downloads\IMG_407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3982" y="3714523"/>
            <a:ext cx="1929778" cy="14473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MGAA\Downloads\IMG_407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1253" y="3714523"/>
            <a:ext cx="1735598" cy="130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81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550" y="1711089"/>
            <a:ext cx="4514850" cy="2923352"/>
          </a:xfrm>
        </p:spPr>
        <p:txBody>
          <a:bodyPr/>
          <a:lstStyle/>
          <a:p>
            <a:r>
              <a:rPr lang="mn-MN" sz="1400">
                <a:solidFill>
                  <a:schemeClr val="bg1"/>
                </a:solidFill>
                <a:latin typeface="Arial" pitchFamily="34" charset="0"/>
                <a:cs typeface="Arial" pitchFamily="34" charset="0"/>
              </a:rPr>
              <a:t>БШУ-ны сайдын А/01 тушаалаар, 2023 оныг Боловсролын байгууллагын менежментийг сайжруулах жил болгон зарласан.</a:t>
            </a:r>
          </a:p>
          <a:p>
            <a:r>
              <a:rPr lang="mn-MN" sz="1400">
                <a:solidFill>
                  <a:schemeClr val="bg1"/>
                </a:solidFill>
                <a:latin typeface="Arial" pitchFamily="34" charset="0"/>
                <a:cs typeface="Arial" pitchFamily="34" charset="0"/>
              </a:rPr>
              <a:t>2,4-р сургууль дээр орон нутгийн зөвлөх баг ажилласан.</a:t>
            </a:r>
          </a:p>
          <a:p>
            <a:r>
              <a:rPr lang="mn-MN" sz="1400">
                <a:solidFill>
                  <a:schemeClr val="bg1"/>
                </a:solidFill>
                <a:latin typeface="Arial" pitchFamily="34" charset="0"/>
                <a:cs typeface="Arial" pitchFamily="34" charset="0"/>
              </a:rPr>
              <a:t>Орон нутгийн менежементийн багийг БШУГ-ын даргын тушаалаар томилсон</a:t>
            </a:r>
          </a:p>
          <a:p>
            <a:r>
              <a:rPr lang="mn-MN" sz="1400">
                <a:solidFill>
                  <a:schemeClr val="bg1"/>
                </a:solidFill>
                <a:latin typeface="Arial" pitchFamily="34" charset="0"/>
                <a:cs typeface="Arial" pitchFamily="34" charset="0"/>
              </a:rPr>
              <a:t>“Сургуулийн менежментийг сайжруулах аргачлал” сургалт зохион байгуулсан.</a:t>
            </a:r>
          </a:p>
          <a:p>
            <a:r>
              <a:rPr lang="mn-MN" sz="1400">
                <a:solidFill>
                  <a:schemeClr val="bg1"/>
                </a:solidFill>
                <a:latin typeface="Arial" pitchFamily="34" charset="0"/>
                <a:cs typeface="Arial" pitchFamily="34" charset="0"/>
              </a:rPr>
              <a:t>Менежмежнтийн загвар турших-2,4 сургууль дээр БЕГ –ын зөвлөн төслөа баг  14 хоног тутамд   3 удаа хамтарч ажиллсан</a:t>
            </a:r>
            <a:r>
              <a:rPr lang="mn-MN" sz="1400">
                <a:solidFill>
                  <a:schemeClr val="bg1"/>
                </a:solidFill>
              </a:rPr>
              <a:t> </a:t>
            </a:r>
          </a:p>
          <a:p>
            <a:endParaRPr lang="en-US"/>
          </a:p>
        </p:txBody>
      </p:sp>
      <p:sp>
        <p:nvSpPr>
          <p:cNvPr id="4" name="Rectangle: Rounded Corners 5">
            <a:extLst>
              <a:ext uri="{FF2B5EF4-FFF2-40B4-BE49-F238E27FC236}">
                <a16:creationId xmlns:a16="http://schemas.microsoft.com/office/drawing/2014/main" id="{5D80C14C-D406-D867-AF2B-58CF56F5E20C}"/>
              </a:ext>
            </a:extLst>
          </p:cNvPr>
          <p:cNvSpPr/>
          <p:nvPr/>
        </p:nvSpPr>
        <p:spPr>
          <a:xfrm>
            <a:off x="814388" y="287558"/>
            <a:ext cx="9896695" cy="912592"/>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just">
              <a:defRPr/>
            </a:pPr>
            <a:r>
              <a:rPr lang="mn-MN" altLang="en-US" sz="2000" b="1">
                <a:solidFill>
                  <a:srgbClr val="002060"/>
                </a:solidFill>
                <a:latin typeface="Arial"/>
                <a:cs typeface="Arial"/>
              </a:rPr>
              <a:t>Сургуулийн менежмент сайжруулах жил- Менежментийн загвар турших</a:t>
            </a:r>
          </a:p>
          <a:p>
            <a:pPr marL="285750" indent="-285750" algn="just">
              <a:defRPr/>
            </a:pPr>
            <a:r>
              <a:rPr lang="mn-MN" altLang="en-US" sz="2000" dirty="0">
                <a:solidFill>
                  <a:schemeClr val="bg1"/>
                </a:solidFill>
                <a:latin typeface="Arial"/>
                <a:cs typeface="Arial"/>
              </a:rPr>
              <a:t>.</a:t>
            </a:r>
          </a:p>
        </p:txBody>
      </p:sp>
      <p:pic>
        <p:nvPicPr>
          <p:cNvPr id="40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8377" y="2280517"/>
            <a:ext cx="2425448" cy="18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D:\зураг\2023 onii cyrgalt\344003019_623102589687875_121965109408073039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154" r="4414" b="21539"/>
          <a:stretch/>
        </p:blipFill>
        <p:spPr bwMode="auto">
          <a:xfrm>
            <a:off x="9495450" y="4852988"/>
            <a:ext cx="2325252" cy="15668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зураг\2023 onii cyrgalt\менежментийн баг\337472192_164717129491728_7701684548494516253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905" b="8531"/>
          <a:stretch/>
        </p:blipFill>
        <p:spPr bwMode="auto">
          <a:xfrm>
            <a:off x="6458455" y="4891089"/>
            <a:ext cx="2945895" cy="1581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зураг\2023 onii cyrgalt\менежментийн баг\339067450_1529398024132533_6770808385971544333_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596"/>
          <a:stretch/>
        </p:blipFill>
        <p:spPr bwMode="auto">
          <a:xfrm>
            <a:off x="3856302" y="4962525"/>
            <a:ext cx="2535083" cy="150971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зураг\2023 onii cyrgalt\менежментийн баг\334876487_890035215382144_8339066488743221909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335"/>
          <a:stretch/>
        </p:blipFill>
        <p:spPr bwMode="auto">
          <a:xfrm>
            <a:off x="5321048" y="2314575"/>
            <a:ext cx="3570140" cy="178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7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5D80C14C-D406-D867-AF2B-58CF56F5E20C}"/>
              </a:ext>
            </a:extLst>
          </p:cNvPr>
          <p:cNvSpPr/>
          <p:nvPr/>
        </p:nvSpPr>
        <p:spPr>
          <a:xfrm>
            <a:off x="814388" y="287558"/>
            <a:ext cx="9896695" cy="912592"/>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ctr">
              <a:defRPr/>
            </a:pPr>
            <a:endParaRPr lang="mn-MN" altLang="en-US" sz="2000" b="1">
              <a:solidFill>
                <a:srgbClr val="002060"/>
              </a:solidFill>
              <a:latin typeface="Arial"/>
              <a:cs typeface="Arial"/>
            </a:endParaRPr>
          </a:p>
          <a:p>
            <a:pPr marL="285750" indent="-285750" algn="ctr">
              <a:defRPr/>
            </a:pPr>
            <a:r>
              <a:rPr lang="mn-MN" altLang="en-US" sz="2000" b="1">
                <a:solidFill>
                  <a:srgbClr val="002060"/>
                </a:solidFill>
                <a:latin typeface="Arial"/>
                <a:cs typeface="Arial"/>
              </a:rPr>
              <a:t>Цэцэрлэгийн менежментийг сайжруулах жил- </a:t>
            </a:r>
            <a:endParaRPr lang="en-US">
              <a:ea typeface="Calibri"/>
              <a:cs typeface="Calibri"/>
            </a:endParaRPr>
          </a:p>
          <a:p>
            <a:pPr marL="285750" indent="-285750" algn="ctr">
              <a:defRPr/>
            </a:pPr>
            <a:r>
              <a:rPr lang="mn-MN" altLang="en-US" sz="2000" b="1">
                <a:solidFill>
                  <a:srgbClr val="002060"/>
                </a:solidFill>
                <a:latin typeface="Arial"/>
                <a:cs typeface="Arial"/>
              </a:rPr>
              <a:t>Менежментийн загвар турших</a:t>
            </a:r>
            <a:endParaRPr lang="mn-MN">
              <a:ea typeface="Calibri"/>
              <a:cs typeface="Calibri"/>
            </a:endParaRPr>
          </a:p>
          <a:p>
            <a:pPr marL="285750" indent="-285750" algn="ctr">
              <a:defRPr/>
            </a:pPr>
            <a:endParaRPr lang="mn-MN" altLang="en-US" sz="2000">
              <a:solidFill>
                <a:schemeClr val="bg1"/>
              </a:solidFill>
              <a:latin typeface="Arial" panose="020B0604020202020204" pitchFamily="34" charset="0"/>
              <a:cs typeface="Arial" panose="020B0604020202020204" pitchFamily="34" charset="0"/>
            </a:endParaRPr>
          </a:p>
        </p:txBody>
      </p:sp>
      <p:pic>
        <p:nvPicPr>
          <p:cNvPr id="11" name="Picture 11">
            <a:extLst>
              <a:ext uri="{FF2B5EF4-FFF2-40B4-BE49-F238E27FC236}">
                <a16:creationId xmlns:a16="http://schemas.microsoft.com/office/drawing/2014/main" id="{7CE3A99E-D61E-B0BC-584A-500837F32795}"/>
              </a:ext>
            </a:extLst>
          </p:cNvPr>
          <p:cNvPicPr>
            <a:picLocks noChangeAspect="1"/>
          </p:cNvPicPr>
          <p:nvPr/>
        </p:nvPicPr>
        <p:blipFill>
          <a:blip r:embed="rId2"/>
          <a:stretch>
            <a:fillRect/>
          </a:stretch>
        </p:blipFill>
        <p:spPr>
          <a:xfrm>
            <a:off x="1234252" y="2779137"/>
            <a:ext cx="2272830" cy="1516097"/>
          </a:xfrm>
          <a:prstGeom prst="rect">
            <a:avLst/>
          </a:prstGeom>
        </p:spPr>
      </p:pic>
      <p:sp>
        <p:nvSpPr>
          <p:cNvPr id="12" name="TextBox 11">
            <a:extLst>
              <a:ext uri="{FF2B5EF4-FFF2-40B4-BE49-F238E27FC236}">
                <a16:creationId xmlns:a16="http://schemas.microsoft.com/office/drawing/2014/main" id="{2D3ED3C8-887F-1767-59D5-8EA3ABD2DE32}"/>
              </a:ext>
            </a:extLst>
          </p:cNvPr>
          <p:cNvSpPr txBox="1"/>
          <p:nvPr/>
        </p:nvSpPr>
        <p:spPr>
          <a:xfrm>
            <a:off x="773290" y="1676400"/>
            <a:ext cx="980816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chemeClr val="bg1"/>
                </a:solidFill>
                <a:latin typeface="Arial"/>
                <a:ea typeface="Calibri"/>
                <a:cs typeface="Calibri"/>
              </a:rPr>
              <a:t>Цэцэрлэгийн менежментийг сайжруулах хүрээнд 6 дугаар цэцэрлэг сонгогдож багш, ажилчид, олон нийтийн байгууллага, эцэг эхийн төлөөлөөр сургалтын орчин нөхцөл, өөрийн болон хөндлөнгийн  үнэлгээг  сургалтанд хамрагдсан 20 хүнээр хийлгэж ажиллаа. Сургалтаар  өөрийн үнэлгээний нэгдсэн санал асуулгын дүгнэлтийг   гаргаж сурсан. </a:t>
            </a:r>
            <a:endParaRPr lang="mn-MN">
              <a:solidFill>
                <a:schemeClr val="bg1"/>
              </a:solidFill>
              <a:latin typeface="Arial"/>
            </a:endParaRPr>
          </a:p>
        </p:txBody>
      </p:sp>
      <p:pic>
        <p:nvPicPr>
          <p:cNvPr id="16" name="Picture 16" descr="Graphical user interface, application, table, Excel&#10;&#10;Description automatically generated">
            <a:extLst>
              <a:ext uri="{FF2B5EF4-FFF2-40B4-BE49-F238E27FC236}">
                <a16:creationId xmlns:a16="http://schemas.microsoft.com/office/drawing/2014/main" id="{EA2ED8CC-DAA9-AFA2-0CBE-D9A0E600BB32}"/>
              </a:ext>
            </a:extLst>
          </p:cNvPr>
          <p:cNvPicPr>
            <a:picLocks noChangeAspect="1"/>
          </p:cNvPicPr>
          <p:nvPr/>
        </p:nvPicPr>
        <p:blipFill>
          <a:blip r:embed="rId3"/>
          <a:stretch>
            <a:fillRect/>
          </a:stretch>
        </p:blipFill>
        <p:spPr>
          <a:xfrm>
            <a:off x="1431808" y="4736513"/>
            <a:ext cx="2677348" cy="1580678"/>
          </a:xfrm>
          <a:prstGeom prst="rect">
            <a:avLst/>
          </a:prstGeom>
        </p:spPr>
      </p:pic>
      <p:pic>
        <p:nvPicPr>
          <p:cNvPr id="15" name="Picture 15" descr="Graphical user interface, application, table, Excel&#10;&#10;Description automatically generated">
            <a:extLst>
              <a:ext uri="{FF2B5EF4-FFF2-40B4-BE49-F238E27FC236}">
                <a16:creationId xmlns:a16="http://schemas.microsoft.com/office/drawing/2014/main" id="{DF8B6456-452F-295D-717E-A4E45FDEC658}"/>
              </a:ext>
            </a:extLst>
          </p:cNvPr>
          <p:cNvPicPr>
            <a:picLocks noChangeAspect="1"/>
          </p:cNvPicPr>
          <p:nvPr/>
        </p:nvPicPr>
        <p:blipFill>
          <a:blip r:embed="rId4"/>
          <a:stretch>
            <a:fillRect/>
          </a:stretch>
        </p:blipFill>
        <p:spPr>
          <a:xfrm>
            <a:off x="4592696" y="2751549"/>
            <a:ext cx="2329275" cy="1543050"/>
          </a:xfrm>
          <a:prstGeom prst="rect">
            <a:avLst/>
          </a:prstGeom>
        </p:spPr>
      </p:pic>
      <p:pic>
        <p:nvPicPr>
          <p:cNvPr id="17" name="Picture 17">
            <a:extLst>
              <a:ext uri="{FF2B5EF4-FFF2-40B4-BE49-F238E27FC236}">
                <a16:creationId xmlns:a16="http://schemas.microsoft.com/office/drawing/2014/main" id="{CB88F3A7-1BD1-20BC-C31B-0B38E3F7E37F}"/>
              </a:ext>
            </a:extLst>
          </p:cNvPr>
          <p:cNvPicPr>
            <a:picLocks noChangeAspect="1"/>
          </p:cNvPicPr>
          <p:nvPr/>
        </p:nvPicPr>
        <p:blipFill>
          <a:blip r:embed="rId5"/>
          <a:stretch>
            <a:fillRect/>
          </a:stretch>
        </p:blipFill>
        <p:spPr>
          <a:xfrm>
            <a:off x="7697140" y="2782592"/>
            <a:ext cx="2743200" cy="1236372"/>
          </a:xfrm>
          <a:prstGeom prst="rect">
            <a:avLst/>
          </a:prstGeom>
        </p:spPr>
      </p:pic>
      <p:pic>
        <p:nvPicPr>
          <p:cNvPr id="18" name="Picture 18">
            <a:extLst>
              <a:ext uri="{FF2B5EF4-FFF2-40B4-BE49-F238E27FC236}">
                <a16:creationId xmlns:a16="http://schemas.microsoft.com/office/drawing/2014/main" id="{0EC571DB-E521-EF64-E88A-218F6336212F}"/>
              </a:ext>
            </a:extLst>
          </p:cNvPr>
          <p:cNvPicPr>
            <a:picLocks noChangeAspect="1"/>
          </p:cNvPicPr>
          <p:nvPr/>
        </p:nvPicPr>
        <p:blipFill>
          <a:blip r:embed="rId6"/>
          <a:stretch>
            <a:fillRect/>
          </a:stretch>
        </p:blipFill>
        <p:spPr>
          <a:xfrm>
            <a:off x="5157141" y="4752152"/>
            <a:ext cx="2037646" cy="1549401"/>
          </a:xfrm>
          <a:prstGeom prst="rect">
            <a:avLst/>
          </a:prstGeom>
        </p:spPr>
      </p:pic>
      <p:pic>
        <p:nvPicPr>
          <p:cNvPr id="19" name="Picture 19">
            <a:extLst>
              <a:ext uri="{FF2B5EF4-FFF2-40B4-BE49-F238E27FC236}">
                <a16:creationId xmlns:a16="http://schemas.microsoft.com/office/drawing/2014/main" id="{B7EBEE2C-AEC1-221D-AB4A-8F946AB0F3E0}"/>
              </a:ext>
            </a:extLst>
          </p:cNvPr>
          <p:cNvPicPr>
            <a:picLocks noChangeAspect="1"/>
          </p:cNvPicPr>
          <p:nvPr/>
        </p:nvPicPr>
        <p:blipFill>
          <a:blip r:embed="rId7"/>
          <a:stretch>
            <a:fillRect/>
          </a:stretch>
        </p:blipFill>
        <p:spPr>
          <a:xfrm>
            <a:off x="8242770" y="4375856"/>
            <a:ext cx="2743200" cy="2057400"/>
          </a:xfrm>
          <a:prstGeom prst="rect">
            <a:avLst/>
          </a:prstGeom>
        </p:spPr>
      </p:pic>
    </p:spTree>
    <p:extLst>
      <p:ext uri="{BB962C8B-B14F-4D97-AF65-F5344CB8AC3E}">
        <p14:creationId xmlns:p14="http://schemas.microsoft.com/office/powerpoint/2010/main" val="2250006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BC9E-F172-CC29-106D-C2AD59A19AD4}"/>
              </a:ext>
            </a:extLst>
          </p:cNvPr>
          <p:cNvSpPr>
            <a:spLocks noGrp="1"/>
          </p:cNvSpPr>
          <p:nvPr>
            <p:ph type="title"/>
          </p:nvPr>
        </p:nvSpPr>
        <p:spPr>
          <a:xfrm>
            <a:off x="231023" y="789846"/>
            <a:ext cx="11185236" cy="852200"/>
          </a:xfrm>
        </p:spPr>
        <p:txBody>
          <a:bodyPr lIns="91440" tIns="45720" rIns="91440" bIns="45720" anchor="t"/>
          <a:lstStyle/>
          <a:p>
            <a:pPr algn="ctr"/>
            <a:r>
              <a:rPr lang="mn-MN" sz="3200" b="1">
                <a:solidFill>
                  <a:schemeClr val="bg1"/>
                </a:solidFill>
                <a:latin typeface="Arial"/>
                <a:cs typeface="Arial"/>
              </a:rPr>
              <a:t>Монголбичгийн -Хичээнгүй бичиг олимпиад-2023</a:t>
            </a:r>
            <a:endParaRPr lang="en-US" sz="3200">
              <a:solidFill>
                <a:schemeClr val="bg1"/>
              </a:solidFill>
              <a:latin typeface="Arial"/>
              <a:cs typeface="Arial"/>
            </a:endParaRPr>
          </a:p>
          <a:p>
            <a:pPr algn="ctr"/>
            <a:endParaRPr lang="en-US" sz="2400">
              <a:latin typeface="Arial"/>
              <a:cs typeface="Calibri Light"/>
            </a:endParaRPr>
          </a:p>
        </p:txBody>
      </p:sp>
      <p:sp>
        <p:nvSpPr>
          <p:cNvPr id="3" name="Content Placeholder 2">
            <a:extLst>
              <a:ext uri="{FF2B5EF4-FFF2-40B4-BE49-F238E27FC236}">
                <a16:creationId xmlns:a16="http://schemas.microsoft.com/office/drawing/2014/main" id="{46613AD7-4053-76DD-E967-18F1B4CD39B0}"/>
              </a:ext>
            </a:extLst>
          </p:cNvPr>
          <p:cNvSpPr>
            <a:spLocks noGrp="1"/>
          </p:cNvSpPr>
          <p:nvPr>
            <p:ph idx="1"/>
          </p:nvPr>
        </p:nvSpPr>
        <p:spPr>
          <a:xfrm>
            <a:off x="276069" y="4179572"/>
            <a:ext cx="10515600" cy="2284702"/>
          </a:xfrm>
        </p:spPr>
        <p:txBody>
          <a:bodyPr/>
          <a:lstStyle/>
          <a:p>
            <a:pPr marL="0" indent="0">
              <a:buNone/>
            </a:pPr>
            <a:r>
              <a:rPr lang="en-US" sz="1800" dirty="0" err="1">
                <a:solidFill>
                  <a:schemeClr val="bg1"/>
                </a:solidFill>
                <a:latin typeface="Arial"/>
                <a:cs typeface="Calibri"/>
              </a:rPr>
              <a:t>Гавьяат</a:t>
            </a:r>
            <a:r>
              <a:rPr lang="en-US" sz="1800" dirty="0">
                <a:solidFill>
                  <a:schemeClr val="bg1"/>
                </a:solidFill>
                <a:latin typeface="Arial"/>
                <a:cs typeface="Calibri"/>
              </a:rPr>
              <a:t> </a:t>
            </a:r>
            <a:r>
              <a:rPr lang="en-US" sz="1800" dirty="0" err="1">
                <a:solidFill>
                  <a:schemeClr val="bg1"/>
                </a:solidFill>
                <a:latin typeface="Arial"/>
                <a:cs typeface="Calibri"/>
              </a:rPr>
              <a:t>багш</a:t>
            </a:r>
            <a:r>
              <a:rPr lang="en-US" sz="1800" dirty="0">
                <a:solidFill>
                  <a:schemeClr val="bg1"/>
                </a:solidFill>
                <a:latin typeface="Arial"/>
                <a:cs typeface="Calibri"/>
              </a:rPr>
              <a:t> </a:t>
            </a:r>
            <a:r>
              <a:rPr lang="en-US" sz="1800" dirty="0" err="1">
                <a:solidFill>
                  <a:schemeClr val="bg1"/>
                </a:solidFill>
                <a:latin typeface="Arial"/>
                <a:cs typeface="Calibri"/>
              </a:rPr>
              <a:t>Н.Түмэн-Өлзийн</a:t>
            </a:r>
            <a:r>
              <a:rPr lang="en-US" sz="1800" dirty="0">
                <a:solidFill>
                  <a:schemeClr val="bg1"/>
                </a:solidFill>
                <a:latin typeface="Arial"/>
                <a:cs typeface="Calibri"/>
              </a:rPr>
              <a:t> </a:t>
            </a:r>
            <a:r>
              <a:rPr lang="en-US" sz="1800" dirty="0" err="1">
                <a:solidFill>
                  <a:schemeClr val="bg1"/>
                </a:solidFill>
                <a:latin typeface="Arial"/>
                <a:cs typeface="Calibri"/>
              </a:rPr>
              <a:t>нэрэмжит</a:t>
            </a:r>
            <a:r>
              <a:rPr lang="en-US" sz="1800" dirty="0">
                <a:solidFill>
                  <a:schemeClr val="bg1"/>
                </a:solidFill>
                <a:latin typeface="Arial"/>
                <a:cs typeface="Calibri"/>
              </a:rPr>
              <a:t>  </a:t>
            </a:r>
            <a:r>
              <a:rPr lang="en-US" sz="1800" dirty="0" err="1">
                <a:solidFill>
                  <a:schemeClr val="bg1"/>
                </a:solidFill>
                <a:latin typeface="Arial"/>
                <a:cs typeface="Calibri"/>
              </a:rPr>
              <a:t>Монгол</a:t>
            </a:r>
            <a:r>
              <a:rPr lang="en-US" sz="1800" dirty="0">
                <a:solidFill>
                  <a:schemeClr val="bg1"/>
                </a:solidFill>
                <a:latin typeface="Arial"/>
                <a:cs typeface="Calibri"/>
              </a:rPr>
              <a:t> </a:t>
            </a:r>
            <a:r>
              <a:rPr lang="en-US" sz="1800" dirty="0" err="1">
                <a:solidFill>
                  <a:schemeClr val="bg1"/>
                </a:solidFill>
                <a:latin typeface="Arial"/>
                <a:cs typeface="Calibri"/>
              </a:rPr>
              <a:t>бичгийн</a:t>
            </a:r>
            <a:r>
              <a:rPr lang="en-US" sz="1800" dirty="0">
                <a:solidFill>
                  <a:schemeClr val="bg1"/>
                </a:solidFill>
                <a:latin typeface="Arial"/>
                <a:cs typeface="Calibri"/>
              </a:rPr>
              <a:t> </a:t>
            </a:r>
            <a:r>
              <a:rPr lang="en-US" sz="1800" dirty="0" err="1">
                <a:solidFill>
                  <a:schemeClr val="bg1"/>
                </a:solidFill>
                <a:latin typeface="Arial"/>
                <a:cs typeface="Calibri"/>
              </a:rPr>
              <a:t>олимпиадын</a:t>
            </a:r>
            <a:r>
              <a:rPr lang="en-US" sz="1800" dirty="0">
                <a:solidFill>
                  <a:schemeClr val="bg1"/>
                </a:solidFill>
                <a:latin typeface="Arial"/>
                <a:cs typeface="Calibri"/>
              </a:rPr>
              <a:t> </a:t>
            </a:r>
            <a:r>
              <a:rPr lang="en-US" sz="1800" dirty="0" err="1">
                <a:solidFill>
                  <a:schemeClr val="bg1"/>
                </a:solidFill>
                <a:latin typeface="Arial"/>
                <a:cs typeface="Calibri"/>
              </a:rPr>
              <a:t>явагдаж</a:t>
            </a:r>
            <a:r>
              <a:rPr lang="en-US" sz="1800" dirty="0">
                <a:solidFill>
                  <a:schemeClr val="bg1"/>
                </a:solidFill>
                <a:latin typeface="Arial"/>
                <a:cs typeface="Calibri"/>
              </a:rPr>
              <a:t> </a:t>
            </a:r>
            <a:r>
              <a:rPr lang="en-US" sz="1800" dirty="0" err="1">
                <a:solidFill>
                  <a:schemeClr val="bg1"/>
                </a:solidFill>
                <a:latin typeface="Arial"/>
                <a:cs typeface="Calibri"/>
              </a:rPr>
              <a:t>өндөрлөлөө</a:t>
            </a:r>
            <a:r>
              <a:rPr lang="en-US" sz="1800" dirty="0">
                <a:solidFill>
                  <a:schemeClr val="bg1"/>
                </a:solidFill>
                <a:latin typeface="Arial"/>
                <a:cs typeface="Calibri"/>
              </a:rPr>
              <a:t>. </a:t>
            </a:r>
            <a:r>
              <a:rPr lang="en-US" sz="1800" dirty="0" err="1">
                <a:solidFill>
                  <a:schemeClr val="bg1"/>
                </a:solidFill>
                <a:latin typeface="Arial"/>
                <a:cs typeface="Calibri"/>
              </a:rPr>
              <a:t>Олимпиадад</a:t>
            </a:r>
            <a:r>
              <a:rPr lang="en-US" sz="1800" dirty="0">
                <a:solidFill>
                  <a:schemeClr val="bg1"/>
                </a:solidFill>
                <a:latin typeface="Arial"/>
                <a:cs typeface="Calibri"/>
              </a:rPr>
              <a:t>:</a:t>
            </a:r>
            <a:endParaRPr lang="en-US" sz="1800" dirty="0">
              <a:solidFill>
                <a:schemeClr val="bg1"/>
              </a:solidFill>
              <a:latin typeface="Calibri"/>
              <a:cs typeface="Calibri"/>
            </a:endParaRPr>
          </a:p>
          <a:p>
            <a:pPr marL="571500" indent="-571500">
              <a:buFont typeface="Wingdings" panose="020B0604020202020204" pitchFamily="34" charset="0"/>
              <a:buChar char="Ø"/>
            </a:pPr>
            <a:r>
              <a:rPr lang="en-US" sz="1800" dirty="0" err="1">
                <a:solidFill>
                  <a:schemeClr val="bg1"/>
                </a:solidFill>
                <a:latin typeface="Arial"/>
                <a:cs typeface="Calibri"/>
              </a:rPr>
              <a:t>Хичээнгүй</a:t>
            </a:r>
            <a:r>
              <a:rPr lang="en-US" sz="1800" dirty="0">
                <a:solidFill>
                  <a:schemeClr val="bg1"/>
                </a:solidFill>
                <a:latin typeface="Arial"/>
                <a:cs typeface="Calibri"/>
              </a:rPr>
              <a:t> </a:t>
            </a:r>
            <a:r>
              <a:rPr lang="en-US" sz="1800" dirty="0" err="1">
                <a:solidFill>
                  <a:schemeClr val="bg1"/>
                </a:solidFill>
                <a:latin typeface="Arial"/>
                <a:cs typeface="Calibri"/>
              </a:rPr>
              <a:t>бичгийн</a:t>
            </a:r>
            <a:r>
              <a:rPr lang="en-US" sz="1800" dirty="0">
                <a:solidFill>
                  <a:schemeClr val="bg1"/>
                </a:solidFill>
                <a:latin typeface="Arial"/>
                <a:cs typeface="Calibri"/>
              </a:rPr>
              <a:t> </a:t>
            </a:r>
            <a:r>
              <a:rPr lang="en-US" sz="1800" dirty="0" err="1">
                <a:solidFill>
                  <a:schemeClr val="bg1"/>
                </a:solidFill>
                <a:latin typeface="Arial"/>
                <a:cs typeface="Calibri"/>
              </a:rPr>
              <a:t>төрөлд</a:t>
            </a:r>
            <a:r>
              <a:rPr lang="en-US" sz="1800" dirty="0">
                <a:solidFill>
                  <a:schemeClr val="bg1"/>
                </a:solidFill>
                <a:latin typeface="Arial"/>
                <a:cs typeface="Calibri"/>
              </a:rPr>
              <a:t>  </a:t>
            </a:r>
            <a:r>
              <a:rPr lang="en-US" sz="1800" dirty="0" err="1">
                <a:solidFill>
                  <a:schemeClr val="bg1"/>
                </a:solidFill>
                <a:latin typeface="Arial"/>
                <a:cs typeface="Calibri"/>
              </a:rPr>
              <a:t>Политехникийн</a:t>
            </a:r>
            <a:r>
              <a:rPr lang="en-US" sz="1800" dirty="0">
                <a:solidFill>
                  <a:schemeClr val="bg1"/>
                </a:solidFill>
                <a:latin typeface="Arial"/>
                <a:cs typeface="Calibri"/>
              </a:rPr>
              <a:t> </a:t>
            </a:r>
            <a:r>
              <a:rPr lang="en-US" sz="1800" dirty="0" err="1">
                <a:solidFill>
                  <a:schemeClr val="bg1"/>
                </a:solidFill>
                <a:latin typeface="Arial"/>
                <a:cs typeface="Calibri"/>
              </a:rPr>
              <a:t>коллеж</a:t>
            </a:r>
            <a:r>
              <a:rPr lang="en-US" sz="1800" dirty="0">
                <a:solidFill>
                  <a:schemeClr val="bg1"/>
                </a:solidFill>
                <a:latin typeface="Arial"/>
                <a:cs typeface="Calibri"/>
              </a:rPr>
              <a:t>, ЕБС-</a:t>
            </a:r>
            <a:r>
              <a:rPr lang="en-US" sz="1800" dirty="0" err="1">
                <a:solidFill>
                  <a:schemeClr val="bg1"/>
                </a:solidFill>
                <a:latin typeface="Arial"/>
                <a:cs typeface="Calibri"/>
              </a:rPr>
              <a:t>ын</a:t>
            </a:r>
            <a:r>
              <a:rPr lang="en-US" sz="1800" dirty="0">
                <a:solidFill>
                  <a:schemeClr val="bg1"/>
                </a:solidFill>
                <a:latin typeface="Arial"/>
                <a:cs typeface="Calibri"/>
              </a:rPr>
              <a:t> 6-12 </a:t>
            </a:r>
            <a:r>
              <a:rPr lang="en-US" sz="1800" dirty="0" err="1">
                <a:solidFill>
                  <a:schemeClr val="bg1"/>
                </a:solidFill>
                <a:latin typeface="Arial"/>
                <a:cs typeface="Calibri"/>
              </a:rPr>
              <a:t>дугаар</a:t>
            </a:r>
            <a:r>
              <a:rPr lang="en-US" sz="1800" dirty="0">
                <a:solidFill>
                  <a:schemeClr val="bg1"/>
                </a:solidFill>
                <a:latin typeface="Arial"/>
                <a:cs typeface="Calibri"/>
              </a:rPr>
              <a:t> </a:t>
            </a:r>
            <a:r>
              <a:rPr lang="en-US" sz="1800" dirty="0" err="1">
                <a:solidFill>
                  <a:schemeClr val="bg1"/>
                </a:solidFill>
                <a:latin typeface="Arial"/>
                <a:cs typeface="Calibri"/>
              </a:rPr>
              <a:t>ангийн</a:t>
            </a:r>
            <a:r>
              <a:rPr lang="en-US" sz="1800" dirty="0">
                <a:solidFill>
                  <a:schemeClr val="bg1"/>
                </a:solidFill>
                <a:latin typeface="Arial"/>
                <a:cs typeface="Calibri"/>
              </a:rPr>
              <a:t> </a:t>
            </a:r>
            <a:r>
              <a:rPr lang="en-US" sz="1800" dirty="0" err="1">
                <a:solidFill>
                  <a:schemeClr val="bg1"/>
                </a:solidFill>
                <a:latin typeface="Arial"/>
                <a:cs typeface="Calibri"/>
              </a:rPr>
              <a:t>нийт</a:t>
            </a:r>
            <a:r>
              <a:rPr lang="en-US" sz="1800" dirty="0">
                <a:solidFill>
                  <a:schemeClr val="bg1"/>
                </a:solidFill>
                <a:latin typeface="Arial"/>
                <a:cs typeface="Calibri"/>
              </a:rPr>
              <a:t> 580 </a:t>
            </a:r>
            <a:r>
              <a:rPr lang="en-US" sz="1800" dirty="0" err="1">
                <a:solidFill>
                  <a:schemeClr val="bg1"/>
                </a:solidFill>
                <a:latin typeface="Arial"/>
                <a:cs typeface="Calibri"/>
              </a:rPr>
              <a:t>сурагчид</a:t>
            </a:r>
            <a:r>
              <a:rPr lang="en-US" sz="1800" dirty="0">
                <a:solidFill>
                  <a:schemeClr val="bg1"/>
                </a:solidFill>
                <a:latin typeface="Arial"/>
                <a:cs typeface="Calibri"/>
              </a:rPr>
              <a:t>, </a:t>
            </a:r>
            <a:r>
              <a:rPr lang="en-US" sz="1800" dirty="0">
                <a:solidFill>
                  <a:schemeClr val="bg1"/>
                </a:solidFill>
                <a:latin typeface="Arial"/>
                <a:ea typeface="Segoe UI Historic"/>
                <a:cs typeface="Segoe UI Historic"/>
              </a:rPr>
              <a:t>45 </a:t>
            </a:r>
            <a:r>
              <a:rPr lang="en-US" sz="1800" dirty="0" err="1">
                <a:solidFill>
                  <a:schemeClr val="bg1"/>
                </a:solidFill>
                <a:latin typeface="Arial"/>
                <a:ea typeface="Segoe UI Historic"/>
                <a:cs typeface="Segoe UI Historic"/>
              </a:rPr>
              <a:t>багш</a:t>
            </a:r>
            <a:r>
              <a:rPr lang="en-US" sz="1800" dirty="0">
                <a:solidFill>
                  <a:schemeClr val="bg1"/>
                </a:solidFill>
                <a:latin typeface="Arial"/>
                <a:ea typeface="Segoe UI Historic"/>
                <a:cs typeface="Segoe UI Historic"/>
              </a:rPr>
              <a:t>, 12 </a:t>
            </a:r>
            <a:r>
              <a:rPr lang="en-US" sz="1800" dirty="0" err="1">
                <a:solidFill>
                  <a:schemeClr val="bg1"/>
                </a:solidFill>
                <a:latin typeface="Arial"/>
                <a:ea typeface="Segoe UI Historic"/>
                <a:cs typeface="Segoe UI Historic"/>
              </a:rPr>
              <a:t>төрийн</a:t>
            </a:r>
            <a:r>
              <a:rPr lang="en-US" sz="1800" dirty="0">
                <a:solidFill>
                  <a:schemeClr val="bg1"/>
                </a:solidFill>
                <a:latin typeface="Arial"/>
                <a:ea typeface="Segoe UI Historic"/>
                <a:cs typeface="Segoe UI Historic"/>
              </a:rPr>
              <a:t> </a:t>
            </a:r>
            <a:r>
              <a:rPr lang="en-US" sz="1800" dirty="0" err="1">
                <a:solidFill>
                  <a:schemeClr val="bg1"/>
                </a:solidFill>
                <a:latin typeface="Arial"/>
                <a:ea typeface="Segoe UI Historic"/>
                <a:cs typeface="Segoe UI Historic"/>
              </a:rPr>
              <a:t>байгууллагын</a:t>
            </a:r>
            <a:r>
              <a:rPr lang="en-US" sz="1800" dirty="0">
                <a:solidFill>
                  <a:schemeClr val="bg1"/>
                </a:solidFill>
                <a:latin typeface="Arial"/>
                <a:ea typeface="Segoe UI Historic"/>
                <a:cs typeface="Segoe UI Historic"/>
              </a:rPr>
              <a:t> 125 </a:t>
            </a:r>
            <a:r>
              <a:rPr lang="en-US" sz="1800" dirty="0" err="1">
                <a:solidFill>
                  <a:schemeClr val="bg1"/>
                </a:solidFill>
                <a:latin typeface="Arial"/>
                <a:ea typeface="Segoe UI Historic"/>
                <a:cs typeface="Segoe UI Historic"/>
              </a:rPr>
              <a:t>албан</a:t>
            </a:r>
            <a:r>
              <a:rPr lang="en-US" sz="1800" dirty="0">
                <a:solidFill>
                  <a:schemeClr val="bg1"/>
                </a:solidFill>
                <a:latin typeface="Arial"/>
                <a:ea typeface="Segoe UI Historic"/>
                <a:cs typeface="Segoe UI Historic"/>
              </a:rPr>
              <a:t> </a:t>
            </a:r>
            <a:r>
              <a:rPr lang="en-US" sz="1800" dirty="0" err="1">
                <a:solidFill>
                  <a:schemeClr val="bg1"/>
                </a:solidFill>
                <a:latin typeface="Arial"/>
                <a:ea typeface="Segoe UI Historic"/>
                <a:cs typeface="Segoe UI Historic"/>
              </a:rPr>
              <a:t>хаагч</a:t>
            </a:r>
            <a:r>
              <a:rPr lang="en-US" sz="1800" dirty="0">
                <a:solidFill>
                  <a:schemeClr val="bg1"/>
                </a:solidFill>
                <a:latin typeface="Arial"/>
                <a:ea typeface="Segoe UI Historic"/>
                <a:cs typeface="Segoe UI Historic"/>
              </a:rPr>
              <a:t>, </a:t>
            </a:r>
            <a:r>
              <a:rPr lang="en-US" sz="1800" dirty="0" err="1">
                <a:solidFill>
                  <a:schemeClr val="bg1"/>
                </a:solidFill>
                <a:latin typeface="Arial"/>
                <a:ea typeface="Segoe UI Historic"/>
                <a:cs typeface="Segoe UI Historic"/>
              </a:rPr>
              <a:t>иргэд</a:t>
            </a:r>
            <a:r>
              <a:rPr lang="en-US" sz="1800" dirty="0">
                <a:solidFill>
                  <a:schemeClr val="bg1"/>
                </a:solidFill>
                <a:latin typeface="Arial"/>
                <a:ea typeface="Segoe UI Historic"/>
                <a:cs typeface="Segoe UI Historic"/>
              </a:rPr>
              <a:t> </a:t>
            </a:r>
            <a:r>
              <a:rPr lang="en-US" sz="1800" dirty="0" err="1">
                <a:solidFill>
                  <a:schemeClr val="bg1"/>
                </a:solidFill>
                <a:latin typeface="Arial"/>
                <a:ea typeface="Segoe UI Historic"/>
                <a:cs typeface="Segoe UI Historic"/>
              </a:rPr>
              <a:t>оролцлоо</a:t>
            </a:r>
            <a:r>
              <a:rPr lang="en-US" sz="1800" dirty="0">
                <a:solidFill>
                  <a:schemeClr val="bg1"/>
                </a:solidFill>
                <a:latin typeface="Arial"/>
                <a:ea typeface="Segoe UI Historic"/>
                <a:cs typeface="Segoe UI Historic"/>
              </a:rPr>
              <a:t>.</a:t>
            </a:r>
            <a:r>
              <a:rPr lang="en-US" sz="1800" dirty="0">
                <a:solidFill>
                  <a:schemeClr val="bg1"/>
                </a:solidFill>
                <a:latin typeface="Arial"/>
                <a:cs typeface="Calibri"/>
              </a:rPr>
              <a:t> </a:t>
            </a:r>
          </a:p>
          <a:p>
            <a:pPr marL="571500" indent="-571500">
              <a:buFont typeface="Wingdings" panose="020B0604020202020204" pitchFamily="34" charset="0"/>
              <a:buChar char="Ø"/>
            </a:pPr>
            <a:r>
              <a:rPr lang="en-US" sz="1800" dirty="0" err="1">
                <a:solidFill>
                  <a:schemeClr val="bg1"/>
                </a:solidFill>
                <a:latin typeface="Arial"/>
                <a:cs typeface="Calibri"/>
              </a:rPr>
              <a:t>Бийрийн</a:t>
            </a:r>
            <a:r>
              <a:rPr lang="en-US" sz="1800" dirty="0">
                <a:solidFill>
                  <a:schemeClr val="bg1"/>
                </a:solidFill>
                <a:latin typeface="Arial"/>
                <a:cs typeface="Calibri"/>
              </a:rPr>
              <a:t> </a:t>
            </a:r>
            <a:r>
              <a:rPr lang="en-US" sz="1800" dirty="0" err="1">
                <a:solidFill>
                  <a:schemeClr val="bg1"/>
                </a:solidFill>
                <a:latin typeface="Arial"/>
                <a:cs typeface="Calibri"/>
              </a:rPr>
              <a:t>бичлэгийн</a:t>
            </a:r>
            <a:r>
              <a:rPr lang="en-US" sz="1800" dirty="0">
                <a:solidFill>
                  <a:schemeClr val="bg1"/>
                </a:solidFill>
                <a:latin typeface="Arial"/>
                <a:cs typeface="Calibri"/>
              </a:rPr>
              <a:t> </a:t>
            </a:r>
            <a:r>
              <a:rPr lang="en-US" sz="1800" dirty="0" err="1">
                <a:solidFill>
                  <a:schemeClr val="bg1"/>
                </a:solidFill>
                <a:latin typeface="Arial"/>
                <a:cs typeface="Calibri"/>
              </a:rPr>
              <a:t>төрөлд</a:t>
            </a:r>
            <a:r>
              <a:rPr lang="en-US" sz="1800" dirty="0">
                <a:solidFill>
                  <a:schemeClr val="bg1"/>
                </a:solidFill>
                <a:latin typeface="Arial"/>
                <a:cs typeface="Calibri"/>
              </a:rPr>
              <a:t> 25 </a:t>
            </a:r>
            <a:r>
              <a:rPr lang="en-US" sz="1800" dirty="0" err="1">
                <a:solidFill>
                  <a:schemeClr val="bg1"/>
                </a:solidFill>
                <a:latin typeface="Arial"/>
                <a:cs typeface="Calibri"/>
              </a:rPr>
              <a:t>сурагч</a:t>
            </a:r>
            <a:r>
              <a:rPr lang="en-US" sz="1800" dirty="0">
                <a:solidFill>
                  <a:schemeClr val="bg1"/>
                </a:solidFill>
                <a:latin typeface="Arial"/>
                <a:cs typeface="Calibri"/>
              </a:rPr>
              <a:t>, 8 </a:t>
            </a:r>
            <a:r>
              <a:rPr lang="en-US" sz="1800" dirty="0" err="1">
                <a:solidFill>
                  <a:schemeClr val="bg1"/>
                </a:solidFill>
                <a:latin typeface="Arial"/>
                <a:cs typeface="Calibri"/>
              </a:rPr>
              <a:t>багш</a:t>
            </a:r>
            <a:r>
              <a:rPr lang="en-US" sz="1800" dirty="0">
                <a:solidFill>
                  <a:schemeClr val="bg1"/>
                </a:solidFill>
                <a:latin typeface="Arial"/>
                <a:cs typeface="Calibri"/>
              </a:rPr>
              <a:t> </a:t>
            </a:r>
            <a:r>
              <a:rPr lang="en-US" sz="1800" dirty="0" err="1">
                <a:solidFill>
                  <a:schemeClr val="bg1"/>
                </a:solidFill>
                <a:latin typeface="Arial"/>
                <a:cs typeface="Calibri"/>
              </a:rPr>
              <a:t>оролцлоо</a:t>
            </a:r>
            <a:r>
              <a:rPr lang="en-US" sz="1800" dirty="0">
                <a:solidFill>
                  <a:schemeClr val="bg1"/>
                </a:solidFill>
                <a:latin typeface="Arial"/>
                <a:cs typeface="Calibri"/>
              </a:rPr>
              <a:t>. </a:t>
            </a:r>
            <a:r>
              <a:rPr lang="en-US" sz="1800" dirty="0" err="1">
                <a:solidFill>
                  <a:schemeClr val="bg1"/>
                </a:solidFill>
                <a:latin typeface="Arial"/>
                <a:cs typeface="Calibri"/>
              </a:rPr>
              <a:t>Багш</a:t>
            </a:r>
            <a:r>
              <a:rPr lang="en-US" sz="1800" dirty="0">
                <a:solidFill>
                  <a:schemeClr val="bg1"/>
                </a:solidFill>
                <a:latin typeface="Arial"/>
                <a:cs typeface="Calibri"/>
              </a:rPr>
              <a:t>, </a:t>
            </a:r>
            <a:r>
              <a:rPr lang="en-US" sz="1800" dirty="0" err="1">
                <a:solidFill>
                  <a:schemeClr val="bg1"/>
                </a:solidFill>
                <a:latin typeface="Arial"/>
                <a:cs typeface="Calibri"/>
              </a:rPr>
              <a:t>сурагчдын</a:t>
            </a:r>
            <a:r>
              <a:rPr lang="en-US" sz="1800" dirty="0">
                <a:solidFill>
                  <a:schemeClr val="bg1"/>
                </a:solidFill>
                <a:latin typeface="Arial"/>
                <a:cs typeface="Calibri"/>
              </a:rPr>
              <a:t> </a:t>
            </a:r>
            <a:r>
              <a:rPr lang="en-US" sz="1800" dirty="0" err="1">
                <a:solidFill>
                  <a:schemeClr val="bg1"/>
                </a:solidFill>
                <a:latin typeface="Arial"/>
                <a:cs typeface="Calibri"/>
              </a:rPr>
              <a:t>бийрийн</a:t>
            </a:r>
            <a:r>
              <a:rPr lang="en-US" sz="1800" dirty="0">
                <a:solidFill>
                  <a:schemeClr val="bg1"/>
                </a:solidFill>
                <a:latin typeface="Arial"/>
                <a:cs typeface="Calibri"/>
              </a:rPr>
              <a:t> </a:t>
            </a:r>
            <a:r>
              <a:rPr lang="en-US" sz="1800" dirty="0" err="1">
                <a:solidFill>
                  <a:schemeClr val="bg1"/>
                </a:solidFill>
                <a:latin typeface="Arial"/>
                <a:cs typeface="Calibri"/>
              </a:rPr>
              <a:t>бичлэгийн</a:t>
            </a:r>
            <a:r>
              <a:rPr lang="en-US" sz="1800" dirty="0">
                <a:solidFill>
                  <a:schemeClr val="bg1"/>
                </a:solidFill>
                <a:latin typeface="Arial"/>
                <a:cs typeface="Calibri"/>
              </a:rPr>
              <a:t> </a:t>
            </a:r>
            <a:r>
              <a:rPr lang="en-US" sz="1800" dirty="0" err="1">
                <a:solidFill>
                  <a:schemeClr val="bg1"/>
                </a:solidFill>
                <a:latin typeface="Arial"/>
                <a:cs typeface="Calibri"/>
              </a:rPr>
              <a:t>чадвар</a:t>
            </a:r>
            <a:r>
              <a:rPr lang="en-US" sz="1800" dirty="0">
                <a:solidFill>
                  <a:schemeClr val="bg1"/>
                </a:solidFill>
                <a:latin typeface="Arial"/>
                <a:cs typeface="Calibri"/>
              </a:rPr>
              <a:t> </a:t>
            </a:r>
            <a:r>
              <a:rPr lang="en-US" sz="1800" dirty="0" err="1">
                <a:solidFill>
                  <a:schemeClr val="bg1"/>
                </a:solidFill>
                <a:latin typeface="Arial"/>
                <a:cs typeface="Calibri"/>
              </a:rPr>
              <a:t>жилээс</a:t>
            </a:r>
            <a:r>
              <a:rPr lang="en-US" sz="1800" dirty="0">
                <a:solidFill>
                  <a:schemeClr val="bg1"/>
                </a:solidFill>
                <a:latin typeface="Arial"/>
                <a:cs typeface="Calibri"/>
              </a:rPr>
              <a:t> </a:t>
            </a:r>
            <a:r>
              <a:rPr lang="en-US" sz="1800" dirty="0" err="1">
                <a:solidFill>
                  <a:schemeClr val="bg1"/>
                </a:solidFill>
                <a:latin typeface="Arial"/>
                <a:cs typeface="Calibri"/>
              </a:rPr>
              <a:t>жилд</a:t>
            </a:r>
            <a:r>
              <a:rPr lang="en-US" sz="1800" dirty="0">
                <a:solidFill>
                  <a:schemeClr val="bg1"/>
                </a:solidFill>
                <a:latin typeface="Arial"/>
                <a:cs typeface="Calibri"/>
              </a:rPr>
              <a:t> </a:t>
            </a:r>
            <a:r>
              <a:rPr lang="en-US" sz="1800" dirty="0" err="1">
                <a:solidFill>
                  <a:schemeClr val="bg1"/>
                </a:solidFill>
                <a:latin typeface="Arial"/>
                <a:cs typeface="Calibri"/>
              </a:rPr>
              <a:t>сайжирч</a:t>
            </a:r>
            <a:r>
              <a:rPr lang="en-US" sz="1800" dirty="0">
                <a:solidFill>
                  <a:schemeClr val="bg1"/>
                </a:solidFill>
                <a:latin typeface="Arial"/>
                <a:cs typeface="Calibri"/>
              </a:rPr>
              <a:t> </a:t>
            </a:r>
            <a:r>
              <a:rPr lang="en-US" sz="1800" dirty="0" err="1">
                <a:solidFill>
                  <a:schemeClr val="bg1"/>
                </a:solidFill>
                <a:latin typeface="Arial"/>
                <a:cs typeface="Calibri"/>
              </a:rPr>
              <a:t>байна</a:t>
            </a:r>
            <a:r>
              <a:rPr lang="en-US" sz="1800" dirty="0">
                <a:solidFill>
                  <a:schemeClr val="bg1"/>
                </a:solidFill>
                <a:latin typeface="Arial"/>
                <a:cs typeface="Calibri"/>
              </a:rPr>
              <a:t> </a:t>
            </a:r>
            <a:r>
              <a:rPr lang="en-US" sz="1800" dirty="0" err="1">
                <a:solidFill>
                  <a:schemeClr val="bg1"/>
                </a:solidFill>
                <a:latin typeface="Arial"/>
                <a:cs typeface="Calibri"/>
              </a:rPr>
              <a:t>хэмээн</a:t>
            </a:r>
            <a:r>
              <a:rPr lang="en-US" sz="1800" dirty="0">
                <a:solidFill>
                  <a:schemeClr val="bg1"/>
                </a:solidFill>
                <a:latin typeface="Arial"/>
                <a:cs typeface="Calibri"/>
              </a:rPr>
              <a:t> </a:t>
            </a:r>
            <a:r>
              <a:rPr lang="en-US" sz="1800" dirty="0" err="1">
                <a:solidFill>
                  <a:schemeClr val="bg1"/>
                </a:solidFill>
                <a:latin typeface="Arial"/>
                <a:cs typeface="Calibri"/>
              </a:rPr>
              <a:t>мэргэжлийн</a:t>
            </a:r>
            <a:r>
              <a:rPr lang="en-US" sz="1800" dirty="0">
                <a:solidFill>
                  <a:schemeClr val="bg1"/>
                </a:solidFill>
                <a:latin typeface="Arial"/>
                <a:cs typeface="Calibri"/>
              </a:rPr>
              <a:t> </a:t>
            </a:r>
            <a:r>
              <a:rPr lang="en-US" sz="1800" dirty="0" err="1">
                <a:solidFill>
                  <a:schemeClr val="bg1"/>
                </a:solidFill>
                <a:latin typeface="Arial"/>
                <a:cs typeface="Calibri"/>
              </a:rPr>
              <a:t>багш</a:t>
            </a:r>
            <a:r>
              <a:rPr lang="en-US" sz="1800" dirty="0">
                <a:solidFill>
                  <a:schemeClr val="bg1"/>
                </a:solidFill>
                <a:latin typeface="Arial"/>
                <a:cs typeface="Calibri"/>
              </a:rPr>
              <a:t> </a:t>
            </a:r>
            <a:r>
              <a:rPr lang="en-US" sz="1800" dirty="0" err="1">
                <a:solidFill>
                  <a:schemeClr val="bg1"/>
                </a:solidFill>
                <a:latin typeface="Arial"/>
                <a:cs typeface="Calibri"/>
              </a:rPr>
              <a:t>нар</a:t>
            </a:r>
            <a:r>
              <a:rPr lang="en-US" sz="1800" dirty="0">
                <a:solidFill>
                  <a:schemeClr val="bg1"/>
                </a:solidFill>
                <a:latin typeface="Arial"/>
                <a:cs typeface="Calibri"/>
              </a:rPr>
              <a:t> </a:t>
            </a:r>
            <a:r>
              <a:rPr lang="en-US" sz="1800" dirty="0" err="1">
                <a:solidFill>
                  <a:schemeClr val="bg1"/>
                </a:solidFill>
                <a:latin typeface="Arial"/>
                <a:cs typeface="Calibri"/>
              </a:rPr>
              <a:t>дүгнэж</a:t>
            </a:r>
            <a:r>
              <a:rPr lang="en-US" sz="1800" dirty="0">
                <a:solidFill>
                  <a:schemeClr val="bg1"/>
                </a:solidFill>
                <a:latin typeface="Arial"/>
                <a:cs typeface="Calibri"/>
              </a:rPr>
              <a:t> </a:t>
            </a:r>
            <a:r>
              <a:rPr lang="en-US" sz="1800" dirty="0" err="1">
                <a:solidFill>
                  <a:schemeClr val="bg1"/>
                </a:solidFill>
                <a:latin typeface="Arial"/>
                <a:cs typeface="Calibri"/>
              </a:rPr>
              <a:t>байна</a:t>
            </a:r>
            <a:endParaRPr lang="en-US" sz="1800" dirty="0">
              <a:solidFill>
                <a:schemeClr val="bg1"/>
              </a:solidFill>
              <a:latin typeface="Arial"/>
              <a:cs typeface="Calibri"/>
            </a:endParaRPr>
          </a:p>
        </p:txBody>
      </p:sp>
      <p:pic>
        <p:nvPicPr>
          <p:cNvPr id="4" name="Picture 4" descr="A group of people posing for a photo&#10;&#10;Description automatically generated">
            <a:extLst>
              <a:ext uri="{FF2B5EF4-FFF2-40B4-BE49-F238E27FC236}">
                <a16:creationId xmlns:a16="http://schemas.microsoft.com/office/drawing/2014/main" id="{5137B5AA-6A82-E9D9-53F6-2291B680A737}"/>
              </a:ext>
            </a:extLst>
          </p:cNvPr>
          <p:cNvPicPr>
            <a:picLocks noChangeAspect="1"/>
          </p:cNvPicPr>
          <p:nvPr/>
        </p:nvPicPr>
        <p:blipFill>
          <a:blip r:embed="rId2"/>
          <a:stretch>
            <a:fillRect/>
          </a:stretch>
        </p:blipFill>
        <p:spPr>
          <a:xfrm>
            <a:off x="271073" y="1757745"/>
            <a:ext cx="4602018" cy="2090678"/>
          </a:xfrm>
          <a:prstGeom prst="rect">
            <a:avLst/>
          </a:prstGeom>
        </p:spPr>
      </p:pic>
      <p:pic>
        <p:nvPicPr>
          <p:cNvPr id="6" name="Picture 6" descr="A group of people posing for a photo&#10;&#10;Description automatically generated">
            <a:extLst>
              <a:ext uri="{FF2B5EF4-FFF2-40B4-BE49-F238E27FC236}">
                <a16:creationId xmlns:a16="http://schemas.microsoft.com/office/drawing/2014/main" id="{149A7EEB-CD8F-988B-8A27-C1D844BF1BF4}"/>
              </a:ext>
            </a:extLst>
          </p:cNvPr>
          <p:cNvPicPr>
            <a:picLocks noChangeAspect="1"/>
          </p:cNvPicPr>
          <p:nvPr/>
        </p:nvPicPr>
        <p:blipFill>
          <a:blip r:embed="rId3"/>
          <a:stretch>
            <a:fillRect/>
          </a:stretch>
        </p:blipFill>
        <p:spPr>
          <a:xfrm>
            <a:off x="5099154" y="1788202"/>
            <a:ext cx="2743200" cy="2057400"/>
          </a:xfrm>
          <a:prstGeom prst="rect">
            <a:avLst/>
          </a:prstGeom>
        </p:spPr>
      </p:pic>
      <p:pic>
        <p:nvPicPr>
          <p:cNvPr id="7" name="Picture 7" descr="A picture containing text, indoor, floor, wood&#10;&#10;Description automatically generated">
            <a:extLst>
              <a:ext uri="{FF2B5EF4-FFF2-40B4-BE49-F238E27FC236}">
                <a16:creationId xmlns:a16="http://schemas.microsoft.com/office/drawing/2014/main" id="{5BE2E61E-B17B-14BD-05C3-CA163F34287E}"/>
              </a:ext>
            </a:extLst>
          </p:cNvPr>
          <p:cNvPicPr>
            <a:picLocks noChangeAspect="1"/>
          </p:cNvPicPr>
          <p:nvPr/>
        </p:nvPicPr>
        <p:blipFill rotWithShape="1">
          <a:blip r:embed="rId4"/>
          <a:srcRect t="28082" r="-457" b="11644"/>
          <a:stretch/>
        </p:blipFill>
        <p:spPr>
          <a:xfrm>
            <a:off x="8209614" y="1762594"/>
            <a:ext cx="2655794" cy="2142128"/>
          </a:xfrm>
          <a:prstGeom prst="rect">
            <a:avLst/>
          </a:prstGeom>
        </p:spPr>
      </p:pic>
    </p:spTree>
    <p:extLst>
      <p:ext uri="{BB962C8B-B14F-4D97-AF65-F5344CB8AC3E}">
        <p14:creationId xmlns:p14="http://schemas.microsoft.com/office/powerpoint/2010/main" val="3758703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E0B813-2651-438D-AF07-75EED31EE7BD}"/>
              </a:ext>
            </a:extLst>
          </p:cNvPr>
          <p:cNvSpPr txBox="1"/>
          <p:nvPr/>
        </p:nvSpPr>
        <p:spPr>
          <a:xfrm>
            <a:off x="434622" y="1469438"/>
            <a:ext cx="548075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chemeClr val="bg1"/>
                </a:solidFill>
                <a:latin typeface="Arial"/>
                <a:cs typeface="Arial"/>
              </a:rPr>
              <a:t>Бага насны хүүхдийг зам тээврийн хэрэг, ослоос урьдчилан сэргийлэх </a:t>
            </a:r>
            <a:r>
              <a:rPr lang="mn-MN" sz="1400" b="1">
                <a:solidFill>
                  <a:schemeClr val="bg1"/>
                </a:solidFill>
                <a:latin typeface="Arial"/>
                <a:cs typeface="Arial"/>
              </a:rPr>
              <a:t>“ЗАМЫН ХӨДӨЛГӨӨНИЙ ЦАГААН ТОЛГОЙ-2023”</a:t>
            </a:r>
            <a:r>
              <a:rPr lang="mn-MN" sz="1400">
                <a:solidFill>
                  <a:schemeClr val="bg1"/>
                </a:solidFill>
                <a:latin typeface="Arial"/>
                <a:cs typeface="Arial"/>
              </a:rPr>
              <a:t>  тэмцээнд 7 багийн 70 хүүхэд, 28 багш, эцэг эхчүүд оролцолоо. </a:t>
            </a:r>
          </a:p>
        </p:txBody>
      </p:sp>
      <p:pic>
        <p:nvPicPr>
          <p:cNvPr id="7" name="Picture 7" descr="A picture containing person, floor, indoor&#10;&#10;Description automatically generated">
            <a:extLst>
              <a:ext uri="{FF2B5EF4-FFF2-40B4-BE49-F238E27FC236}">
                <a16:creationId xmlns:a16="http://schemas.microsoft.com/office/drawing/2014/main" id="{61F6BBB9-53D3-35BE-E447-1D1355F70C2C}"/>
              </a:ext>
            </a:extLst>
          </p:cNvPr>
          <p:cNvPicPr>
            <a:picLocks noChangeAspect="1"/>
          </p:cNvPicPr>
          <p:nvPr/>
        </p:nvPicPr>
        <p:blipFill>
          <a:blip r:embed="rId2"/>
          <a:stretch>
            <a:fillRect/>
          </a:stretch>
        </p:blipFill>
        <p:spPr>
          <a:xfrm>
            <a:off x="594547" y="2782052"/>
            <a:ext cx="2000017" cy="1397378"/>
          </a:xfrm>
          <a:prstGeom prst="rect">
            <a:avLst/>
          </a:prstGeom>
        </p:spPr>
      </p:pic>
      <p:pic>
        <p:nvPicPr>
          <p:cNvPr id="8" name="Picture 8" descr="A picture containing text, floor, indoor, person&#10;&#10;Description automatically generated">
            <a:extLst>
              <a:ext uri="{FF2B5EF4-FFF2-40B4-BE49-F238E27FC236}">
                <a16:creationId xmlns:a16="http://schemas.microsoft.com/office/drawing/2014/main" id="{93CBB220-1744-CDC4-C5F4-6D3DE64A418D}"/>
              </a:ext>
            </a:extLst>
          </p:cNvPr>
          <p:cNvPicPr>
            <a:picLocks noChangeAspect="1"/>
          </p:cNvPicPr>
          <p:nvPr/>
        </p:nvPicPr>
        <p:blipFill>
          <a:blip r:embed="rId3"/>
          <a:stretch>
            <a:fillRect/>
          </a:stretch>
        </p:blipFill>
        <p:spPr>
          <a:xfrm>
            <a:off x="3181585" y="2786512"/>
            <a:ext cx="2131720" cy="1388454"/>
          </a:xfrm>
          <a:prstGeom prst="rect">
            <a:avLst/>
          </a:prstGeom>
        </p:spPr>
      </p:pic>
      <p:pic>
        <p:nvPicPr>
          <p:cNvPr id="9" name="Picture 9" descr="A group of children posing for a photo&#10;&#10;Description automatically generated">
            <a:extLst>
              <a:ext uri="{FF2B5EF4-FFF2-40B4-BE49-F238E27FC236}">
                <a16:creationId xmlns:a16="http://schemas.microsoft.com/office/drawing/2014/main" id="{234C7829-C11B-AA27-100D-2B415696AA54}"/>
              </a:ext>
            </a:extLst>
          </p:cNvPr>
          <p:cNvPicPr>
            <a:picLocks noChangeAspect="1"/>
          </p:cNvPicPr>
          <p:nvPr/>
        </p:nvPicPr>
        <p:blipFill>
          <a:blip r:embed="rId4"/>
          <a:stretch>
            <a:fillRect/>
          </a:stretch>
        </p:blipFill>
        <p:spPr>
          <a:xfrm>
            <a:off x="876771" y="4394002"/>
            <a:ext cx="3589865" cy="1710661"/>
          </a:xfrm>
          <a:prstGeom prst="rect">
            <a:avLst/>
          </a:prstGeom>
        </p:spPr>
      </p:pic>
      <p:sp>
        <p:nvSpPr>
          <p:cNvPr id="10" name="TextBox 9">
            <a:extLst>
              <a:ext uri="{FF2B5EF4-FFF2-40B4-BE49-F238E27FC236}">
                <a16:creationId xmlns:a16="http://schemas.microsoft.com/office/drawing/2014/main" id="{90D1D432-0E21-C513-8DB8-6EBD6CE303BA}"/>
              </a:ext>
            </a:extLst>
          </p:cNvPr>
          <p:cNvSpPr txBox="1"/>
          <p:nvPr/>
        </p:nvSpPr>
        <p:spPr>
          <a:xfrm>
            <a:off x="6210771" y="3623733"/>
            <a:ext cx="3806236"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chemeClr val="bg1"/>
                </a:solidFill>
                <a:latin typeface="Arial"/>
                <a:cs typeface="Arial"/>
              </a:rPr>
              <a:t>“Алсын хараа- 2050” Монгол Улсын урт хугацааны бодлого болон ногоон хөгжил, тогтвортой хөгжлийн боловсролыг дэмжигч ОУ-ын Эко-сургууль/цэцэрлэг хөтөлбөрийн   хүрэл гэрэгэний  сайн туршлагаа түгээн дэлгэрүүлэх тайлант үзэсгэлэн гаргалаа.</a:t>
            </a:r>
          </a:p>
        </p:txBody>
      </p:sp>
      <p:pic>
        <p:nvPicPr>
          <p:cNvPr id="11" name="Picture 11" descr="A picture containing indoor&#10;&#10;Description automatically generated">
            <a:extLst>
              <a:ext uri="{FF2B5EF4-FFF2-40B4-BE49-F238E27FC236}">
                <a16:creationId xmlns:a16="http://schemas.microsoft.com/office/drawing/2014/main" id="{96C5A57F-6414-D69A-C794-FDB664C314E9}"/>
              </a:ext>
            </a:extLst>
          </p:cNvPr>
          <p:cNvPicPr>
            <a:picLocks noChangeAspect="1"/>
          </p:cNvPicPr>
          <p:nvPr/>
        </p:nvPicPr>
        <p:blipFill>
          <a:blip r:embed="rId5"/>
          <a:stretch>
            <a:fillRect/>
          </a:stretch>
        </p:blipFill>
        <p:spPr>
          <a:xfrm>
            <a:off x="6333066" y="1752705"/>
            <a:ext cx="1727202" cy="1414664"/>
          </a:xfrm>
          <a:prstGeom prst="rect">
            <a:avLst/>
          </a:prstGeom>
        </p:spPr>
      </p:pic>
      <p:pic>
        <p:nvPicPr>
          <p:cNvPr id="12" name="Picture 12">
            <a:extLst>
              <a:ext uri="{FF2B5EF4-FFF2-40B4-BE49-F238E27FC236}">
                <a16:creationId xmlns:a16="http://schemas.microsoft.com/office/drawing/2014/main" id="{098D548E-1C3F-247B-BBF7-B8521BE2F4F8}"/>
              </a:ext>
            </a:extLst>
          </p:cNvPr>
          <p:cNvPicPr>
            <a:picLocks noChangeAspect="1"/>
          </p:cNvPicPr>
          <p:nvPr/>
        </p:nvPicPr>
        <p:blipFill>
          <a:blip r:embed="rId6"/>
          <a:stretch>
            <a:fillRect/>
          </a:stretch>
        </p:blipFill>
        <p:spPr>
          <a:xfrm>
            <a:off x="8205141" y="1811821"/>
            <a:ext cx="1877720" cy="1399915"/>
          </a:xfrm>
          <a:prstGeom prst="rect">
            <a:avLst/>
          </a:prstGeom>
        </p:spPr>
      </p:pic>
      <p:pic>
        <p:nvPicPr>
          <p:cNvPr id="14" name="Picture 14" descr="A picture containing text, person, indoor, crowd&#10;&#10;Description automatically generated">
            <a:extLst>
              <a:ext uri="{FF2B5EF4-FFF2-40B4-BE49-F238E27FC236}">
                <a16:creationId xmlns:a16="http://schemas.microsoft.com/office/drawing/2014/main" id="{6C515986-4FA6-B0D2-AE5C-83F4B455FA79}"/>
              </a:ext>
            </a:extLst>
          </p:cNvPr>
          <p:cNvPicPr>
            <a:picLocks noChangeAspect="1"/>
          </p:cNvPicPr>
          <p:nvPr/>
        </p:nvPicPr>
        <p:blipFill>
          <a:blip r:embed="rId7"/>
          <a:stretch>
            <a:fillRect/>
          </a:stretch>
        </p:blipFill>
        <p:spPr>
          <a:xfrm>
            <a:off x="10227734" y="2061754"/>
            <a:ext cx="1595497" cy="1746717"/>
          </a:xfrm>
          <a:prstGeom prst="rect">
            <a:avLst/>
          </a:prstGeom>
        </p:spPr>
      </p:pic>
      <p:pic>
        <p:nvPicPr>
          <p:cNvPr id="15" name="Picture 15" descr="A picture containing text, indoor, area, decorated&#10;&#10;Description automatically generated">
            <a:extLst>
              <a:ext uri="{FF2B5EF4-FFF2-40B4-BE49-F238E27FC236}">
                <a16:creationId xmlns:a16="http://schemas.microsoft.com/office/drawing/2014/main" id="{C680421C-79BB-0BF8-67FD-5803BD75488F}"/>
              </a:ext>
            </a:extLst>
          </p:cNvPr>
          <p:cNvPicPr>
            <a:picLocks noChangeAspect="1"/>
          </p:cNvPicPr>
          <p:nvPr/>
        </p:nvPicPr>
        <p:blipFill>
          <a:blip r:embed="rId8"/>
          <a:stretch>
            <a:fillRect/>
          </a:stretch>
        </p:blipFill>
        <p:spPr>
          <a:xfrm>
            <a:off x="10133660" y="4303849"/>
            <a:ext cx="1642534" cy="1448824"/>
          </a:xfrm>
          <a:prstGeom prst="rect">
            <a:avLst/>
          </a:prstGeom>
        </p:spPr>
      </p:pic>
      <p:sp>
        <p:nvSpPr>
          <p:cNvPr id="17" name="Rectangle: Rounded Corners 5">
            <a:extLst>
              <a:ext uri="{FF2B5EF4-FFF2-40B4-BE49-F238E27FC236}">
                <a16:creationId xmlns:a16="http://schemas.microsoft.com/office/drawing/2014/main" id="{2786D4F0-F1ED-07F8-A08D-6D3A13B74531}"/>
              </a:ext>
            </a:extLst>
          </p:cNvPr>
          <p:cNvSpPr/>
          <p:nvPr/>
        </p:nvSpPr>
        <p:spPr>
          <a:xfrm>
            <a:off x="814388" y="522743"/>
            <a:ext cx="9896695" cy="526889"/>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just">
              <a:defRPr/>
            </a:pPr>
            <a:endParaRPr lang="mn-MN" altLang="en-US" sz="2000" b="1">
              <a:solidFill>
                <a:srgbClr val="002060"/>
              </a:solidFill>
              <a:latin typeface="Arial"/>
              <a:cs typeface="Arial"/>
            </a:endParaRPr>
          </a:p>
          <a:p>
            <a:pPr marL="285750" indent="-285750" algn="ctr">
              <a:defRPr/>
            </a:pPr>
            <a:r>
              <a:rPr lang="mn-MN" altLang="en-US" sz="2000" b="1">
                <a:solidFill>
                  <a:srgbClr val="002060"/>
                </a:solidFill>
                <a:latin typeface="Arial"/>
                <a:cs typeface="Arial"/>
              </a:rPr>
              <a:t>Эко сургууль/ цэцэрлэг -Замын хөдөлгөөний цагаан толгой </a:t>
            </a:r>
          </a:p>
          <a:p>
            <a:pPr marL="285750" indent="-285750" algn="just">
              <a:defRPr/>
            </a:pPr>
            <a:endParaRPr lang="mn-MN" alt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730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B6D43F-CB83-7CBB-FE2F-3B592CFE6575}"/>
              </a:ext>
            </a:extLst>
          </p:cNvPr>
          <p:cNvSpPr txBox="1"/>
          <p:nvPr/>
        </p:nvSpPr>
        <p:spPr>
          <a:xfrm>
            <a:off x="810919" y="1460030"/>
            <a:ext cx="511386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rgbClr val="FFFFFF"/>
                </a:solidFill>
                <a:latin typeface="Arial"/>
                <a:cs typeface="Arial"/>
              </a:rPr>
              <a:t>Монгол Улсын засгийн газрын 91, 252 дугаар тогтоол, Боловсрол, шинжлэх ухааны сайдын А/170, А/430, А/280, БСШУ-ны сайдын 2007 оны 17 дугаар тушаал, журмын талаарх сургалтыг 1849 багш, ажилчид, эцэг эхэд танилцуулж уулзалт, ярилцлага зохион байгуулж ажилласан. </a:t>
            </a:r>
          </a:p>
        </p:txBody>
      </p:sp>
      <p:pic>
        <p:nvPicPr>
          <p:cNvPr id="5" name="Picture 5">
            <a:extLst>
              <a:ext uri="{FF2B5EF4-FFF2-40B4-BE49-F238E27FC236}">
                <a16:creationId xmlns:a16="http://schemas.microsoft.com/office/drawing/2014/main" id="{7ACD3051-A332-A60A-56CD-3EE3F3DDDE22}"/>
              </a:ext>
            </a:extLst>
          </p:cNvPr>
          <p:cNvPicPr>
            <a:picLocks noChangeAspect="1"/>
          </p:cNvPicPr>
          <p:nvPr/>
        </p:nvPicPr>
        <p:blipFill>
          <a:blip r:embed="rId2"/>
          <a:stretch>
            <a:fillRect/>
          </a:stretch>
        </p:blipFill>
        <p:spPr>
          <a:xfrm>
            <a:off x="1253068" y="2930361"/>
            <a:ext cx="1793053" cy="1458239"/>
          </a:xfrm>
          <a:prstGeom prst="rect">
            <a:avLst/>
          </a:prstGeom>
        </p:spPr>
      </p:pic>
      <p:pic>
        <p:nvPicPr>
          <p:cNvPr id="6" name="Picture 6" descr="A group of people sitting in a room&#10;&#10;Description automatically generated">
            <a:extLst>
              <a:ext uri="{FF2B5EF4-FFF2-40B4-BE49-F238E27FC236}">
                <a16:creationId xmlns:a16="http://schemas.microsoft.com/office/drawing/2014/main" id="{CDD8E4AF-E2CB-BCB8-C47D-EA335CDC719E}"/>
              </a:ext>
            </a:extLst>
          </p:cNvPr>
          <p:cNvPicPr>
            <a:picLocks noChangeAspect="1"/>
          </p:cNvPicPr>
          <p:nvPr/>
        </p:nvPicPr>
        <p:blipFill>
          <a:blip r:embed="rId3"/>
          <a:stretch>
            <a:fillRect/>
          </a:stretch>
        </p:blipFill>
        <p:spPr>
          <a:xfrm>
            <a:off x="3642548" y="2946965"/>
            <a:ext cx="1821276" cy="1434439"/>
          </a:xfrm>
          <a:prstGeom prst="rect">
            <a:avLst/>
          </a:prstGeom>
        </p:spPr>
      </p:pic>
      <p:sp>
        <p:nvSpPr>
          <p:cNvPr id="7" name="TextBox 6">
            <a:extLst>
              <a:ext uri="{FF2B5EF4-FFF2-40B4-BE49-F238E27FC236}">
                <a16:creationId xmlns:a16="http://schemas.microsoft.com/office/drawing/2014/main" id="{75024B29-2179-863E-4B3F-A644DF3C1E99}"/>
              </a:ext>
            </a:extLst>
          </p:cNvPr>
          <p:cNvSpPr txBox="1"/>
          <p:nvPr/>
        </p:nvSpPr>
        <p:spPr>
          <a:xfrm>
            <a:off x="6464770" y="3049881"/>
            <a:ext cx="490690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rgbClr val="FFFFFF"/>
                </a:solidFill>
                <a:latin typeface="Arial"/>
                <a:cs typeface="Arial"/>
              </a:rPr>
              <a:t>Боловсрол, соёл, шинжлэх ухаан, спортын сайдын А/494 дугаар тушаалын дагуу сургуулийн өмнөх боловсролын сургалтын хөтөлбөрийн хэрэгжилт хүүхдийн хөгжлийн үнэлгээ,  сургалт үйл ажиллагаанд 893  эцэг эхийг хамруулан танилцуулсан.</a:t>
            </a:r>
          </a:p>
        </p:txBody>
      </p:sp>
      <p:pic>
        <p:nvPicPr>
          <p:cNvPr id="9" name="Picture 9">
            <a:extLst>
              <a:ext uri="{FF2B5EF4-FFF2-40B4-BE49-F238E27FC236}">
                <a16:creationId xmlns:a16="http://schemas.microsoft.com/office/drawing/2014/main" id="{F2E60A69-5930-D823-798F-1D346C300C7B}"/>
              </a:ext>
            </a:extLst>
          </p:cNvPr>
          <p:cNvPicPr>
            <a:picLocks noChangeAspect="1"/>
          </p:cNvPicPr>
          <p:nvPr/>
        </p:nvPicPr>
        <p:blipFill>
          <a:blip r:embed="rId4"/>
          <a:stretch>
            <a:fillRect/>
          </a:stretch>
        </p:blipFill>
        <p:spPr>
          <a:xfrm>
            <a:off x="6765807" y="1404155"/>
            <a:ext cx="1698978" cy="1584948"/>
          </a:xfrm>
          <a:prstGeom prst="rect">
            <a:avLst/>
          </a:prstGeom>
        </p:spPr>
      </p:pic>
      <p:pic>
        <p:nvPicPr>
          <p:cNvPr id="10" name="Picture 10" descr="A picture containing person, indoor, child, group&#10;&#10;Description automatically generated">
            <a:extLst>
              <a:ext uri="{FF2B5EF4-FFF2-40B4-BE49-F238E27FC236}">
                <a16:creationId xmlns:a16="http://schemas.microsoft.com/office/drawing/2014/main" id="{022BA900-1255-DF28-3FCC-185D4AE136AD}"/>
              </a:ext>
            </a:extLst>
          </p:cNvPr>
          <p:cNvPicPr>
            <a:picLocks noChangeAspect="1"/>
          </p:cNvPicPr>
          <p:nvPr/>
        </p:nvPicPr>
        <p:blipFill>
          <a:blip r:embed="rId5"/>
          <a:stretch>
            <a:fillRect/>
          </a:stretch>
        </p:blipFill>
        <p:spPr>
          <a:xfrm>
            <a:off x="8985955" y="1379525"/>
            <a:ext cx="1586090" cy="1558952"/>
          </a:xfrm>
          <a:prstGeom prst="rect">
            <a:avLst/>
          </a:prstGeom>
        </p:spPr>
      </p:pic>
      <p:sp>
        <p:nvSpPr>
          <p:cNvPr id="12" name="Rectangle: Rounded Corners 5">
            <a:extLst>
              <a:ext uri="{FF2B5EF4-FFF2-40B4-BE49-F238E27FC236}">
                <a16:creationId xmlns:a16="http://schemas.microsoft.com/office/drawing/2014/main" id="{E9D4AFB0-8A96-39CC-960F-60ED4B554D7B}"/>
              </a:ext>
            </a:extLst>
          </p:cNvPr>
          <p:cNvSpPr/>
          <p:nvPr/>
        </p:nvSpPr>
        <p:spPr>
          <a:xfrm>
            <a:off x="814388" y="287558"/>
            <a:ext cx="9896695" cy="573926"/>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ctr">
              <a:defRPr/>
            </a:pPr>
            <a:endParaRPr lang="mn-MN" altLang="en-US" sz="2000" b="1">
              <a:solidFill>
                <a:srgbClr val="002060"/>
              </a:solidFill>
              <a:latin typeface="Arial"/>
              <a:cs typeface="Arial"/>
            </a:endParaRPr>
          </a:p>
          <a:p>
            <a:pPr marL="285750" indent="-285750" algn="ctr">
              <a:defRPr/>
            </a:pPr>
            <a:r>
              <a:rPr lang="mn-MN" altLang="en-US" sz="2000" b="1">
                <a:solidFill>
                  <a:srgbClr val="002060"/>
                </a:solidFill>
                <a:latin typeface="Arial"/>
                <a:cs typeface="Arial"/>
              </a:rPr>
              <a:t>Хуулийн хэрэгжилтийн танилцуулга </a:t>
            </a:r>
          </a:p>
          <a:p>
            <a:pPr marL="285750" indent="-285750" algn="ctr">
              <a:defRPr/>
            </a:pPr>
            <a:r>
              <a:rPr lang="mn-MN" altLang="en-US" sz="2000" dirty="0">
                <a:solidFill>
                  <a:schemeClr val="bg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1BB2F8F3-7C18-1DE3-0333-6859FD78021C}"/>
              </a:ext>
            </a:extLst>
          </p:cNvPr>
          <p:cNvSpPr txBox="1"/>
          <p:nvPr/>
        </p:nvSpPr>
        <p:spPr>
          <a:xfrm>
            <a:off x="1102548" y="4959584"/>
            <a:ext cx="4756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rgbClr val="FFFFFF"/>
                </a:solidFill>
                <a:latin typeface="Arial"/>
                <a:cs typeface="Arial"/>
              </a:rPr>
              <a:t>Засгийн газрын 91, 252 тогтоол, Боловсрол, шинжлэх ухааны сайдын А/170  тушаалын дагуу “МИНИЙ СУРГАЛТЫН ОРЧИН” үйл ажиллагаанд 7 цэцэрлэгийн дунд үзэсгэлэн гаргасан. </a:t>
            </a:r>
            <a:endParaRPr lang="en-US"/>
          </a:p>
        </p:txBody>
      </p:sp>
      <p:pic>
        <p:nvPicPr>
          <p:cNvPr id="14" name="Picture 14" descr="A picture containing text, person, indoor&#10;&#10;Description automatically generated">
            <a:extLst>
              <a:ext uri="{FF2B5EF4-FFF2-40B4-BE49-F238E27FC236}">
                <a16:creationId xmlns:a16="http://schemas.microsoft.com/office/drawing/2014/main" id="{CBCEBAC9-707F-377E-7BCD-DAF1865F9435}"/>
              </a:ext>
            </a:extLst>
          </p:cNvPr>
          <p:cNvPicPr>
            <a:picLocks noChangeAspect="1"/>
          </p:cNvPicPr>
          <p:nvPr/>
        </p:nvPicPr>
        <p:blipFill>
          <a:blip r:embed="rId6"/>
          <a:stretch>
            <a:fillRect/>
          </a:stretch>
        </p:blipFill>
        <p:spPr>
          <a:xfrm>
            <a:off x="6286029" y="4579516"/>
            <a:ext cx="1717793" cy="1339636"/>
          </a:xfrm>
          <a:prstGeom prst="rect">
            <a:avLst/>
          </a:prstGeom>
        </p:spPr>
      </p:pic>
      <p:pic>
        <p:nvPicPr>
          <p:cNvPr id="15" name="Picture 15">
            <a:extLst>
              <a:ext uri="{FF2B5EF4-FFF2-40B4-BE49-F238E27FC236}">
                <a16:creationId xmlns:a16="http://schemas.microsoft.com/office/drawing/2014/main" id="{3C5587C6-D020-1CEB-7CDE-11DCDBCC21DC}"/>
              </a:ext>
            </a:extLst>
          </p:cNvPr>
          <p:cNvPicPr>
            <a:picLocks noChangeAspect="1"/>
          </p:cNvPicPr>
          <p:nvPr/>
        </p:nvPicPr>
        <p:blipFill>
          <a:blip r:embed="rId7"/>
          <a:stretch>
            <a:fillRect/>
          </a:stretch>
        </p:blipFill>
        <p:spPr>
          <a:xfrm>
            <a:off x="8289807" y="4578585"/>
            <a:ext cx="1388534" cy="1341497"/>
          </a:xfrm>
          <a:prstGeom prst="rect">
            <a:avLst/>
          </a:prstGeom>
        </p:spPr>
      </p:pic>
      <p:pic>
        <p:nvPicPr>
          <p:cNvPr id="16" name="Picture 16">
            <a:extLst>
              <a:ext uri="{FF2B5EF4-FFF2-40B4-BE49-F238E27FC236}">
                <a16:creationId xmlns:a16="http://schemas.microsoft.com/office/drawing/2014/main" id="{FD2727F9-2550-358A-D542-021EDF804046}"/>
              </a:ext>
            </a:extLst>
          </p:cNvPr>
          <p:cNvPicPr>
            <a:picLocks noChangeAspect="1"/>
          </p:cNvPicPr>
          <p:nvPr/>
        </p:nvPicPr>
        <p:blipFill>
          <a:blip r:embed="rId8"/>
          <a:stretch>
            <a:fillRect/>
          </a:stretch>
        </p:blipFill>
        <p:spPr>
          <a:xfrm>
            <a:off x="10105437" y="4578586"/>
            <a:ext cx="1332089" cy="1341497"/>
          </a:xfrm>
          <a:prstGeom prst="rect">
            <a:avLst/>
          </a:prstGeom>
        </p:spPr>
      </p:pic>
    </p:spTree>
    <p:extLst>
      <p:ext uri="{BB962C8B-B14F-4D97-AF65-F5344CB8AC3E}">
        <p14:creationId xmlns:p14="http://schemas.microsoft.com/office/powerpoint/2010/main" val="261460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27BF1C0-4603-D173-445C-0A76CC7231F6}"/>
              </a:ext>
            </a:extLst>
          </p:cNvPr>
          <p:cNvSpPr/>
          <p:nvPr/>
        </p:nvSpPr>
        <p:spPr>
          <a:xfrm>
            <a:off x="92075" y="3592513"/>
            <a:ext cx="2143125" cy="114458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000" b="1">
                <a:solidFill>
                  <a:srgbClr val="202C4D"/>
                </a:solidFill>
                <a:latin typeface="Arial" panose="020B0604020202020204" pitchFamily="34" charset="0"/>
                <a:cs typeface="Arial" panose="020B0604020202020204" pitchFamily="34" charset="0"/>
              </a:rPr>
              <a:t>1 </a:t>
            </a:r>
            <a:r>
              <a:rPr lang="mn-MN" sz="2000" b="1">
                <a:solidFill>
                  <a:srgbClr val="202C4D"/>
                </a:solidFill>
                <a:latin typeface="Arial" panose="020B0604020202020204" pitchFamily="34" charset="0"/>
                <a:cs typeface="Arial" panose="020B0604020202020204" pitchFamily="34" charset="0"/>
              </a:rPr>
              <a:t>компьютерт 28 сурагч ноогддог</a:t>
            </a:r>
          </a:p>
        </p:txBody>
      </p:sp>
      <p:sp>
        <p:nvSpPr>
          <p:cNvPr id="4" name="Rectangle: Rounded Corners 3">
            <a:extLst>
              <a:ext uri="{FF2B5EF4-FFF2-40B4-BE49-F238E27FC236}">
                <a16:creationId xmlns:a16="http://schemas.microsoft.com/office/drawing/2014/main" id="{634581F1-CF8D-9061-65BF-B7E4349045CF}"/>
              </a:ext>
            </a:extLst>
          </p:cNvPr>
          <p:cNvSpPr/>
          <p:nvPr/>
        </p:nvSpPr>
        <p:spPr>
          <a:xfrm>
            <a:off x="669925" y="142875"/>
            <a:ext cx="9550400" cy="5381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ЕРӨНХИЙ БОЛОВСРОЛЫН ТООН МЭДЭЭЛЭЛ /202</a:t>
            </a:r>
            <a:r>
              <a:rPr lang="en-US" sz="2000" b="1">
                <a:solidFill>
                  <a:srgbClr val="202C4D"/>
                </a:solidFill>
                <a:latin typeface="Arial" panose="020B0604020202020204" pitchFamily="34" charset="0"/>
                <a:cs typeface="Arial" panose="020B0604020202020204" pitchFamily="34" charset="0"/>
              </a:rPr>
              <a:t>2</a:t>
            </a:r>
            <a:r>
              <a:rPr lang="mn-MN" sz="2000" b="1">
                <a:solidFill>
                  <a:srgbClr val="202C4D"/>
                </a:solidFill>
                <a:latin typeface="Arial" panose="020B0604020202020204" pitchFamily="34" charset="0"/>
                <a:cs typeface="Arial" panose="020B0604020202020204" pitchFamily="34" charset="0"/>
              </a:rPr>
              <a:t>-202</a:t>
            </a:r>
            <a:r>
              <a:rPr lang="en-US" sz="2000" b="1">
                <a:solidFill>
                  <a:srgbClr val="202C4D"/>
                </a:solidFill>
                <a:latin typeface="Arial" panose="020B0604020202020204" pitchFamily="34" charset="0"/>
                <a:cs typeface="Arial" panose="020B0604020202020204" pitchFamily="34" charset="0"/>
              </a:rPr>
              <a:t>3</a:t>
            </a:r>
            <a:r>
              <a:rPr lang="mn-MN" sz="2000" b="1">
                <a:solidFill>
                  <a:srgbClr val="202C4D"/>
                </a:solidFill>
                <a:latin typeface="Arial" panose="020B0604020202020204" pitchFamily="34" charset="0"/>
                <a:cs typeface="Arial" panose="020B0604020202020204" pitchFamily="34" charset="0"/>
              </a:rPr>
              <a:t>/</a:t>
            </a:r>
            <a:endParaRPr lang="en-US" sz="2000" b="1">
              <a:solidFill>
                <a:srgbClr val="202C4D"/>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D88C67E-10C5-03C4-79FF-7A4B525FB579}"/>
              </a:ext>
            </a:extLst>
          </p:cNvPr>
          <p:cNvGrpSpPr/>
          <p:nvPr/>
        </p:nvGrpSpPr>
        <p:grpSpPr>
          <a:xfrm>
            <a:off x="3130452" y="1868447"/>
            <a:ext cx="385418" cy="835486"/>
            <a:chOff x="3735863" y="1501791"/>
            <a:chExt cx="502813" cy="1322610"/>
          </a:xfrm>
          <a:solidFill>
            <a:schemeClr val="bg1"/>
          </a:solidFill>
        </p:grpSpPr>
        <p:sp>
          <p:nvSpPr>
            <p:cNvPr id="6" name="Freeform 108">
              <a:extLst>
                <a:ext uri="{FF2B5EF4-FFF2-40B4-BE49-F238E27FC236}">
                  <a16:creationId xmlns:a16="http://schemas.microsoft.com/office/drawing/2014/main" id="{053350C7-D72E-4EB9-A667-90435B28C55B}"/>
                </a:ext>
              </a:extLst>
            </p:cNvPr>
            <p:cNvSpPr>
              <a:spLocks/>
            </p:cNvSpPr>
            <p:nvPr/>
          </p:nvSpPr>
          <p:spPr bwMode="auto">
            <a:xfrm>
              <a:off x="3735863" y="1806829"/>
              <a:ext cx="502813" cy="1017572"/>
            </a:xfrm>
            <a:custGeom>
              <a:avLst/>
              <a:gdLst>
                <a:gd name="T0" fmla="*/ 65 w 255"/>
                <a:gd name="T1" fmla="*/ 248 h 495"/>
                <a:gd name="T2" fmla="*/ 47 w 255"/>
                <a:gd name="T3" fmla="*/ 246 h 495"/>
                <a:gd name="T4" fmla="*/ 73 w 255"/>
                <a:gd name="T5" fmla="*/ 86 h 495"/>
                <a:gd name="T6" fmla="*/ 67 w 255"/>
                <a:gd name="T7" fmla="*/ 84 h 495"/>
                <a:gd name="T8" fmla="*/ 59 w 255"/>
                <a:gd name="T9" fmla="*/ 125 h 495"/>
                <a:gd name="T10" fmla="*/ 44 w 255"/>
                <a:gd name="T11" fmla="*/ 206 h 495"/>
                <a:gd name="T12" fmla="*/ 19 w 255"/>
                <a:gd name="T13" fmla="*/ 228 h 495"/>
                <a:gd name="T14" fmla="*/ 3 w 255"/>
                <a:gd name="T15" fmla="*/ 199 h 495"/>
                <a:gd name="T16" fmla="*/ 28 w 255"/>
                <a:gd name="T17" fmla="*/ 64 h 495"/>
                <a:gd name="T18" fmla="*/ 31 w 255"/>
                <a:gd name="T19" fmla="*/ 48 h 495"/>
                <a:gd name="T20" fmla="*/ 81 w 255"/>
                <a:gd name="T21" fmla="*/ 1 h 495"/>
                <a:gd name="T22" fmla="*/ 176 w 255"/>
                <a:gd name="T23" fmla="*/ 0 h 495"/>
                <a:gd name="T24" fmla="*/ 227 w 255"/>
                <a:gd name="T25" fmla="*/ 48 h 495"/>
                <a:gd name="T26" fmla="*/ 252 w 255"/>
                <a:gd name="T27" fmla="*/ 185 h 495"/>
                <a:gd name="T28" fmla="*/ 255 w 255"/>
                <a:gd name="T29" fmla="*/ 207 h 495"/>
                <a:gd name="T30" fmla="*/ 239 w 255"/>
                <a:gd name="T31" fmla="*/ 227 h 495"/>
                <a:gd name="T32" fmla="*/ 216 w 255"/>
                <a:gd name="T33" fmla="*/ 214 h 495"/>
                <a:gd name="T34" fmla="*/ 208 w 255"/>
                <a:gd name="T35" fmla="*/ 178 h 495"/>
                <a:gd name="T36" fmla="*/ 191 w 255"/>
                <a:gd name="T37" fmla="*/ 90 h 495"/>
                <a:gd name="T38" fmla="*/ 211 w 255"/>
                <a:gd name="T39" fmla="*/ 246 h 495"/>
                <a:gd name="T40" fmla="*/ 194 w 255"/>
                <a:gd name="T41" fmla="*/ 248 h 495"/>
                <a:gd name="T42" fmla="*/ 193 w 255"/>
                <a:gd name="T43" fmla="*/ 266 h 495"/>
                <a:gd name="T44" fmla="*/ 193 w 255"/>
                <a:gd name="T45" fmla="*/ 456 h 495"/>
                <a:gd name="T46" fmla="*/ 172 w 255"/>
                <a:gd name="T47" fmla="*/ 490 h 495"/>
                <a:gd name="T48" fmla="*/ 135 w 255"/>
                <a:gd name="T49" fmla="*/ 460 h 495"/>
                <a:gd name="T50" fmla="*/ 135 w 255"/>
                <a:gd name="T51" fmla="*/ 379 h 495"/>
                <a:gd name="T52" fmla="*/ 135 w 255"/>
                <a:gd name="T53" fmla="*/ 264 h 495"/>
                <a:gd name="T54" fmla="*/ 129 w 255"/>
                <a:gd name="T55" fmla="*/ 247 h 495"/>
                <a:gd name="T56" fmla="*/ 123 w 255"/>
                <a:gd name="T57" fmla="*/ 265 h 495"/>
                <a:gd name="T58" fmla="*/ 123 w 255"/>
                <a:gd name="T59" fmla="*/ 456 h 495"/>
                <a:gd name="T60" fmla="*/ 91 w 255"/>
                <a:gd name="T61" fmla="*/ 491 h 495"/>
                <a:gd name="T62" fmla="*/ 67 w 255"/>
                <a:gd name="T63" fmla="*/ 471 h 495"/>
                <a:gd name="T64" fmla="*/ 65 w 255"/>
                <a:gd name="T65" fmla="*/ 450 h 495"/>
                <a:gd name="T66" fmla="*/ 65 w 255"/>
                <a:gd name="T67" fmla="*/ 268 h 495"/>
                <a:gd name="T68" fmla="*/ 65 w 255"/>
                <a:gd name="T69" fmla="*/ 24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5" h="495">
                  <a:moveTo>
                    <a:pt x="65" y="248"/>
                  </a:moveTo>
                  <a:cubicBezTo>
                    <a:pt x="57" y="247"/>
                    <a:pt x="52" y="247"/>
                    <a:pt x="47" y="246"/>
                  </a:cubicBezTo>
                  <a:cubicBezTo>
                    <a:pt x="56" y="192"/>
                    <a:pt x="64" y="139"/>
                    <a:pt x="73" y="86"/>
                  </a:cubicBezTo>
                  <a:cubicBezTo>
                    <a:pt x="71" y="85"/>
                    <a:pt x="69" y="85"/>
                    <a:pt x="67" y="84"/>
                  </a:cubicBezTo>
                  <a:cubicBezTo>
                    <a:pt x="64" y="98"/>
                    <a:pt x="61" y="111"/>
                    <a:pt x="59" y="125"/>
                  </a:cubicBezTo>
                  <a:cubicBezTo>
                    <a:pt x="54" y="152"/>
                    <a:pt x="49" y="179"/>
                    <a:pt x="44" y="206"/>
                  </a:cubicBezTo>
                  <a:cubicBezTo>
                    <a:pt x="41" y="222"/>
                    <a:pt x="31" y="230"/>
                    <a:pt x="19" y="228"/>
                  </a:cubicBezTo>
                  <a:cubicBezTo>
                    <a:pt x="7" y="226"/>
                    <a:pt x="0" y="215"/>
                    <a:pt x="3" y="199"/>
                  </a:cubicBezTo>
                  <a:cubicBezTo>
                    <a:pt x="11" y="154"/>
                    <a:pt x="20" y="109"/>
                    <a:pt x="28" y="64"/>
                  </a:cubicBezTo>
                  <a:cubicBezTo>
                    <a:pt x="29" y="59"/>
                    <a:pt x="30" y="53"/>
                    <a:pt x="31" y="48"/>
                  </a:cubicBezTo>
                  <a:cubicBezTo>
                    <a:pt x="34" y="19"/>
                    <a:pt x="52" y="1"/>
                    <a:pt x="81" y="1"/>
                  </a:cubicBezTo>
                  <a:cubicBezTo>
                    <a:pt x="112" y="0"/>
                    <a:pt x="144" y="0"/>
                    <a:pt x="176" y="0"/>
                  </a:cubicBezTo>
                  <a:cubicBezTo>
                    <a:pt x="205" y="1"/>
                    <a:pt x="222" y="19"/>
                    <a:pt x="227" y="48"/>
                  </a:cubicBezTo>
                  <a:cubicBezTo>
                    <a:pt x="234" y="94"/>
                    <a:pt x="244" y="140"/>
                    <a:pt x="252" y="185"/>
                  </a:cubicBezTo>
                  <a:cubicBezTo>
                    <a:pt x="253" y="193"/>
                    <a:pt x="254" y="200"/>
                    <a:pt x="255" y="207"/>
                  </a:cubicBezTo>
                  <a:cubicBezTo>
                    <a:pt x="255" y="218"/>
                    <a:pt x="249" y="225"/>
                    <a:pt x="239" y="227"/>
                  </a:cubicBezTo>
                  <a:cubicBezTo>
                    <a:pt x="228" y="230"/>
                    <a:pt x="220" y="224"/>
                    <a:pt x="216" y="214"/>
                  </a:cubicBezTo>
                  <a:cubicBezTo>
                    <a:pt x="212" y="202"/>
                    <a:pt x="210" y="190"/>
                    <a:pt x="208" y="178"/>
                  </a:cubicBezTo>
                  <a:cubicBezTo>
                    <a:pt x="203" y="148"/>
                    <a:pt x="197" y="119"/>
                    <a:pt x="191" y="90"/>
                  </a:cubicBezTo>
                  <a:cubicBezTo>
                    <a:pt x="185" y="143"/>
                    <a:pt x="206" y="193"/>
                    <a:pt x="211" y="246"/>
                  </a:cubicBezTo>
                  <a:cubicBezTo>
                    <a:pt x="206" y="246"/>
                    <a:pt x="200" y="247"/>
                    <a:pt x="194" y="248"/>
                  </a:cubicBezTo>
                  <a:cubicBezTo>
                    <a:pt x="193" y="254"/>
                    <a:pt x="193" y="260"/>
                    <a:pt x="193" y="266"/>
                  </a:cubicBezTo>
                  <a:cubicBezTo>
                    <a:pt x="193" y="330"/>
                    <a:pt x="193" y="393"/>
                    <a:pt x="193" y="456"/>
                  </a:cubicBezTo>
                  <a:cubicBezTo>
                    <a:pt x="193" y="475"/>
                    <a:pt x="185" y="487"/>
                    <a:pt x="172" y="490"/>
                  </a:cubicBezTo>
                  <a:cubicBezTo>
                    <a:pt x="152" y="495"/>
                    <a:pt x="136" y="483"/>
                    <a:pt x="135" y="460"/>
                  </a:cubicBezTo>
                  <a:cubicBezTo>
                    <a:pt x="135" y="433"/>
                    <a:pt x="135" y="406"/>
                    <a:pt x="135" y="379"/>
                  </a:cubicBezTo>
                  <a:cubicBezTo>
                    <a:pt x="135" y="341"/>
                    <a:pt x="135" y="302"/>
                    <a:pt x="135" y="264"/>
                  </a:cubicBezTo>
                  <a:cubicBezTo>
                    <a:pt x="135" y="258"/>
                    <a:pt x="131" y="253"/>
                    <a:pt x="129" y="247"/>
                  </a:cubicBezTo>
                  <a:cubicBezTo>
                    <a:pt x="127" y="253"/>
                    <a:pt x="123" y="259"/>
                    <a:pt x="123" y="265"/>
                  </a:cubicBezTo>
                  <a:cubicBezTo>
                    <a:pt x="123" y="328"/>
                    <a:pt x="123" y="392"/>
                    <a:pt x="123" y="456"/>
                  </a:cubicBezTo>
                  <a:cubicBezTo>
                    <a:pt x="123" y="479"/>
                    <a:pt x="110" y="493"/>
                    <a:pt x="91" y="491"/>
                  </a:cubicBezTo>
                  <a:cubicBezTo>
                    <a:pt x="78" y="490"/>
                    <a:pt x="70" y="484"/>
                    <a:pt x="67" y="471"/>
                  </a:cubicBezTo>
                  <a:cubicBezTo>
                    <a:pt x="66" y="464"/>
                    <a:pt x="65" y="457"/>
                    <a:pt x="65" y="450"/>
                  </a:cubicBezTo>
                  <a:cubicBezTo>
                    <a:pt x="65" y="389"/>
                    <a:pt x="65" y="328"/>
                    <a:pt x="65" y="268"/>
                  </a:cubicBezTo>
                  <a:cubicBezTo>
                    <a:pt x="65" y="262"/>
                    <a:pt x="65" y="255"/>
                    <a:pt x="65" y="248"/>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 name="Freeform 125">
              <a:extLst>
                <a:ext uri="{FF2B5EF4-FFF2-40B4-BE49-F238E27FC236}">
                  <a16:creationId xmlns:a16="http://schemas.microsoft.com/office/drawing/2014/main" id="{B2CE3C58-ABB9-97F2-E0D6-B02E73635080}"/>
                </a:ext>
              </a:extLst>
            </p:cNvPr>
            <p:cNvSpPr>
              <a:spLocks/>
            </p:cNvSpPr>
            <p:nvPr/>
          </p:nvSpPr>
          <p:spPr bwMode="auto">
            <a:xfrm>
              <a:off x="3861567" y="1501791"/>
              <a:ext cx="255897" cy="256139"/>
            </a:xfrm>
            <a:custGeom>
              <a:avLst/>
              <a:gdLst>
                <a:gd name="T0" fmla="*/ 64 w 128"/>
                <a:gd name="T1" fmla="*/ 124 h 124"/>
                <a:gd name="T2" fmla="*/ 1 w 128"/>
                <a:gd name="T3" fmla="*/ 61 h 124"/>
                <a:gd name="T4" fmla="*/ 63 w 128"/>
                <a:gd name="T5" fmla="*/ 0 h 124"/>
                <a:gd name="T6" fmla="*/ 127 w 128"/>
                <a:gd name="T7" fmla="*/ 62 h 124"/>
                <a:gd name="T8" fmla="*/ 64 w 128"/>
                <a:gd name="T9" fmla="*/ 124 h 124"/>
              </a:gdLst>
              <a:ahLst/>
              <a:cxnLst>
                <a:cxn ang="0">
                  <a:pos x="T0" y="T1"/>
                </a:cxn>
                <a:cxn ang="0">
                  <a:pos x="T2" y="T3"/>
                </a:cxn>
                <a:cxn ang="0">
                  <a:pos x="T4" y="T5"/>
                </a:cxn>
                <a:cxn ang="0">
                  <a:pos x="T6" y="T7"/>
                </a:cxn>
                <a:cxn ang="0">
                  <a:pos x="T8" y="T9"/>
                </a:cxn>
              </a:cxnLst>
              <a:rect l="0" t="0" r="r" b="b"/>
              <a:pathLst>
                <a:path w="128" h="124">
                  <a:moveTo>
                    <a:pt x="64" y="124"/>
                  </a:moveTo>
                  <a:cubicBezTo>
                    <a:pt x="28" y="124"/>
                    <a:pt x="0" y="96"/>
                    <a:pt x="1" y="61"/>
                  </a:cubicBezTo>
                  <a:cubicBezTo>
                    <a:pt x="1" y="27"/>
                    <a:pt x="28" y="1"/>
                    <a:pt x="63" y="0"/>
                  </a:cubicBezTo>
                  <a:cubicBezTo>
                    <a:pt x="98" y="0"/>
                    <a:pt x="127" y="27"/>
                    <a:pt x="127" y="62"/>
                  </a:cubicBezTo>
                  <a:cubicBezTo>
                    <a:pt x="128" y="95"/>
                    <a:pt x="98" y="124"/>
                    <a:pt x="64" y="12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 name="Freeform 151">
              <a:extLst>
                <a:ext uri="{FF2B5EF4-FFF2-40B4-BE49-F238E27FC236}">
                  <a16:creationId xmlns:a16="http://schemas.microsoft.com/office/drawing/2014/main" id="{F93C198C-85A8-2359-4652-2B85DFC9DEFD}"/>
                </a:ext>
              </a:extLst>
            </p:cNvPr>
            <p:cNvSpPr>
              <a:spLocks/>
            </p:cNvSpPr>
            <p:nvPr/>
          </p:nvSpPr>
          <p:spPr bwMode="auto">
            <a:xfrm>
              <a:off x="4108482" y="1664789"/>
              <a:ext cx="76321" cy="79170"/>
            </a:xfrm>
            <a:custGeom>
              <a:avLst/>
              <a:gdLst>
                <a:gd name="T0" fmla="*/ 39 w 39"/>
                <a:gd name="T1" fmla="*/ 20 h 39"/>
                <a:gd name="T2" fmla="*/ 19 w 39"/>
                <a:gd name="T3" fmla="*/ 39 h 39"/>
                <a:gd name="T4" fmla="*/ 0 w 39"/>
                <a:gd name="T5" fmla="*/ 19 h 39"/>
                <a:gd name="T6" fmla="*/ 20 w 39"/>
                <a:gd name="T7" fmla="*/ 0 h 39"/>
                <a:gd name="T8" fmla="*/ 39 w 39"/>
                <a:gd name="T9" fmla="*/ 20 h 39"/>
              </a:gdLst>
              <a:ahLst/>
              <a:cxnLst>
                <a:cxn ang="0">
                  <a:pos x="T0" y="T1"/>
                </a:cxn>
                <a:cxn ang="0">
                  <a:pos x="T2" y="T3"/>
                </a:cxn>
                <a:cxn ang="0">
                  <a:pos x="T4" y="T5"/>
                </a:cxn>
                <a:cxn ang="0">
                  <a:pos x="T6" y="T7"/>
                </a:cxn>
                <a:cxn ang="0">
                  <a:pos x="T8" y="T9"/>
                </a:cxn>
              </a:cxnLst>
              <a:rect l="0" t="0" r="r" b="b"/>
              <a:pathLst>
                <a:path w="39" h="39">
                  <a:moveTo>
                    <a:pt x="39" y="20"/>
                  </a:moveTo>
                  <a:cubicBezTo>
                    <a:pt x="38" y="31"/>
                    <a:pt x="29" y="39"/>
                    <a:pt x="19" y="39"/>
                  </a:cubicBezTo>
                  <a:cubicBezTo>
                    <a:pt x="8" y="38"/>
                    <a:pt x="0" y="30"/>
                    <a:pt x="0" y="19"/>
                  </a:cubicBezTo>
                  <a:cubicBezTo>
                    <a:pt x="0" y="8"/>
                    <a:pt x="9" y="0"/>
                    <a:pt x="20" y="0"/>
                  </a:cubicBezTo>
                  <a:cubicBezTo>
                    <a:pt x="30" y="0"/>
                    <a:pt x="39" y="9"/>
                    <a:pt x="39" y="20"/>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 name="Freeform 152">
              <a:extLst>
                <a:ext uri="{FF2B5EF4-FFF2-40B4-BE49-F238E27FC236}">
                  <a16:creationId xmlns:a16="http://schemas.microsoft.com/office/drawing/2014/main" id="{BE18E391-6AD1-EC9F-72B7-00C579928CF2}"/>
                </a:ext>
              </a:extLst>
            </p:cNvPr>
            <p:cNvSpPr>
              <a:spLocks/>
            </p:cNvSpPr>
            <p:nvPr/>
          </p:nvSpPr>
          <p:spPr bwMode="auto">
            <a:xfrm>
              <a:off x="4171334" y="1716017"/>
              <a:ext cx="58364" cy="62871"/>
            </a:xfrm>
            <a:custGeom>
              <a:avLst/>
              <a:gdLst>
                <a:gd name="T0" fmla="*/ 13 w 13"/>
                <a:gd name="T1" fmla="*/ 0 h 27"/>
                <a:gd name="T2" fmla="*/ 4 w 13"/>
                <a:gd name="T3" fmla="*/ 27 h 27"/>
                <a:gd name="T4" fmla="*/ 0 w 13"/>
                <a:gd name="T5" fmla="*/ 3 h 27"/>
                <a:gd name="T6" fmla="*/ 13 w 13"/>
                <a:gd name="T7" fmla="*/ 0 h 27"/>
              </a:gdLst>
              <a:ahLst/>
              <a:cxnLst>
                <a:cxn ang="0">
                  <a:pos x="T0" y="T1"/>
                </a:cxn>
                <a:cxn ang="0">
                  <a:pos x="T2" y="T3"/>
                </a:cxn>
                <a:cxn ang="0">
                  <a:pos x="T4" y="T5"/>
                </a:cxn>
                <a:cxn ang="0">
                  <a:pos x="T6" y="T7"/>
                </a:cxn>
              </a:cxnLst>
              <a:rect l="0" t="0" r="r" b="b"/>
              <a:pathLst>
                <a:path w="13" h="27">
                  <a:moveTo>
                    <a:pt x="13" y="0"/>
                  </a:moveTo>
                  <a:lnTo>
                    <a:pt x="4" y="27"/>
                  </a:lnTo>
                  <a:lnTo>
                    <a:pt x="0" y="3"/>
                  </a:lnTo>
                  <a:lnTo>
                    <a:pt x="13" y="0"/>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 name="Freeform 159">
              <a:extLst>
                <a:ext uri="{FF2B5EF4-FFF2-40B4-BE49-F238E27FC236}">
                  <a16:creationId xmlns:a16="http://schemas.microsoft.com/office/drawing/2014/main" id="{E2F65448-EE92-AD77-ECA2-CED511994089}"/>
                </a:ext>
              </a:extLst>
            </p:cNvPr>
            <p:cNvSpPr>
              <a:spLocks/>
            </p:cNvSpPr>
            <p:nvPr/>
          </p:nvSpPr>
          <p:spPr bwMode="auto">
            <a:xfrm>
              <a:off x="3798715" y="1664789"/>
              <a:ext cx="76321" cy="79170"/>
            </a:xfrm>
            <a:custGeom>
              <a:avLst/>
              <a:gdLst>
                <a:gd name="T0" fmla="*/ 0 w 39"/>
                <a:gd name="T1" fmla="*/ 20 h 39"/>
                <a:gd name="T2" fmla="*/ 20 w 39"/>
                <a:gd name="T3" fmla="*/ 39 h 39"/>
                <a:gd name="T4" fmla="*/ 39 w 39"/>
                <a:gd name="T5" fmla="*/ 19 h 39"/>
                <a:gd name="T6" fmla="*/ 19 w 39"/>
                <a:gd name="T7" fmla="*/ 0 h 39"/>
                <a:gd name="T8" fmla="*/ 0 w 39"/>
                <a:gd name="T9" fmla="*/ 20 h 39"/>
              </a:gdLst>
              <a:ahLst/>
              <a:cxnLst>
                <a:cxn ang="0">
                  <a:pos x="T0" y="T1"/>
                </a:cxn>
                <a:cxn ang="0">
                  <a:pos x="T2" y="T3"/>
                </a:cxn>
                <a:cxn ang="0">
                  <a:pos x="T4" y="T5"/>
                </a:cxn>
                <a:cxn ang="0">
                  <a:pos x="T6" y="T7"/>
                </a:cxn>
                <a:cxn ang="0">
                  <a:pos x="T8" y="T9"/>
                </a:cxn>
              </a:cxnLst>
              <a:rect l="0" t="0" r="r" b="b"/>
              <a:pathLst>
                <a:path w="39" h="39">
                  <a:moveTo>
                    <a:pt x="0" y="20"/>
                  </a:moveTo>
                  <a:cubicBezTo>
                    <a:pt x="0" y="31"/>
                    <a:pt x="9" y="39"/>
                    <a:pt x="20" y="39"/>
                  </a:cubicBezTo>
                  <a:cubicBezTo>
                    <a:pt x="31" y="39"/>
                    <a:pt x="39" y="30"/>
                    <a:pt x="39" y="19"/>
                  </a:cubicBezTo>
                  <a:cubicBezTo>
                    <a:pt x="38" y="9"/>
                    <a:pt x="30" y="0"/>
                    <a:pt x="19" y="0"/>
                  </a:cubicBezTo>
                  <a:cubicBezTo>
                    <a:pt x="8" y="1"/>
                    <a:pt x="0" y="10"/>
                    <a:pt x="0" y="20"/>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 name="Freeform 160">
              <a:extLst>
                <a:ext uri="{FF2B5EF4-FFF2-40B4-BE49-F238E27FC236}">
                  <a16:creationId xmlns:a16="http://schemas.microsoft.com/office/drawing/2014/main" id="{C2A3DA35-699E-6220-E4CD-AC42BC53C385}"/>
                </a:ext>
              </a:extLst>
            </p:cNvPr>
            <p:cNvSpPr>
              <a:spLocks/>
            </p:cNvSpPr>
            <p:nvPr/>
          </p:nvSpPr>
          <p:spPr bwMode="auto">
            <a:xfrm>
              <a:off x="3753821" y="1718345"/>
              <a:ext cx="58364" cy="62871"/>
            </a:xfrm>
            <a:custGeom>
              <a:avLst/>
              <a:gdLst>
                <a:gd name="T0" fmla="*/ 0 w 13"/>
                <a:gd name="T1" fmla="*/ 0 h 27"/>
                <a:gd name="T2" fmla="*/ 9 w 13"/>
                <a:gd name="T3" fmla="*/ 27 h 27"/>
                <a:gd name="T4" fmla="*/ 13 w 13"/>
                <a:gd name="T5" fmla="*/ 2 h 27"/>
                <a:gd name="T6" fmla="*/ 0 w 13"/>
                <a:gd name="T7" fmla="*/ 0 h 27"/>
              </a:gdLst>
              <a:ahLst/>
              <a:cxnLst>
                <a:cxn ang="0">
                  <a:pos x="T0" y="T1"/>
                </a:cxn>
                <a:cxn ang="0">
                  <a:pos x="T2" y="T3"/>
                </a:cxn>
                <a:cxn ang="0">
                  <a:pos x="T4" y="T5"/>
                </a:cxn>
                <a:cxn ang="0">
                  <a:pos x="T6" y="T7"/>
                </a:cxn>
              </a:cxnLst>
              <a:rect l="0" t="0" r="r" b="b"/>
              <a:pathLst>
                <a:path w="13" h="27">
                  <a:moveTo>
                    <a:pt x="0" y="0"/>
                  </a:moveTo>
                  <a:lnTo>
                    <a:pt x="9" y="27"/>
                  </a:lnTo>
                  <a:lnTo>
                    <a:pt x="13" y="2"/>
                  </a:lnTo>
                  <a:lnTo>
                    <a:pt x="0" y="0"/>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nvGrpSpPr>
          <p:cNvPr id="12" name="Group 11">
            <a:extLst>
              <a:ext uri="{FF2B5EF4-FFF2-40B4-BE49-F238E27FC236}">
                <a16:creationId xmlns:a16="http://schemas.microsoft.com/office/drawing/2014/main" id="{B6701321-66A5-8BA1-B8EF-6BA40A289D84}"/>
              </a:ext>
            </a:extLst>
          </p:cNvPr>
          <p:cNvGrpSpPr/>
          <p:nvPr/>
        </p:nvGrpSpPr>
        <p:grpSpPr>
          <a:xfrm>
            <a:off x="3789705" y="1645482"/>
            <a:ext cx="564403" cy="1059372"/>
            <a:chOff x="4292549" y="1299208"/>
            <a:chExt cx="624028" cy="1522864"/>
          </a:xfrm>
          <a:solidFill>
            <a:schemeClr val="bg1"/>
          </a:solidFill>
        </p:grpSpPr>
        <p:sp>
          <p:nvSpPr>
            <p:cNvPr id="13" name="Freeform 106">
              <a:extLst>
                <a:ext uri="{FF2B5EF4-FFF2-40B4-BE49-F238E27FC236}">
                  <a16:creationId xmlns:a16="http://schemas.microsoft.com/office/drawing/2014/main" id="{EF38BE5E-DD93-FA44-283F-408713BADCCD}"/>
                </a:ext>
              </a:extLst>
            </p:cNvPr>
            <p:cNvSpPr>
              <a:spLocks/>
            </p:cNvSpPr>
            <p:nvPr/>
          </p:nvSpPr>
          <p:spPr bwMode="auto">
            <a:xfrm>
              <a:off x="4292549" y="1601918"/>
              <a:ext cx="624028" cy="1220154"/>
            </a:xfrm>
            <a:custGeom>
              <a:avLst/>
              <a:gdLst>
                <a:gd name="T0" fmla="*/ 229 w 313"/>
                <a:gd name="T1" fmla="*/ 96 h 594"/>
                <a:gd name="T2" fmla="*/ 253 w 313"/>
                <a:gd name="T3" fmla="*/ 294 h 594"/>
                <a:gd name="T4" fmla="*/ 228 w 313"/>
                <a:gd name="T5" fmla="*/ 326 h 594"/>
                <a:gd name="T6" fmla="*/ 228 w 313"/>
                <a:gd name="T7" fmla="*/ 553 h 594"/>
                <a:gd name="T8" fmla="*/ 191 w 313"/>
                <a:gd name="T9" fmla="*/ 591 h 594"/>
                <a:gd name="T10" fmla="*/ 163 w 313"/>
                <a:gd name="T11" fmla="*/ 553 h 594"/>
                <a:gd name="T12" fmla="*/ 163 w 313"/>
                <a:gd name="T13" fmla="*/ 324 h 594"/>
                <a:gd name="T14" fmla="*/ 163 w 313"/>
                <a:gd name="T15" fmla="*/ 310 h 594"/>
                <a:gd name="T16" fmla="*/ 156 w 313"/>
                <a:gd name="T17" fmla="*/ 297 h 594"/>
                <a:gd name="T18" fmla="*/ 149 w 313"/>
                <a:gd name="T19" fmla="*/ 310 h 594"/>
                <a:gd name="T20" fmla="*/ 148 w 313"/>
                <a:gd name="T21" fmla="*/ 401 h 594"/>
                <a:gd name="T22" fmla="*/ 148 w 313"/>
                <a:gd name="T23" fmla="*/ 552 h 594"/>
                <a:gd name="T24" fmla="*/ 111 w 313"/>
                <a:gd name="T25" fmla="*/ 591 h 594"/>
                <a:gd name="T26" fmla="*/ 84 w 313"/>
                <a:gd name="T27" fmla="*/ 564 h 594"/>
                <a:gd name="T28" fmla="*/ 83 w 313"/>
                <a:gd name="T29" fmla="*/ 521 h 594"/>
                <a:gd name="T30" fmla="*/ 83 w 313"/>
                <a:gd name="T31" fmla="*/ 320 h 594"/>
                <a:gd name="T32" fmla="*/ 60 w 313"/>
                <a:gd name="T33" fmla="*/ 297 h 594"/>
                <a:gd name="T34" fmla="*/ 86 w 313"/>
                <a:gd name="T35" fmla="*/ 91 h 594"/>
                <a:gd name="T36" fmla="*/ 75 w 313"/>
                <a:gd name="T37" fmla="*/ 143 h 594"/>
                <a:gd name="T38" fmla="*/ 56 w 313"/>
                <a:gd name="T39" fmla="*/ 256 h 594"/>
                <a:gd name="T40" fmla="*/ 25 w 313"/>
                <a:gd name="T41" fmla="*/ 280 h 594"/>
                <a:gd name="T42" fmla="*/ 3 w 313"/>
                <a:gd name="T43" fmla="*/ 246 h 594"/>
                <a:gd name="T44" fmla="*/ 38 w 313"/>
                <a:gd name="T45" fmla="*/ 49 h 594"/>
                <a:gd name="T46" fmla="*/ 87 w 313"/>
                <a:gd name="T47" fmla="*/ 2 h 594"/>
                <a:gd name="T48" fmla="*/ 228 w 313"/>
                <a:gd name="T49" fmla="*/ 2 h 594"/>
                <a:gd name="T50" fmla="*/ 271 w 313"/>
                <a:gd name="T51" fmla="*/ 39 h 594"/>
                <a:gd name="T52" fmla="*/ 294 w 313"/>
                <a:gd name="T53" fmla="*/ 153 h 594"/>
                <a:gd name="T54" fmla="*/ 310 w 313"/>
                <a:gd name="T55" fmla="*/ 245 h 594"/>
                <a:gd name="T56" fmla="*/ 290 w 313"/>
                <a:gd name="T57" fmla="*/ 279 h 594"/>
                <a:gd name="T58" fmla="*/ 259 w 313"/>
                <a:gd name="T59" fmla="*/ 255 h 594"/>
                <a:gd name="T60" fmla="*/ 233 w 313"/>
                <a:gd name="T61" fmla="*/ 115 h 594"/>
                <a:gd name="T62" fmla="*/ 229 w 313"/>
                <a:gd name="T63" fmla="*/ 9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94">
                  <a:moveTo>
                    <a:pt x="229" y="96"/>
                  </a:moveTo>
                  <a:cubicBezTo>
                    <a:pt x="217" y="165"/>
                    <a:pt x="242" y="229"/>
                    <a:pt x="253" y="294"/>
                  </a:cubicBezTo>
                  <a:cubicBezTo>
                    <a:pt x="229" y="300"/>
                    <a:pt x="228" y="300"/>
                    <a:pt x="228" y="326"/>
                  </a:cubicBezTo>
                  <a:cubicBezTo>
                    <a:pt x="228" y="402"/>
                    <a:pt x="228" y="477"/>
                    <a:pt x="228" y="553"/>
                  </a:cubicBezTo>
                  <a:cubicBezTo>
                    <a:pt x="228" y="579"/>
                    <a:pt x="214" y="594"/>
                    <a:pt x="191" y="591"/>
                  </a:cubicBezTo>
                  <a:cubicBezTo>
                    <a:pt x="173" y="589"/>
                    <a:pt x="163" y="576"/>
                    <a:pt x="163" y="553"/>
                  </a:cubicBezTo>
                  <a:cubicBezTo>
                    <a:pt x="163" y="476"/>
                    <a:pt x="163" y="400"/>
                    <a:pt x="163" y="324"/>
                  </a:cubicBezTo>
                  <a:cubicBezTo>
                    <a:pt x="163" y="319"/>
                    <a:pt x="164" y="315"/>
                    <a:pt x="163" y="310"/>
                  </a:cubicBezTo>
                  <a:cubicBezTo>
                    <a:pt x="162" y="306"/>
                    <a:pt x="158" y="302"/>
                    <a:pt x="156" y="297"/>
                  </a:cubicBezTo>
                  <a:cubicBezTo>
                    <a:pt x="153" y="301"/>
                    <a:pt x="149" y="305"/>
                    <a:pt x="149" y="310"/>
                  </a:cubicBezTo>
                  <a:cubicBezTo>
                    <a:pt x="148" y="340"/>
                    <a:pt x="148" y="371"/>
                    <a:pt x="148" y="401"/>
                  </a:cubicBezTo>
                  <a:cubicBezTo>
                    <a:pt x="148" y="452"/>
                    <a:pt x="149" y="502"/>
                    <a:pt x="148" y="552"/>
                  </a:cubicBezTo>
                  <a:cubicBezTo>
                    <a:pt x="148" y="578"/>
                    <a:pt x="133" y="594"/>
                    <a:pt x="111" y="591"/>
                  </a:cubicBezTo>
                  <a:cubicBezTo>
                    <a:pt x="96" y="589"/>
                    <a:pt x="85" y="579"/>
                    <a:pt x="84" y="564"/>
                  </a:cubicBezTo>
                  <a:cubicBezTo>
                    <a:pt x="83" y="550"/>
                    <a:pt x="83" y="535"/>
                    <a:pt x="83" y="521"/>
                  </a:cubicBezTo>
                  <a:cubicBezTo>
                    <a:pt x="83" y="454"/>
                    <a:pt x="83" y="387"/>
                    <a:pt x="83" y="320"/>
                  </a:cubicBezTo>
                  <a:cubicBezTo>
                    <a:pt x="83" y="304"/>
                    <a:pt x="82" y="293"/>
                    <a:pt x="60" y="297"/>
                  </a:cubicBezTo>
                  <a:cubicBezTo>
                    <a:pt x="72" y="229"/>
                    <a:pt x="96" y="164"/>
                    <a:pt x="86" y="91"/>
                  </a:cubicBezTo>
                  <a:cubicBezTo>
                    <a:pt x="82" y="111"/>
                    <a:pt x="78" y="127"/>
                    <a:pt x="75" y="143"/>
                  </a:cubicBezTo>
                  <a:cubicBezTo>
                    <a:pt x="69" y="181"/>
                    <a:pt x="62" y="218"/>
                    <a:pt x="56" y="256"/>
                  </a:cubicBezTo>
                  <a:cubicBezTo>
                    <a:pt x="53" y="270"/>
                    <a:pt x="37" y="282"/>
                    <a:pt x="25" y="280"/>
                  </a:cubicBezTo>
                  <a:cubicBezTo>
                    <a:pt x="10" y="277"/>
                    <a:pt x="0" y="262"/>
                    <a:pt x="3" y="246"/>
                  </a:cubicBezTo>
                  <a:cubicBezTo>
                    <a:pt x="15" y="180"/>
                    <a:pt x="27" y="115"/>
                    <a:pt x="38" y="49"/>
                  </a:cubicBezTo>
                  <a:cubicBezTo>
                    <a:pt x="43" y="25"/>
                    <a:pt x="63" y="2"/>
                    <a:pt x="87" y="2"/>
                  </a:cubicBezTo>
                  <a:cubicBezTo>
                    <a:pt x="134" y="0"/>
                    <a:pt x="181" y="0"/>
                    <a:pt x="228" y="2"/>
                  </a:cubicBezTo>
                  <a:cubicBezTo>
                    <a:pt x="250" y="3"/>
                    <a:pt x="266" y="18"/>
                    <a:pt x="271" y="39"/>
                  </a:cubicBezTo>
                  <a:cubicBezTo>
                    <a:pt x="280" y="77"/>
                    <a:pt x="287" y="115"/>
                    <a:pt x="294" y="153"/>
                  </a:cubicBezTo>
                  <a:cubicBezTo>
                    <a:pt x="299" y="184"/>
                    <a:pt x="304" y="214"/>
                    <a:pt x="310" y="245"/>
                  </a:cubicBezTo>
                  <a:cubicBezTo>
                    <a:pt x="313" y="263"/>
                    <a:pt x="305" y="276"/>
                    <a:pt x="290" y="279"/>
                  </a:cubicBezTo>
                  <a:cubicBezTo>
                    <a:pt x="277" y="282"/>
                    <a:pt x="262" y="272"/>
                    <a:pt x="259" y="255"/>
                  </a:cubicBezTo>
                  <a:cubicBezTo>
                    <a:pt x="250" y="209"/>
                    <a:pt x="242" y="162"/>
                    <a:pt x="233" y="115"/>
                  </a:cubicBezTo>
                  <a:cubicBezTo>
                    <a:pt x="232" y="109"/>
                    <a:pt x="230" y="103"/>
                    <a:pt x="229" y="96"/>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 name="Freeform 124">
              <a:extLst>
                <a:ext uri="{FF2B5EF4-FFF2-40B4-BE49-F238E27FC236}">
                  <a16:creationId xmlns:a16="http://schemas.microsoft.com/office/drawing/2014/main" id="{00944456-B5CB-E76C-9E9C-2F68FF1B2649}"/>
                </a:ext>
              </a:extLst>
            </p:cNvPr>
            <p:cNvSpPr>
              <a:spLocks/>
            </p:cNvSpPr>
            <p:nvPr/>
          </p:nvSpPr>
          <p:spPr bwMode="auto">
            <a:xfrm>
              <a:off x="4476613" y="1299208"/>
              <a:ext cx="255897" cy="253811"/>
            </a:xfrm>
            <a:custGeom>
              <a:avLst/>
              <a:gdLst>
                <a:gd name="T0" fmla="*/ 1 w 128"/>
                <a:gd name="T1" fmla="*/ 62 h 124"/>
                <a:gd name="T2" fmla="*/ 64 w 128"/>
                <a:gd name="T3" fmla="*/ 0 h 124"/>
                <a:gd name="T4" fmla="*/ 127 w 128"/>
                <a:gd name="T5" fmla="*/ 63 h 124"/>
                <a:gd name="T6" fmla="*/ 64 w 128"/>
                <a:gd name="T7" fmla="*/ 124 h 124"/>
                <a:gd name="T8" fmla="*/ 1 w 128"/>
                <a:gd name="T9" fmla="*/ 62 h 124"/>
              </a:gdLst>
              <a:ahLst/>
              <a:cxnLst>
                <a:cxn ang="0">
                  <a:pos x="T0" y="T1"/>
                </a:cxn>
                <a:cxn ang="0">
                  <a:pos x="T2" y="T3"/>
                </a:cxn>
                <a:cxn ang="0">
                  <a:pos x="T4" y="T5"/>
                </a:cxn>
                <a:cxn ang="0">
                  <a:pos x="T6" y="T7"/>
                </a:cxn>
                <a:cxn ang="0">
                  <a:pos x="T8" y="T9"/>
                </a:cxn>
              </a:cxnLst>
              <a:rect l="0" t="0" r="r" b="b"/>
              <a:pathLst>
                <a:path w="128" h="124">
                  <a:moveTo>
                    <a:pt x="1" y="62"/>
                  </a:moveTo>
                  <a:cubicBezTo>
                    <a:pt x="1" y="28"/>
                    <a:pt x="30" y="0"/>
                    <a:pt x="64" y="0"/>
                  </a:cubicBezTo>
                  <a:cubicBezTo>
                    <a:pt x="99" y="0"/>
                    <a:pt x="128" y="29"/>
                    <a:pt x="127" y="63"/>
                  </a:cubicBezTo>
                  <a:cubicBezTo>
                    <a:pt x="127" y="97"/>
                    <a:pt x="99" y="124"/>
                    <a:pt x="64" y="124"/>
                  </a:cubicBezTo>
                  <a:cubicBezTo>
                    <a:pt x="29" y="124"/>
                    <a:pt x="0" y="97"/>
                    <a:pt x="1" y="62"/>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 name="Freeform 153">
              <a:extLst>
                <a:ext uri="{FF2B5EF4-FFF2-40B4-BE49-F238E27FC236}">
                  <a16:creationId xmlns:a16="http://schemas.microsoft.com/office/drawing/2014/main" id="{8D003AB4-67F3-B160-B55F-784793F57B2F}"/>
                </a:ext>
              </a:extLst>
            </p:cNvPr>
            <p:cNvSpPr>
              <a:spLocks/>
            </p:cNvSpPr>
            <p:nvPr/>
          </p:nvSpPr>
          <p:spPr bwMode="auto">
            <a:xfrm>
              <a:off x="4728019" y="1448234"/>
              <a:ext cx="76321" cy="83827"/>
            </a:xfrm>
            <a:custGeom>
              <a:avLst/>
              <a:gdLst>
                <a:gd name="T0" fmla="*/ 39 w 39"/>
                <a:gd name="T1" fmla="*/ 20 h 40"/>
                <a:gd name="T2" fmla="*/ 19 w 39"/>
                <a:gd name="T3" fmla="*/ 39 h 40"/>
                <a:gd name="T4" fmla="*/ 1 w 39"/>
                <a:gd name="T5" fmla="*/ 19 h 40"/>
                <a:gd name="T6" fmla="*/ 20 w 39"/>
                <a:gd name="T7" fmla="*/ 1 h 40"/>
                <a:gd name="T8" fmla="*/ 39 w 39"/>
                <a:gd name="T9" fmla="*/ 20 h 40"/>
              </a:gdLst>
              <a:ahLst/>
              <a:cxnLst>
                <a:cxn ang="0">
                  <a:pos x="T0" y="T1"/>
                </a:cxn>
                <a:cxn ang="0">
                  <a:pos x="T2" y="T3"/>
                </a:cxn>
                <a:cxn ang="0">
                  <a:pos x="T4" y="T5"/>
                </a:cxn>
                <a:cxn ang="0">
                  <a:pos x="T6" y="T7"/>
                </a:cxn>
                <a:cxn ang="0">
                  <a:pos x="T8" y="T9"/>
                </a:cxn>
              </a:cxnLst>
              <a:rect l="0" t="0" r="r" b="b"/>
              <a:pathLst>
                <a:path w="39" h="40">
                  <a:moveTo>
                    <a:pt x="39" y="20"/>
                  </a:moveTo>
                  <a:cubicBezTo>
                    <a:pt x="39" y="31"/>
                    <a:pt x="30" y="40"/>
                    <a:pt x="19" y="39"/>
                  </a:cubicBezTo>
                  <a:cubicBezTo>
                    <a:pt x="9" y="39"/>
                    <a:pt x="0" y="30"/>
                    <a:pt x="1" y="19"/>
                  </a:cubicBezTo>
                  <a:cubicBezTo>
                    <a:pt x="1" y="9"/>
                    <a:pt x="10" y="0"/>
                    <a:pt x="20" y="1"/>
                  </a:cubicBezTo>
                  <a:cubicBezTo>
                    <a:pt x="31" y="1"/>
                    <a:pt x="39" y="10"/>
                    <a:pt x="39" y="20"/>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6" name="Freeform 154">
              <a:extLst>
                <a:ext uri="{FF2B5EF4-FFF2-40B4-BE49-F238E27FC236}">
                  <a16:creationId xmlns:a16="http://schemas.microsoft.com/office/drawing/2014/main" id="{73E9C68C-354D-53A4-A466-65B201F49962}"/>
                </a:ext>
              </a:extLst>
            </p:cNvPr>
            <p:cNvSpPr>
              <a:spLocks/>
            </p:cNvSpPr>
            <p:nvPr/>
          </p:nvSpPr>
          <p:spPr bwMode="auto">
            <a:xfrm>
              <a:off x="4781892" y="1483163"/>
              <a:ext cx="53873" cy="60542"/>
            </a:xfrm>
            <a:custGeom>
              <a:avLst/>
              <a:gdLst>
                <a:gd name="T0" fmla="*/ 28 w 29"/>
                <a:gd name="T1" fmla="*/ 15 h 29"/>
                <a:gd name="T2" fmla="*/ 14 w 29"/>
                <a:gd name="T3" fmla="*/ 28 h 29"/>
                <a:gd name="T4" fmla="*/ 1 w 29"/>
                <a:gd name="T5" fmla="*/ 14 h 29"/>
                <a:gd name="T6" fmla="*/ 15 w 29"/>
                <a:gd name="T7" fmla="*/ 1 h 29"/>
                <a:gd name="T8" fmla="*/ 28 w 29"/>
                <a:gd name="T9" fmla="*/ 15 h 29"/>
              </a:gdLst>
              <a:ahLst/>
              <a:cxnLst>
                <a:cxn ang="0">
                  <a:pos x="T0" y="T1"/>
                </a:cxn>
                <a:cxn ang="0">
                  <a:pos x="T2" y="T3"/>
                </a:cxn>
                <a:cxn ang="0">
                  <a:pos x="T4" y="T5"/>
                </a:cxn>
                <a:cxn ang="0">
                  <a:pos x="T6" y="T7"/>
                </a:cxn>
                <a:cxn ang="0">
                  <a:pos x="T8" y="T9"/>
                </a:cxn>
              </a:cxnLst>
              <a:rect l="0" t="0" r="r" b="b"/>
              <a:pathLst>
                <a:path w="29" h="29">
                  <a:moveTo>
                    <a:pt x="28" y="15"/>
                  </a:moveTo>
                  <a:cubicBezTo>
                    <a:pt x="28" y="23"/>
                    <a:pt x="22" y="29"/>
                    <a:pt x="14" y="28"/>
                  </a:cubicBezTo>
                  <a:cubicBezTo>
                    <a:pt x="6" y="28"/>
                    <a:pt x="0" y="22"/>
                    <a:pt x="1" y="14"/>
                  </a:cubicBezTo>
                  <a:cubicBezTo>
                    <a:pt x="1" y="7"/>
                    <a:pt x="7" y="0"/>
                    <a:pt x="15" y="1"/>
                  </a:cubicBezTo>
                  <a:cubicBezTo>
                    <a:pt x="22" y="1"/>
                    <a:pt x="29" y="7"/>
                    <a:pt x="28" y="15"/>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7" name="Freeform 155">
              <a:extLst>
                <a:ext uri="{FF2B5EF4-FFF2-40B4-BE49-F238E27FC236}">
                  <a16:creationId xmlns:a16="http://schemas.microsoft.com/office/drawing/2014/main" id="{6A081388-6355-D562-74EB-7F733698DEB7}"/>
                </a:ext>
              </a:extLst>
            </p:cNvPr>
            <p:cNvSpPr>
              <a:spLocks/>
            </p:cNvSpPr>
            <p:nvPr/>
          </p:nvSpPr>
          <p:spPr bwMode="auto">
            <a:xfrm>
              <a:off x="4817807" y="1513433"/>
              <a:ext cx="62852" cy="65199"/>
            </a:xfrm>
            <a:custGeom>
              <a:avLst/>
              <a:gdLst>
                <a:gd name="T0" fmla="*/ 14 w 14"/>
                <a:gd name="T1" fmla="*/ 0 h 28"/>
                <a:gd name="T2" fmla="*/ 4 w 14"/>
                <a:gd name="T3" fmla="*/ 28 h 28"/>
                <a:gd name="T4" fmla="*/ 0 w 14"/>
                <a:gd name="T5" fmla="*/ 2 h 28"/>
                <a:gd name="T6" fmla="*/ 14 w 14"/>
                <a:gd name="T7" fmla="*/ 0 h 28"/>
              </a:gdLst>
              <a:ahLst/>
              <a:cxnLst>
                <a:cxn ang="0">
                  <a:pos x="T0" y="T1"/>
                </a:cxn>
                <a:cxn ang="0">
                  <a:pos x="T2" y="T3"/>
                </a:cxn>
                <a:cxn ang="0">
                  <a:pos x="T4" y="T5"/>
                </a:cxn>
                <a:cxn ang="0">
                  <a:pos x="T6" y="T7"/>
                </a:cxn>
              </a:cxnLst>
              <a:rect l="0" t="0" r="r" b="b"/>
              <a:pathLst>
                <a:path w="14" h="28">
                  <a:moveTo>
                    <a:pt x="14" y="0"/>
                  </a:moveTo>
                  <a:lnTo>
                    <a:pt x="4" y="28"/>
                  </a:lnTo>
                  <a:lnTo>
                    <a:pt x="0" y="2"/>
                  </a:lnTo>
                  <a:lnTo>
                    <a:pt x="14" y="0"/>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8" name="Freeform 156">
              <a:extLst>
                <a:ext uri="{FF2B5EF4-FFF2-40B4-BE49-F238E27FC236}">
                  <a16:creationId xmlns:a16="http://schemas.microsoft.com/office/drawing/2014/main" id="{8EF71CF7-BCDC-4002-4DD3-8A329E7D611C}"/>
                </a:ext>
              </a:extLst>
            </p:cNvPr>
            <p:cNvSpPr>
              <a:spLocks/>
            </p:cNvSpPr>
            <p:nvPr/>
          </p:nvSpPr>
          <p:spPr bwMode="auto">
            <a:xfrm>
              <a:off x="4404783" y="1448234"/>
              <a:ext cx="76321" cy="83827"/>
            </a:xfrm>
            <a:custGeom>
              <a:avLst/>
              <a:gdLst>
                <a:gd name="T0" fmla="*/ 0 w 39"/>
                <a:gd name="T1" fmla="*/ 20 h 40"/>
                <a:gd name="T2" fmla="*/ 20 w 39"/>
                <a:gd name="T3" fmla="*/ 39 h 40"/>
                <a:gd name="T4" fmla="*/ 39 w 39"/>
                <a:gd name="T5" fmla="*/ 19 h 40"/>
                <a:gd name="T6" fmla="*/ 19 w 39"/>
                <a:gd name="T7" fmla="*/ 1 h 40"/>
                <a:gd name="T8" fmla="*/ 0 w 39"/>
                <a:gd name="T9" fmla="*/ 20 h 40"/>
              </a:gdLst>
              <a:ahLst/>
              <a:cxnLst>
                <a:cxn ang="0">
                  <a:pos x="T0" y="T1"/>
                </a:cxn>
                <a:cxn ang="0">
                  <a:pos x="T2" y="T3"/>
                </a:cxn>
                <a:cxn ang="0">
                  <a:pos x="T4" y="T5"/>
                </a:cxn>
                <a:cxn ang="0">
                  <a:pos x="T6" y="T7"/>
                </a:cxn>
                <a:cxn ang="0">
                  <a:pos x="T8" y="T9"/>
                </a:cxn>
              </a:cxnLst>
              <a:rect l="0" t="0" r="r" b="b"/>
              <a:pathLst>
                <a:path w="39" h="40">
                  <a:moveTo>
                    <a:pt x="0" y="20"/>
                  </a:moveTo>
                  <a:cubicBezTo>
                    <a:pt x="0" y="31"/>
                    <a:pt x="9" y="40"/>
                    <a:pt x="20" y="39"/>
                  </a:cubicBezTo>
                  <a:cubicBezTo>
                    <a:pt x="31" y="39"/>
                    <a:pt x="39" y="30"/>
                    <a:pt x="39" y="19"/>
                  </a:cubicBezTo>
                  <a:cubicBezTo>
                    <a:pt x="38" y="9"/>
                    <a:pt x="29" y="0"/>
                    <a:pt x="19" y="1"/>
                  </a:cubicBezTo>
                  <a:cubicBezTo>
                    <a:pt x="8" y="1"/>
                    <a:pt x="0" y="10"/>
                    <a:pt x="0" y="20"/>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9" name="Freeform 157">
              <a:extLst>
                <a:ext uri="{FF2B5EF4-FFF2-40B4-BE49-F238E27FC236}">
                  <a16:creationId xmlns:a16="http://schemas.microsoft.com/office/drawing/2014/main" id="{4B7D188D-17EE-D89F-0487-0B859D8E2EAA}"/>
                </a:ext>
              </a:extLst>
            </p:cNvPr>
            <p:cNvSpPr>
              <a:spLocks/>
            </p:cNvSpPr>
            <p:nvPr/>
          </p:nvSpPr>
          <p:spPr bwMode="auto">
            <a:xfrm>
              <a:off x="4373358" y="1483163"/>
              <a:ext cx="53873" cy="60542"/>
            </a:xfrm>
            <a:custGeom>
              <a:avLst/>
              <a:gdLst>
                <a:gd name="T0" fmla="*/ 0 w 28"/>
                <a:gd name="T1" fmla="*/ 15 h 29"/>
                <a:gd name="T2" fmla="*/ 14 w 28"/>
                <a:gd name="T3" fmla="*/ 28 h 29"/>
                <a:gd name="T4" fmla="*/ 28 w 28"/>
                <a:gd name="T5" fmla="*/ 14 h 29"/>
                <a:gd name="T6" fmla="*/ 13 w 28"/>
                <a:gd name="T7" fmla="*/ 1 h 29"/>
                <a:gd name="T8" fmla="*/ 0 w 28"/>
                <a:gd name="T9" fmla="*/ 15 h 29"/>
              </a:gdLst>
              <a:ahLst/>
              <a:cxnLst>
                <a:cxn ang="0">
                  <a:pos x="T0" y="T1"/>
                </a:cxn>
                <a:cxn ang="0">
                  <a:pos x="T2" y="T3"/>
                </a:cxn>
                <a:cxn ang="0">
                  <a:pos x="T4" y="T5"/>
                </a:cxn>
                <a:cxn ang="0">
                  <a:pos x="T6" y="T7"/>
                </a:cxn>
                <a:cxn ang="0">
                  <a:pos x="T8" y="T9"/>
                </a:cxn>
              </a:cxnLst>
              <a:rect l="0" t="0" r="r" b="b"/>
              <a:pathLst>
                <a:path w="28" h="29">
                  <a:moveTo>
                    <a:pt x="0" y="15"/>
                  </a:moveTo>
                  <a:cubicBezTo>
                    <a:pt x="0" y="23"/>
                    <a:pt x="6" y="29"/>
                    <a:pt x="14" y="28"/>
                  </a:cubicBezTo>
                  <a:cubicBezTo>
                    <a:pt x="22" y="28"/>
                    <a:pt x="28" y="22"/>
                    <a:pt x="28" y="14"/>
                  </a:cubicBezTo>
                  <a:cubicBezTo>
                    <a:pt x="27" y="7"/>
                    <a:pt x="21" y="0"/>
                    <a:pt x="13" y="1"/>
                  </a:cubicBezTo>
                  <a:cubicBezTo>
                    <a:pt x="6" y="1"/>
                    <a:pt x="0" y="7"/>
                    <a:pt x="0" y="15"/>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0" name="Freeform 158">
              <a:extLst>
                <a:ext uri="{FF2B5EF4-FFF2-40B4-BE49-F238E27FC236}">
                  <a16:creationId xmlns:a16="http://schemas.microsoft.com/office/drawing/2014/main" id="{9BDE6897-DE0C-846B-029D-B7CBEEA887CC}"/>
                </a:ext>
              </a:extLst>
            </p:cNvPr>
            <p:cNvSpPr>
              <a:spLocks/>
            </p:cNvSpPr>
            <p:nvPr/>
          </p:nvSpPr>
          <p:spPr bwMode="auto">
            <a:xfrm>
              <a:off x="4328464" y="1513433"/>
              <a:ext cx="62852" cy="65199"/>
            </a:xfrm>
            <a:custGeom>
              <a:avLst/>
              <a:gdLst>
                <a:gd name="T0" fmla="*/ 0 w 14"/>
                <a:gd name="T1" fmla="*/ 0 h 28"/>
                <a:gd name="T2" fmla="*/ 9 w 14"/>
                <a:gd name="T3" fmla="*/ 28 h 28"/>
                <a:gd name="T4" fmla="*/ 14 w 14"/>
                <a:gd name="T5" fmla="*/ 2 h 28"/>
                <a:gd name="T6" fmla="*/ 0 w 14"/>
                <a:gd name="T7" fmla="*/ 0 h 28"/>
              </a:gdLst>
              <a:ahLst/>
              <a:cxnLst>
                <a:cxn ang="0">
                  <a:pos x="T0" y="T1"/>
                </a:cxn>
                <a:cxn ang="0">
                  <a:pos x="T2" y="T3"/>
                </a:cxn>
                <a:cxn ang="0">
                  <a:pos x="T4" y="T5"/>
                </a:cxn>
                <a:cxn ang="0">
                  <a:pos x="T6" y="T7"/>
                </a:cxn>
              </a:cxnLst>
              <a:rect l="0" t="0" r="r" b="b"/>
              <a:pathLst>
                <a:path w="14" h="28">
                  <a:moveTo>
                    <a:pt x="0" y="0"/>
                  </a:moveTo>
                  <a:lnTo>
                    <a:pt x="9" y="28"/>
                  </a:lnTo>
                  <a:lnTo>
                    <a:pt x="14" y="2"/>
                  </a:lnTo>
                  <a:lnTo>
                    <a:pt x="0" y="0"/>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nvGrpSpPr>
          <p:cNvPr id="21" name="Group 20">
            <a:extLst>
              <a:ext uri="{FF2B5EF4-FFF2-40B4-BE49-F238E27FC236}">
                <a16:creationId xmlns:a16="http://schemas.microsoft.com/office/drawing/2014/main" id="{694D0F71-7F88-D997-BAE0-A5A387077EE7}"/>
              </a:ext>
            </a:extLst>
          </p:cNvPr>
          <p:cNvGrpSpPr/>
          <p:nvPr/>
        </p:nvGrpSpPr>
        <p:grpSpPr>
          <a:xfrm>
            <a:off x="4576470" y="1497951"/>
            <a:ext cx="695925" cy="1198298"/>
            <a:chOff x="4952489" y="1117582"/>
            <a:chExt cx="650964" cy="1755718"/>
          </a:xfrm>
          <a:solidFill>
            <a:schemeClr val="bg1"/>
          </a:solidFill>
        </p:grpSpPr>
        <p:sp>
          <p:nvSpPr>
            <p:cNvPr id="22" name="Freeform 104">
              <a:extLst>
                <a:ext uri="{FF2B5EF4-FFF2-40B4-BE49-F238E27FC236}">
                  <a16:creationId xmlns:a16="http://schemas.microsoft.com/office/drawing/2014/main" id="{55B48F64-24F0-D4BF-9B98-1E8315BA2127}"/>
                </a:ext>
              </a:extLst>
            </p:cNvPr>
            <p:cNvSpPr>
              <a:spLocks/>
            </p:cNvSpPr>
            <p:nvPr/>
          </p:nvSpPr>
          <p:spPr bwMode="auto">
            <a:xfrm>
              <a:off x="4952489" y="1410978"/>
              <a:ext cx="650964" cy="1462322"/>
            </a:xfrm>
            <a:custGeom>
              <a:avLst/>
              <a:gdLst>
                <a:gd name="T0" fmla="*/ 236 w 327"/>
                <a:gd name="T1" fmla="*/ 133 h 711"/>
                <a:gd name="T2" fmla="*/ 238 w 327"/>
                <a:gd name="T3" fmla="*/ 254 h 711"/>
                <a:gd name="T4" fmla="*/ 260 w 327"/>
                <a:gd name="T5" fmla="*/ 374 h 711"/>
                <a:gd name="T6" fmla="*/ 238 w 327"/>
                <a:gd name="T7" fmla="*/ 376 h 711"/>
                <a:gd name="T8" fmla="*/ 237 w 327"/>
                <a:gd name="T9" fmla="*/ 394 h 711"/>
                <a:gd name="T10" fmla="*/ 237 w 327"/>
                <a:gd name="T11" fmla="*/ 674 h 711"/>
                <a:gd name="T12" fmla="*/ 207 w 327"/>
                <a:gd name="T13" fmla="*/ 710 h 711"/>
                <a:gd name="T14" fmla="*/ 173 w 327"/>
                <a:gd name="T15" fmla="*/ 674 h 711"/>
                <a:gd name="T16" fmla="*/ 173 w 327"/>
                <a:gd name="T17" fmla="*/ 404 h 711"/>
                <a:gd name="T18" fmla="*/ 173 w 327"/>
                <a:gd name="T19" fmla="*/ 388 h 711"/>
                <a:gd name="T20" fmla="*/ 163 w 327"/>
                <a:gd name="T21" fmla="*/ 375 h 711"/>
                <a:gd name="T22" fmla="*/ 153 w 327"/>
                <a:gd name="T23" fmla="*/ 389 h 711"/>
                <a:gd name="T24" fmla="*/ 154 w 327"/>
                <a:gd name="T25" fmla="*/ 655 h 711"/>
                <a:gd name="T26" fmla="*/ 153 w 327"/>
                <a:gd name="T27" fmla="*/ 679 h 711"/>
                <a:gd name="T28" fmla="*/ 126 w 327"/>
                <a:gd name="T29" fmla="*/ 710 h 711"/>
                <a:gd name="T30" fmla="*/ 92 w 327"/>
                <a:gd name="T31" fmla="*/ 684 h 711"/>
                <a:gd name="T32" fmla="*/ 91 w 327"/>
                <a:gd name="T33" fmla="*/ 666 h 711"/>
                <a:gd name="T34" fmla="*/ 91 w 327"/>
                <a:gd name="T35" fmla="*/ 399 h 711"/>
                <a:gd name="T36" fmla="*/ 68 w 327"/>
                <a:gd name="T37" fmla="*/ 374 h 711"/>
                <a:gd name="T38" fmla="*/ 95 w 327"/>
                <a:gd name="T39" fmla="*/ 127 h 711"/>
                <a:gd name="T40" fmla="*/ 89 w 327"/>
                <a:gd name="T41" fmla="*/ 145 h 711"/>
                <a:gd name="T42" fmla="*/ 61 w 327"/>
                <a:gd name="T43" fmla="*/ 297 h 711"/>
                <a:gd name="T44" fmla="*/ 28 w 327"/>
                <a:gd name="T45" fmla="*/ 325 h 711"/>
                <a:gd name="T46" fmla="*/ 3 w 327"/>
                <a:gd name="T47" fmla="*/ 287 h 711"/>
                <a:gd name="T48" fmla="*/ 21 w 327"/>
                <a:gd name="T49" fmla="*/ 188 h 711"/>
                <a:gd name="T50" fmla="*/ 42 w 327"/>
                <a:gd name="T51" fmla="*/ 66 h 711"/>
                <a:gd name="T52" fmla="*/ 121 w 327"/>
                <a:gd name="T53" fmla="*/ 7 h 711"/>
                <a:gd name="T54" fmla="*/ 132 w 327"/>
                <a:gd name="T55" fmla="*/ 14 h 711"/>
                <a:gd name="T56" fmla="*/ 190 w 327"/>
                <a:gd name="T57" fmla="*/ 18 h 711"/>
                <a:gd name="T58" fmla="*/ 207 w 327"/>
                <a:gd name="T59" fmla="*/ 7 h 711"/>
                <a:gd name="T60" fmla="*/ 247 w 327"/>
                <a:gd name="T61" fmla="*/ 14 h 711"/>
                <a:gd name="T62" fmla="*/ 285 w 327"/>
                <a:gd name="T63" fmla="*/ 68 h 711"/>
                <a:gd name="T64" fmla="*/ 319 w 327"/>
                <a:gd name="T65" fmla="*/ 254 h 711"/>
                <a:gd name="T66" fmla="*/ 325 w 327"/>
                <a:gd name="T67" fmla="*/ 290 h 711"/>
                <a:gd name="T68" fmla="*/ 299 w 327"/>
                <a:gd name="T69" fmla="*/ 326 h 711"/>
                <a:gd name="T70" fmla="*/ 265 w 327"/>
                <a:gd name="T71" fmla="*/ 297 h 711"/>
                <a:gd name="T72" fmla="*/ 236 w 327"/>
                <a:gd name="T73" fmla="*/ 13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711">
                  <a:moveTo>
                    <a:pt x="236" y="133"/>
                  </a:moveTo>
                  <a:cubicBezTo>
                    <a:pt x="230" y="173"/>
                    <a:pt x="230" y="213"/>
                    <a:pt x="238" y="254"/>
                  </a:cubicBezTo>
                  <a:cubicBezTo>
                    <a:pt x="245" y="293"/>
                    <a:pt x="253" y="333"/>
                    <a:pt x="260" y="374"/>
                  </a:cubicBezTo>
                  <a:cubicBezTo>
                    <a:pt x="253" y="374"/>
                    <a:pt x="246" y="375"/>
                    <a:pt x="238" y="376"/>
                  </a:cubicBezTo>
                  <a:cubicBezTo>
                    <a:pt x="238" y="382"/>
                    <a:pt x="237" y="388"/>
                    <a:pt x="237" y="394"/>
                  </a:cubicBezTo>
                  <a:cubicBezTo>
                    <a:pt x="237" y="487"/>
                    <a:pt x="237" y="580"/>
                    <a:pt x="237" y="674"/>
                  </a:cubicBezTo>
                  <a:cubicBezTo>
                    <a:pt x="237" y="695"/>
                    <a:pt x="225" y="709"/>
                    <a:pt x="207" y="710"/>
                  </a:cubicBezTo>
                  <a:cubicBezTo>
                    <a:pt x="186" y="710"/>
                    <a:pt x="173" y="696"/>
                    <a:pt x="173" y="674"/>
                  </a:cubicBezTo>
                  <a:cubicBezTo>
                    <a:pt x="173" y="584"/>
                    <a:pt x="173" y="494"/>
                    <a:pt x="173" y="404"/>
                  </a:cubicBezTo>
                  <a:cubicBezTo>
                    <a:pt x="173" y="399"/>
                    <a:pt x="173" y="393"/>
                    <a:pt x="173" y="388"/>
                  </a:cubicBezTo>
                  <a:cubicBezTo>
                    <a:pt x="173" y="381"/>
                    <a:pt x="173" y="375"/>
                    <a:pt x="163" y="375"/>
                  </a:cubicBezTo>
                  <a:cubicBezTo>
                    <a:pt x="152" y="375"/>
                    <a:pt x="153" y="382"/>
                    <a:pt x="153" y="389"/>
                  </a:cubicBezTo>
                  <a:cubicBezTo>
                    <a:pt x="153" y="477"/>
                    <a:pt x="154" y="566"/>
                    <a:pt x="154" y="655"/>
                  </a:cubicBezTo>
                  <a:cubicBezTo>
                    <a:pt x="154" y="663"/>
                    <a:pt x="154" y="671"/>
                    <a:pt x="153" y="679"/>
                  </a:cubicBezTo>
                  <a:cubicBezTo>
                    <a:pt x="153" y="696"/>
                    <a:pt x="141" y="708"/>
                    <a:pt x="126" y="710"/>
                  </a:cubicBezTo>
                  <a:cubicBezTo>
                    <a:pt x="108" y="711"/>
                    <a:pt x="95" y="701"/>
                    <a:pt x="92" y="684"/>
                  </a:cubicBezTo>
                  <a:cubicBezTo>
                    <a:pt x="91" y="678"/>
                    <a:pt x="91" y="672"/>
                    <a:pt x="91" y="666"/>
                  </a:cubicBezTo>
                  <a:cubicBezTo>
                    <a:pt x="91" y="577"/>
                    <a:pt x="91" y="488"/>
                    <a:pt x="91" y="399"/>
                  </a:cubicBezTo>
                  <a:cubicBezTo>
                    <a:pt x="91" y="371"/>
                    <a:pt x="93" y="377"/>
                    <a:pt x="68" y="374"/>
                  </a:cubicBezTo>
                  <a:cubicBezTo>
                    <a:pt x="79" y="292"/>
                    <a:pt x="105" y="212"/>
                    <a:pt x="95" y="127"/>
                  </a:cubicBezTo>
                  <a:cubicBezTo>
                    <a:pt x="93" y="133"/>
                    <a:pt x="90" y="139"/>
                    <a:pt x="89" y="145"/>
                  </a:cubicBezTo>
                  <a:cubicBezTo>
                    <a:pt x="79" y="195"/>
                    <a:pt x="71" y="246"/>
                    <a:pt x="61" y="297"/>
                  </a:cubicBezTo>
                  <a:cubicBezTo>
                    <a:pt x="58" y="315"/>
                    <a:pt x="42" y="328"/>
                    <a:pt x="28" y="325"/>
                  </a:cubicBezTo>
                  <a:cubicBezTo>
                    <a:pt x="10" y="323"/>
                    <a:pt x="0" y="308"/>
                    <a:pt x="3" y="287"/>
                  </a:cubicBezTo>
                  <a:cubicBezTo>
                    <a:pt x="8" y="254"/>
                    <a:pt x="15" y="221"/>
                    <a:pt x="21" y="188"/>
                  </a:cubicBezTo>
                  <a:cubicBezTo>
                    <a:pt x="28" y="147"/>
                    <a:pt x="36" y="107"/>
                    <a:pt x="42" y="66"/>
                  </a:cubicBezTo>
                  <a:cubicBezTo>
                    <a:pt x="47" y="29"/>
                    <a:pt x="85" y="0"/>
                    <a:pt x="121" y="7"/>
                  </a:cubicBezTo>
                  <a:cubicBezTo>
                    <a:pt x="125" y="7"/>
                    <a:pt x="129" y="11"/>
                    <a:pt x="132" y="14"/>
                  </a:cubicBezTo>
                  <a:cubicBezTo>
                    <a:pt x="146" y="30"/>
                    <a:pt x="174" y="32"/>
                    <a:pt x="190" y="18"/>
                  </a:cubicBezTo>
                  <a:cubicBezTo>
                    <a:pt x="195" y="14"/>
                    <a:pt x="201" y="7"/>
                    <a:pt x="207" y="7"/>
                  </a:cubicBezTo>
                  <a:cubicBezTo>
                    <a:pt x="220" y="7"/>
                    <a:pt x="235" y="8"/>
                    <a:pt x="247" y="14"/>
                  </a:cubicBezTo>
                  <a:cubicBezTo>
                    <a:pt x="269" y="24"/>
                    <a:pt x="281" y="43"/>
                    <a:pt x="285" y="68"/>
                  </a:cubicBezTo>
                  <a:cubicBezTo>
                    <a:pt x="296" y="130"/>
                    <a:pt x="308" y="192"/>
                    <a:pt x="319" y="254"/>
                  </a:cubicBezTo>
                  <a:cubicBezTo>
                    <a:pt x="322" y="266"/>
                    <a:pt x="324" y="278"/>
                    <a:pt x="325" y="290"/>
                  </a:cubicBezTo>
                  <a:cubicBezTo>
                    <a:pt x="327" y="307"/>
                    <a:pt x="315" y="324"/>
                    <a:pt x="299" y="326"/>
                  </a:cubicBezTo>
                  <a:cubicBezTo>
                    <a:pt x="284" y="327"/>
                    <a:pt x="268" y="313"/>
                    <a:pt x="265" y="297"/>
                  </a:cubicBezTo>
                  <a:cubicBezTo>
                    <a:pt x="256" y="242"/>
                    <a:pt x="246" y="187"/>
                    <a:pt x="236" y="133"/>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3" name="Freeform 123">
              <a:extLst>
                <a:ext uri="{FF2B5EF4-FFF2-40B4-BE49-F238E27FC236}">
                  <a16:creationId xmlns:a16="http://schemas.microsoft.com/office/drawing/2014/main" id="{4D44D330-2D61-52DA-3237-A7B1E5353467}"/>
                </a:ext>
              </a:extLst>
            </p:cNvPr>
            <p:cNvSpPr>
              <a:spLocks/>
            </p:cNvSpPr>
            <p:nvPr/>
          </p:nvSpPr>
          <p:spPr bwMode="auto">
            <a:xfrm>
              <a:off x="5150023" y="1117582"/>
              <a:ext cx="255897" cy="256139"/>
            </a:xfrm>
            <a:custGeom>
              <a:avLst/>
              <a:gdLst>
                <a:gd name="T0" fmla="*/ 64 w 129"/>
                <a:gd name="T1" fmla="*/ 124 h 125"/>
                <a:gd name="T2" fmla="*/ 1 w 129"/>
                <a:gd name="T3" fmla="*/ 61 h 125"/>
                <a:gd name="T4" fmla="*/ 65 w 129"/>
                <a:gd name="T5" fmla="*/ 0 h 125"/>
                <a:gd name="T6" fmla="*/ 129 w 129"/>
                <a:gd name="T7" fmla="*/ 63 h 125"/>
                <a:gd name="T8" fmla="*/ 64 w 129"/>
                <a:gd name="T9" fmla="*/ 124 h 125"/>
              </a:gdLst>
              <a:ahLst/>
              <a:cxnLst>
                <a:cxn ang="0">
                  <a:pos x="T0" y="T1"/>
                </a:cxn>
                <a:cxn ang="0">
                  <a:pos x="T2" y="T3"/>
                </a:cxn>
                <a:cxn ang="0">
                  <a:pos x="T4" y="T5"/>
                </a:cxn>
                <a:cxn ang="0">
                  <a:pos x="T6" y="T7"/>
                </a:cxn>
                <a:cxn ang="0">
                  <a:pos x="T8" y="T9"/>
                </a:cxn>
              </a:cxnLst>
              <a:rect l="0" t="0" r="r" b="b"/>
              <a:pathLst>
                <a:path w="129" h="125">
                  <a:moveTo>
                    <a:pt x="64" y="124"/>
                  </a:moveTo>
                  <a:cubicBezTo>
                    <a:pt x="30" y="124"/>
                    <a:pt x="0" y="94"/>
                    <a:pt x="1" y="61"/>
                  </a:cubicBezTo>
                  <a:cubicBezTo>
                    <a:pt x="2" y="27"/>
                    <a:pt x="30" y="0"/>
                    <a:pt x="65" y="0"/>
                  </a:cubicBezTo>
                  <a:cubicBezTo>
                    <a:pt x="100" y="0"/>
                    <a:pt x="129" y="29"/>
                    <a:pt x="129" y="63"/>
                  </a:cubicBezTo>
                  <a:cubicBezTo>
                    <a:pt x="128" y="96"/>
                    <a:pt x="98" y="125"/>
                    <a:pt x="64" y="12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pic>
        <p:nvPicPr>
          <p:cNvPr id="12295" name="Picture 25">
            <a:extLst>
              <a:ext uri="{FF2B5EF4-FFF2-40B4-BE49-F238E27FC236}">
                <a16:creationId xmlns:a16="http://schemas.microsoft.com/office/drawing/2014/main" id="{EA26DADB-DDFF-98F7-5D51-352A6C80F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776288"/>
            <a:ext cx="202565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BED394C4-F325-65CE-1FF8-19FCFA95B1EC}"/>
              </a:ext>
            </a:extLst>
          </p:cNvPr>
          <p:cNvSpPr/>
          <p:nvPr/>
        </p:nvSpPr>
        <p:spPr>
          <a:xfrm>
            <a:off x="138113" y="2616200"/>
            <a:ext cx="2225675" cy="8080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000" b="1">
                <a:solidFill>
                  <a:srgbClr val="202C4D"/>
                </a:solidFill>
                <a:latin typeface="Arial" panose="020B0604020202020204" pitchFamily="34" charset="0"/>
                <a:cs typeface="Arial" panose="020B0604020202020204" pitchFamily="34" charset="0"/>
              </a:rPr>
              <a:t>5 </a:t>
            </a:r>
            <a:r>
              <a:rPr lang="mn-MN" sz="2000" b="1">
                <a:solidFill>
                  <a:srgbClr val="202C4D"/>
                </a:solidFill>
                <a:latin typeface="Arial" panose="020B0604020202020204" pitchFamily="34" charset="0"/>
                <a:cs typeface="Arial" panose="020B0604020202020204" pitchFamily="34" charset="0"/>
              </a:rPr>
              <a:t>Сургууль</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4</a:t>
            </a:r>
            <a:r>
              <a:rPr lang="en-US" sz="2000" b="1">
                <a:solidFill>
                  <a:srgbClr val="202C4D"/>
                </a:solidFill>
                <a:latin typeface="Arial" panose="020B0604020202020204" pitchFamily="34" charset="0"/>
                <a:cs typeface="Arial" panose="020B0604020202020204" pitchFamily="34" charset="0"/>
              </a:rPr>
              <a:t>116</a:t>
            </a:r>
            <a:r>
              <a:rPr lang="mn-MN" sz="2000" b="1">
                <a:solidFill>
                  <a:srgbClr val="202C4D"/>
                </a:solidFill>
                <a:latin typeface="Arial" panose="020B0604020202020204" pitchFamily="34" charset="0"/>
                <a:cs typeface="Arial" panose="020B0604020202020204" pitchFamily="34" charset="0"/>
              </a:rPr>
              <a:t> суралцагч </a:t>
            </a:r>
            <a:endParaRPr lang="en-US" sz="2000" b="1">
              <a:solidFill>
                <a:srgbClr val="202C4D"/>
              </a:solidFill>
              <a:latin typeface="Arial" panose="020B0604020202020204" pitchFamily="34" charset="0"/>
              <a:cs typeface="Arial" panose="020B0604020202020204" pitchFamily="34" charset="0"/>
            </a:endParaRPr>
          </a:p>
        </p:txBody>
      </p:sp>
      <p:sp>
        <p:nvSpPr>
          <p:cNvPr id="28" name="Right Brace 27">
            <a:extLst>
              <a:ext uri="{FF2B5EF4-FFF2-40B4-BE49-F238E27FC236}">
                <a16:creationId xmlns:a16="http://schemas.microsoft.com/office/drawing/2014/main" id="{C9739943-9701-E7EF-4E43-436639440B0C}"/>
              </a:ext>
            </a:extLst>
          </p:cNvPr>
          <p:cNvSpPr/>
          <p:nvPr/>
        </p:nvSpPr>
        <p:spPr>
          <a:xfrm rot="10800000">
            <a:off x="2605088" y="1784350"/>
            <a:ext cx="325437" cy="1693863"/>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298" name="TextBox 28">
            <a:extLst>
              <a:ext uri="{FF2B5EF4-FFF2-40B4-BE49-F238E27FC236}">
                <a16:creationId xmlns:a16="http://schemas.microsoft.com/office/drawing/2014/main" id="{E8C81C38-0439-0C22-E180-F0450F939B72}"/>
              </a:ext>
            </a:extLst>
          </p:cNvPr>
          <p:cNvSpPr txBox="1">
            <a:spLocks noChangeArrowheads="1"/>
          </p:cNvSpPr>
          <p:nvPr/>
        </p:nvSpPr>
        <p:spPr bwMode="auto">
          <a:xfrm>
            <a:off x="2879725" y="2703513"/>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800" b="1">
                <a:solidFill>
                  <a:srgbClr val="FFFFFF"/>
                </a:solidFill>
                <a:latin typeface="Arial" panose="020B0604020202020204" pitchFamily="34" charset="0"/>
                <a:ea typeface="Noto Sans" panose="020B0502040504020204" pitchFamily="34" charset="0"/>
                <a:cs typeface="Arial" panose="020B0604020202020204" pitchFamily="34" charset="0"/>
              </a:rPr>
              <a:t>Бага    Суурь   Ахлах</a:t>
            </a:r>
            <a:endParaRPr lang="en-US" altLang="en-US" sz="1800" b="1">
              <a:solidFill>
                <a:srgbClr val="FFFFFF"/>
              </a:solidFill>
              <a:latin typeface="Arial" panose="020B0604020202020204" pitchFamily="34" charset="0"/>
              <a:ea typeface="Noto Sans" panose="020B0502040504020204" pitchFamily="34" charset="0"/>
              <a:cs typeface="Arial" panose="020B0604020202020204" pitchFamily="34" charset="0"/>
            </a:endParaRPr>
          </a:p>
        </p:txBody>
      </p:sp>
      <p:sp>
        <p:nvSpPr>
          <p:cNvPr id="12299" name="TextBox 42">
            <a:extLst>
              <a:ext uri="{FF2B5EF4-FFF2-40B4-BE49-F238E27FC236}">
                <a16:creationId xmlns:a16="http://schemas.microsoft.com/office/drawing/2014/main" id="{11467AE3-EF6A-173A-58EC-676AA07731E5}"/>
              </a:ext>
            </a:extLst>
          </p:cNvPr>
          <p:cNvSpPr txBox="1">
            <a:spLocks noChangeArrowheads="1"/>
          </p:cNvSpPr>
          <p:nvPr/>
        </p:nvSpPr>
        <p:spPr bwMode="auto">
          <a:xfrm>
            <a:off x="2703513" y="3094038"/>
            <a:ext cx="289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21</a:t>
            </a:r>
            <a:r>
              <a:rPr lang="en-US"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32</a:t>
            </a:r>
            <a:r>
              <a:rPr lang="mn-MN"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   135</a:t>
            </a:r>
            <a:r>
              <a:rPr lang="en-US"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3</a:t>
            </a:r>
            <a:r>
              <a:rPr lang="mn-MN"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      </a:t>
            </a:r>
            <a:r>
              <a:rPr lang="en-US"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631</a:t>
            </a:r>
          </a:p>
        </p:txBody>
      </p:sp>
      <p:sp>
        <p:nvSpPr>
          <p:cNvPr id="12300" name="TextBox 43">
            <a:extLst>
              <a:ext uri="{FF2B5EF4-FFF2-40B4-BE49-F238E27FC236}">
                <a16:creationId xmlns:a16="http://schemas.microsoft.com/office/drawing/2014/main" id="{5C3D56EF-9F37-B558-7E29-9A7205063DB3}"/>
              </a:ext>
            </a:extLst>
          </p:cNvPr>
          <p:cNvSpPr txBox="1">
            <a:spLocks noChangeArrowheads="1"/>
          </p:cNvSpPr>
          <p:nvPr/>
        </p:nvSpPr>
        <p:spPr bwMode="auto">
          <a:xfrm>
            <a:off x="2274888" y="928688"/>
            <a:ext cx="28987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2062 </a:t>
            </a:r>
            <a:r>
              <a:rPr lang="mn-MN"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эмэгтэй                      20</a:t>
            </a:r>
            <a:r>
              <a:rPr lang="en-US"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54</a:t>
            </a:r>
            <a:r>
              <a:rPr lang="mn-MN" altLang="en-US" sz="2000" b="1">
                <a:solidFill>
                  <a:srgbClr val="FFFFFF"/>
                </a:solidFill>
                <a:latin typeface="Arial" panose="020B0604020202020204" pitchFamily="34" charset="0"/>
                <a:ea typeface="Noto Sans" panose="020B0502040504020204" pitchFamily="34" charset="0"/>
                <a:cs typeface="Arial" panose="020B0604020202020204" pitchFamily="34" charset="0"/>
              </a:rPr>
              <a:t> эрэгтэй</a:t>
            </a:r>
            <a:endParaRPr lang="en-US" altLang="en-US" sz="2000" b="1">
              <a:solidFill>
                <a:srgbClr val="FFFFFF"/>
              </a:solidFill>
              <a:latin typeface="Arial" panose="020B0604020202020204" pitchFamily="34" charset="0"/>
              <a:ea typeface="Noto Sans" panose="020B0502040504020204" pitchFamily="34" charset="0"/>
              <a:cs typeface="Arial" panose="020B0604020202020204" pitchFamily="34" charset="0"/>
            </a:endParaRPr>
          </a:p>
        </p:txBody>
      </p:sp>
      <p:pic>
        <p:nvPicPr>
          <p:cNvPr id="12301" name="Picture 45">
            <a:extLst>
              <a:ext uri="{FF2B5EF4-FFF2-40B4-BE49-F238E27FC236}">
                <a16:creationId xmlns:a16="http://schemas.microsoft.com/office/drawing/2014/main" id="{CF35B900-CBD3-5DF4-7E61-88B3B84B5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3605213"/>
            <a:ext cx="190023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6">
            <a:extLst>
              <a:ext uri="{FF2B5EF4-FFF2-40B4-BE49-F238E27FC236}">
                <a16:creationId xmlns:a16="http://schemas.microsoft.com/office/drawing/2014/main" id="{2B64689B-2645-A416-9278-39D8101F74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75" y="4838700"/>
            <a:ext cx="1900238"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Rounded Corners 47">
            <a:extLst>
              <a:ext uri="{FF2B5EF4-FFF2-40B4-BE49-F238E27FC236}">
                <a16:creationId xmlns:a16="http://schemas.microsoft.com/office/drawing/2014/main" id="{9F31B74F-B99F-469E-FFAF-29278BB2972D}"/>
              </a:ext>
            </a:extLst>
          </p:cNvPr>
          <p:cNvSpPr/>
          <p:nvPr/>
        </p:nvSpPr>
        <p:spPr>
          <a:xfrm>
            <a:off x="1482725" y="5448300"/>
            <a:ext cx="1981200" cy="1143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7</a:t>
            </a:r>
            <a:r>
              <a:rPr lang="en-US" sz="2000" b="1">
                <a:solidFill>
                  <a:srgbClr val="202C4D"/>
                </a:solidFill>
                <a:latin typeface="Arial" panose="020B0604020202020204" pitchFamily="34" charset="0"/>
                <a:cs typeface="Arial" panose="020B0604020202020204" pitchFamily="34" charset="0"/>
              </a:rPr>
              <a:t>8</a:t>
            </a:r>
            <a:r>
              <a:rPr lang="mn-MN" sz="2000" b="1">
                <a:solidFill>
                  <a:srgbClr val="202C4D"/>
                </a:solidFill>
                <a:latin typeface="Arial" panose="020B0604020202020204" pitchFamily="34" charset="0"/>
                <a:cs typeface="Arial" panose="020B0604020202020204" pitchFamily="34" charset="0"/>
              </a:rPr>
              <a:t>5 МАЛЧИН ӨРХИЙН ХҮҮХЭД </a:t>
            </a:r>
          </a:p>
        </p:txBody>
      </p:sp>
      <p:grpSp>
        <p:nvGrpSpPr>
          <p:cNvPr id="12304" name="Group 70">
            <a:extLst>
              <a:ext uri="{FF2B5EF4-FFF2-40B4-BE49-F238E27FC236}">
                <a16:creationId xmlns:a16="http://schemas.microsoft.com/office/drawing/2014/main" id="{09F5AC0D-C3CE-5CE9-6504-A6BDC8D07716}"/>
              </a:ext>
            </a:extLst>
          </p:cNvPr>
          <p:cNvGrpSpPr>
            <a:grpSpLocks/>
          </p:cNvGrpSpPr>
          <p:nvPr/>
        </p:nvGrpSpPr>
        <p:grpSpPr bwMode="auto">
          <a:xfrm>
            <a:off x="3595688" y="3756025"/>
            <a:ext cx="5765800" cy="2173288"/>
            <a:chOff x="6096000" y="4463652"/>
            <a:chExt cx="5765284" cy="2173993"/>
          </a:xfrm>
        </p:grpSpPr>
        <p:pic>
          <p:nvPicPr>
            <p:cNvPr id="50" name="Picture 49">
              <a:extLst>
                <a:ext uri="{FF2B5EF4-FFF2-40B4-BE49-F238E27FC236}">
                  <a16:creationId xmlns:a16="http://schemas.microsoft.com/office/drawing/2014/main" id="{DA570AD9-4ED7-FF7E-4150-4A9A4CF8F70A}"/>
                </a:ext>
              </a:extLst>
            </p:cNvPr>
            <p:cNvPicPr>
              <a:picLocks noChangeAspect="1"/>
            </p:cNvPicPr>
            <p:nvPr/>
          </p:nvPicPr>
          <p:blipFill>
            <a:blip r:embed="rId6">
              <a:duotone>
                <a:prstClr val="black"/>
                <a:srgbClr val="4472C4">
                  <a:tint val="45000"/>
                  <a:satMod val="400000"/>
                </a:srgbClr>
              </a:duotone>
            </a:blip>
            <a:stretch>
              <a:fillRect/>
            </a:stretch>
          </p:blipFill>
          <p:spPr>
            <a:xfrm>
              <a:off x="7755562" y="4463652"/>
              <a:ext cx="2446160" cy="1519190"/>
            </a:xfrm>
            <a:prstGeom prst="rect">
              <a:avLst/>
            </a:prstGeom>
          </p:spPr>
        </p:pic>
        <p:sp>
          <p:nvSpPr>
            <p:cNvPr id="51" name="Rectangle: Rounded Corners 50">
              <a:extLst>
                <a:ext uri="{FF2B5EF4-FFF2-40B4-BE49-F238E27FC236}">
                  <a16:creationId xmlns:a16="http://schemas.microsoft.com/office/drawing/2014/main" id="{1B02F6BE-7B7E-BED7-429C-D34A447A2A00}"/>
                </a:ext>
              </a:extLst>
            </p:cNvPr>
            <p:cNvSpPr/>
            <p:nvPr/>
          </p:nvSpPr>
          <p:spPr>
            <a:xfrm>
              <a:off x="9794544" y="4922589"/>
              <a:ext cx="2066740" cy="105920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Магистр </a:t>
              </a:r>
              <a:r>
                <a:rPr lang="en-US" sz="2000" b="1">
                  <a:solidFill>
                    <a:srgbClr val="202C4D"/>
                  </a:solidFill>
                  <a:latin typeface="Arial" panose="020B0604020202020204" pitchFamily="34" charset="0"/>
                  <a:cs typeface="Arial" panose="020B0604020202020204" pitchFamily="34" charset="0"/>
                </a:rPr>
                <a:t>31</a:t>
              </a:r>
              <a:r>
                <a:rPr lang="mn-MN" sz="2000" b="1">
                  <a:solidFill>
                    <a:srgbClr val="202C4D"/>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Бакалавр</a:t>
              </a:r>
              <a:r>
                <a:rPr lang="en-US" sz="2000" b="1">
                  <a:solidFill>
                    <a:srgbClr val="202C4D"/>
                  </a:solidFill>
                  <a:latin typeface="Arial" panose="020B0604020202020204" pitchFamily="34" charset="0"/>
                  <a:cs typeface="Arial" panose="020B0604020202020204" pitchFamily="34" charset="0"/>
                </a:rPr>
                <a:t> 166</a:t>
              </a:r>
              <a:endParaRPr lang="mn-MN" sz="2000" b="1">
                <a:solidFill>
                  <a:srgbClr val="202C4D"/>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Диплом 6</a:t>
              </a:r>
              <a:endParaRPr lang="en-US" sz="2000" b="1">
                <a:solidFill>
                  <a:srgbClr val="202C4D"/>
                </a:solidFill>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A790CB28-2B81-7178-FAF9-FD7700FBDB63}"/>
                </a:ext>
              </a:extLst>
            </p:cNvPr>
            <p:cNvSpPr/>
            <p:nvPr/>
          </p:nvSpPr>
          <p:spPr>
            <a:xfrm>
              <a:off x="6096000" y="4960701"/>
              <a:ext cx="2066740" cy="1060794"/>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Зөвлөх 5</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Тэргүүлэх </a:t>
              </a:r>
              <a:r>
                <a:rPr lang="en-US" sz="2000" b="1">
                  <a:solidFill>
                    <a:srgbClr val="202C4D"/>
                  </a:solidFill>
                  <a:latin typeface="Arial" panose="020B0604020202020204" pitchFamily="34" charset="0"/>
                  <a:cs typeface="Arial" panose="020B0604020202020204" pitchFamily="34" charset="0"/>
                </a:rPr>
                <a:t>42</a:t>
              </a:r>
              <a:endParaRPr lang="mn-MN" sz="2000" b="1">
                <a:solidFill>
                  <a:srgbClr val="202C4D"/>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Заах аргач </a:t>
              </a:r>
              <a:r>
                <a:rPr lang="en-US" sz="2000" b="1">
                  <a:solidFill>
                    <a:srgbClr val="202C4D"/>
                  </a:solidFill>
                  <a:latin typeface="Arial" panose="020B0604020202020204" pitchFamily="34" charset="0"/>
                  <a:cs typeface="Arial" panose="020B0604020202020204" pitchFamily="34" charset="0"/>
                </a:rPr>
                <a:t>46</a:t>
              </a:r>
              <a:r>
                <a:rPr lang="mn-MN" sz="2000" b="1">
                  <a:solidFill>
                    <a:srgbClr val="202C4D"/>
                  </a:solidFill>
                  <a:latin typeface="Arial" panose="020B0604020202020204" pitchFamily="34" charset="0"/>
                  <a:cs typeface="Arial" panose="020B0604020202020204" pitchFamily="34" charset="0"/>
                </a:rPr>
                <a:t> </a:t>
              </a:r>
            </a:p>
          </p:txBody>
        </p:sp>
        <p:sp>
          <p:nvSpPr>
            <p:cNvPr id="53" name="Rectangle: Rounded Corners 52">
              <a:extLst>
                <a:ext uri="{FF2B5EF4-FFF2-40B4-BE49-F238E27FC236}">
                  <a16:creationId xmlns:a16="http://schemas.microsoft.com/office/drawing/2014/main" id="{8F703DE7-6E46-1F63-D343-95CDC3E86DB6}"/>
                </a:ext>
              </a:extLst>
            </p:cNvPr>
            <p:cNvSpPr/>
            <p:nvPr/>
          </p:nvSpPr>
          <p:spPr>
            <a:xfrm>
              <a:off x="7297629" y="6099307"/>
              <a:ext cx="3068363" cy="5383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БАГШИЙН ХАНГАМЖ</a:t>
              </a:r>
              <a:endParaRPr lang="en-US" sz="2000" b="1">
                <a:solidFill>
                  <a:srgbClr val="202C4D"/>
                </a:solidFill>
                <a:latin typeface="Arial" panose="020B060402020202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A4891E44-ABF0-22AE-E53B-A1B86558697A}"/>
              </a:ext>
            </a:extLst>
          </p:cNvPr>
          <p:cNvGrpSpPr/>
          <p:nvPr/>
        </p:nvGrpSpPr>
        <p:grpSpPr>
          <a:xfrm>
            <a:off x="5990909" y="2431714"/>
            <a:ext cx="487517" cy="1001288"/>
            <a:chOff x="6269038" y="1778000"/>
            <a:chExt cx="2230437" cy="4565651"/>
          </a:xfrm>
          <a:solidFill>
            <a:schemeClr val="bg1"/>
          </a:solidFill>
        </p:grpSpPr>
        <p:sp>
          <p:nvSpPr>
            <p:cNvPr id="55" name="Freeform 5">
              <a:extLst>
                <a:ext uri="{FF2B5EF4-FFF2-40B4-BE49-F238E27FC236}">
                  <a16:creationId xmlns:a16="http://schemas.microsoft.com/office/drawing/2014/main" id="{054695CF-D8DB-A651-B194-C79AA73B8E7F}"/>
                </a:ext>
              </a:extLst>
            </p:cNvPr>
            <p:cNvSpPr>
              <a:spLocks/>
            </p:cNvSpPr>
            <p:nvPr/>
          </p:nvSpPr>
          <p:spPr bwMode="auto">
            <a:xfrm>
              <a:off x="7000875" y="1778000"/>
              <a:ext cx="792162" cy="773113"/>
            </a:xfrm>
            <a:custGeom>
              <a:avLst/>
              <a:gdLst>
                <a:gd name="T0" fmla="*/ 35 w 249"/>
                <a:gd name="T1" fmla="*/ 204 h 243"/>
                <a:gd name="T2" fmla="*/ 93 w 249"/>
                <a:gd name="T3" fmla="*/ 236 h 243"/>
                <a:gd name="T4" fmla="*/ 177 w 249"/>
                <a:gd name="T5" fmla="*/ 229 h 243"/>
                <a:gd name="T6" fmla="*/ 219 w 249"/>
                <a:gd name="T7" fmla="*/ 198 h 243"/>
                <a:gd name="T8" fmla="*/ 245 w 249"/>
                <a:gd name="T9" fmla="*/ 146 h 243"/>
                <a:gd name="T10" fmla="*/ 246 w 249"/>
                <a:gd name="T11" fmla="*/ 105 h 243"/>
                <a:gd name="T12" fmla="*/ 228 w 249"/>
                <a:gd name="T13" fmla="*/ 58 h 243"/>
                <a:gd name="T14" fmla="*/ 161 w 249"/>
                <a:gd name="T15" fmla="*/ 10 h 243"/>
                <a:gd name="T16" fmla="*/ 60 w 249"/>
                <a:gd name="T17" fmla="*/ 22 h 243"/>
                <a:gd name="T18" fmla="*/ 1 w 249"/>
                <a:gd name="T19" fmla="*/ 122 h 243"/>
                <a:gd name="T20" fmla="*/ 6 w 249"/>
                <a:gd name="T21" fmla="*/ 158 h 243"/>
                <a:gd name="T22" fmla="*/ 35 w 249"/>
                <a:gd name="T23" fmla="*/ 20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243">
                  <a:moveTo>
                    <a:pt x="35" y="204"/>
                  </a:moveTo>
                  <a:cubicBezTo>
                    <a:pt x="51" y="220"/>
                    <a:pt x="71" y="231"/>
                    <a:pt x="93" y="236"/>
                  </a:cubicBezTo>
                  <a:cubicBezTo>
                    <a:pt x="122" y="243"/>
                    <a:pt x="150" y="241"/>
                    <a:pt x="177" y="229"/>
                  </a:cubicBezTo>
                  <a:cubicBezTo>
                    <a:pt x="193" y="222"/>
                    <a:pt x="207" y="212"/>
                    <a:pt x="219" y="198"/>
                  </a:cubicBezTo>
                  <a:cubicBezTo>
                    <a:pt x="232" y="183"/>
                    <a:pt x="241" y="166"/>
                    <a:pt x="245" y="146"/>
                  </a:cubicBezTo>
                  <a:cubicBezTo>
                    <a:pt x="248" y="133"/>
                    <a:pt x="249" y="119"/>
                    <a:pt x="246" y="105"/>
                  </a:cubicBezTo>
                  <a:cubicBezTo>
                    <a:pt x="244" y="88"/>
                    <a:pt x="238" y="72"/>
                    <a:pt x="228" y="58"/>
                  </a:cubicBezTo>
                  <a:cubicBezTo>
                    <a:pt x="211" y="34"/>
                    <a:pt x="189" y="18"/>
                    <a:pt x="161" y="10"/>
                  </a:cubicBezTo>
                  <a:cubicBezTo>
                    <a:pt x="125" y="0"/>
                    <a:pt x="91" y="4"/>
                    <a:pt x="60" y="22"/>
                  </a:cubicBezTo>
                  <a:cubicBezTo>
                    <a:pt x="22" y="45"/>
                    <a:pt x="2" y="78"/>
                    <a:pt x="1" y="122"/>
                  </a:cubicBezTo>
                  <a:cubicBezTo>
                    <a:pt x="0" y="134"/>
                    <a:pt x="3" y="146"/>
                    <a:pt x="6" y="158"/>
                  </a:cubicBezTo>
                  <a:cubicBezTo>
                    <a:pt x="12" y="175"/>
                    <a:pt x="21" y="191"/>
                    <a:pt x="35" y="20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6" name="Freeform 8">
              <a:extLst>
                <a:ext uri="{FF2B5EF4-FFF2-40B4-BE49-F238E27FC236}">
                  <a16:creationId xmlns:a16="http://schemas.microsoft.com/office/drawing/2014/main" id="{99B9D312-C9D5-AB9E-809F-9D2E11A2AEF3}"/>
                </a:ext>
              </a:extLst>
            </p:cNvPr>
            <p:cNvSpPr>
              <a:spLocks/>
            </p:cNvSpPr>
            <p:nvPr/>
          </p:nvSpPr>
          <p:spPr bwMode="auto">
            <a:xfrm>
              <a:off x="6269038" y="2595563"/>
              <a:ext cx="2230437" cy="3748088"/>
            </a:xfrm>
            <a:custGeom>
              <a:avLst/>
              <a:gdLst>
                <a:gd name="T0" fmla="*/ 279 w 701"/>
                <a:gd name="T1" fmla="*/ 1178 h 1178"/>
                <a:gd name="T2" fmla="*/ 339 w 701"/>
                <a:gd name="T3" fmla="*/ 1125 h 1178"/>
                <a:gd name="T4" fmla="*/ 339 w 701"/>
                <a:gd name="T5" fmla="*/ 724 h 1178"/>
                <a:gd name="T6" fmla="*/ 342 w 701"/>
                <a:gd name="T7" fmla="*/ 716 h 1178"/>
                <a:gd name="T8" fmla="*/ 365 w 701"/>
                <a:gd name="T9" fmla="*/ 720 h 1178"/>
                <a:gd name="T10" fmla="*/ 365 w 701"/>
                <a:gd name="T11" fmla="*/ 1114 h 1178"/>
                <a:gd name="T12" fmla="*/ 426 w 701"/>
                <a:gd name="T13" fmla="*/ 1178 h 1178"/>
                <a:gd name="T14" fmla="*/ 481 w 701"/>
                <a:gd name="T15" fmla="*/ 1142 h 1178"/>
                <a:gd name="T16" fmla="*/ 482 w 701"/>
                <a:gd name="T17" fmla="*/ 1139 h 1178"/>
                <a:gd name="T18" fmla="*/ 486 w 701"/>
                <a:gd name="T19" fmla="*/ 1110 h 1178"/>
                <a:gd name="T20" fmla="*/ 493 w 701"/>
                <a:gd name="T21" fmla="*/ 716 h 1178"/>
                <a:gd name="T22" fmla="*/ 640 w 701"/>
                <a:gd name="T23" fmla="*/ 715 h 1178"/>
                <a:gd name="T24" fmla="*/ 630 w 701"/>
                <a:gd name="T25" fmla="*/ 680 h 1178"/>
                <a:gd name="T26" fmla="*/ 604 w 701"/>
                <a:gd name="T27" fmla="*/ 594 h 1178"/>
                <a:gd name="T28" fmla="*/ 581 w 701"/>
                <a:gd name="T29" fmla="*/ 515 h 1178"/>
                <a:gd name="T30" fmla="*/ 548 w 701"/>
                <a:gd name="T31" fmla="*/ 406 h 1178"/>
                <a:gd name="T32" fmla="*/ 520 w 701"/>
                <a:gd name="T33" fmla="*/ 308 h 1178"/>
                <a:gd name="T34" fmla="*/ 494 w 701"/>
                <a:gd name="T35" fmla="*/ 223 h 1178"/>
                <a:gd name="T36" fmla="*/ 482 w 701"/>
                <a:gd name="T37" fmla="*/ 166 h 1178"/>
                <a:gd name="T38" fmla="*/ 505 w 701"/>
                <a:gd name="T39" fmla="*/ 173 h 1178"/>
                <a:gd name="T40" fmla="*/ 543 w 701"/>
                <a:gd name="T41" fmla="*/ 299 h 1178"/>
                <a:gd name="T42" fmla="*/ 571 w 701"/>
                <a:gd name="T43" fmla="*/ 395 h 1178"/>
                <a:gd name="T44" fmla="*/ 599 w 701"/>
                <a:gd name="T45" fmla="*/ 487 h 1178"/>
                <a:gd name="T46" fmla="*/ 688 w 701"/>
                <a:gd name="T47" fmla="*/ 497 h 1178"/>
                <a:gd name="T48" fmla="*/ 688 w 701"/>
                <a:gd name="T49" fmla="*/ 429 h 1178"/>
                <a:gd name="T50" fmla="*/ 662 w 701"/>
                <a:gd name="T51" fmla="*/ 337 h 1178"/>
                <a:gd name="T52" fmla="*/ 633 w 701"/>
                <a:gd name="T53" fmla="*/ 240 h 1178"/>
                <a:gd name="T54" fmla="*/ 608 w 701"/>
                <a:gd name="T55" fmla="*/ 157 h 1178"/>
                <a:gd name="T56" fmla="*/ 525 w 701"/>
                <a:gd name="T57" fmla="*/ 24 h 1178"/>
                <a:gd name="T58" fmla="*/ 437 w 701"/>
                <a:gd name="T59" fmla="*/ 0 h 1178"/>
                <a:gd name="T60" fmla="*/ 215 w 701"/>
                <a:gd name="T61" fmla="*/ 8 h 1178"/>
                <a:gd name="T62" fmla="*/ 120 w 701"/>
                <a:gd name="T63" fmla="*/ 89 h 1178"/>
                <a:gd name="T64" fmla="*/ 91 w 701"/>
                <a:gd name="T65" fmla="*/ 172 h 1178"/>
                <a:gd name="T66" fmla="*/ 66 w 701"/>
                <a:gd name="T67" fmla="*/ 257 h 1178"/>
                <a:gd name="T68" fmla="*/ 37 w 701"/>
                <a:gd name="T69" fmla="*/ 355 h 1178"/>
                <a:gd name="T70" fmla="*/ 8 w 701"/>
                <a:gd name="T71" fmla="*/ 450 h 1178"/>
                <a:gd name="T72" fmla="*/ 95 w 701"/>
                <a:gd name="T73" fmla="*/ 503 h 1178"/>
                <a:gd name="T74" fmla="*/ 119 w 701"/>
                <a:gd name="T75" fmla="*/ 443 h 1178"/>
                <a:gd name="T76" fmla="*/ 145 w 701"/>
                <a:gd name="T77" fmla="*/ 356 h 1178"/>
                <a:gd name="T78" fmla="*/ 171 w 701"/>
                <a:gd name="T79" fmla="*/ 269 h 1178"/>
                <a:gd name="T80" fmla="*/ 201 w 701"/>
                <a:gd name="T81" fmla="*/ 169 h 1178"/>
                <a:gd name="T82" fmla="*/ 224 w 701"/>
                <a:gd name="T83" fmla="*/ 166 h 1178"/>
                <a:gd name="T84" fmla="*/ 222 w 701"/>
                <a:gd name="T85" fmla="*/ 187 h 1178"/>
                <a:gd name="T86" fmla="*/ 192 w 701"/>
                <a:gd name="T87" fmla="*/ 285 h 1178"/>
                <a:gd name="T88" fmla="*/ 163 w 701"/>
                <a:gd name="T89" fmla="*/ 381 h 1178"/>
                <a:gd name="T90" fmla="*/ 135 w 701"/>
                <a:gd name="T91" fmla="*/ 477 h 1178"/>
                <a:gd name="T92" fmla="*/ 109 w 701"/>
                <a:gd name="T93" fmla="*/ 563 h 1178"/>
                <a:gd name="T94" fmla="*/ 77 w 701"/>
                <a:gd name="T95" fmla="*/ 669 h 1178"/>
                <a:gd name="T96" fmla="*/ 70 w 701"/>
                <a:gd name="T97" fmla="*/ 716 h 1178"/>
                <a:gd name="T98" fmla="*/ 218 w 701"/>
                <a:gd name="T99" fmla="*/ 722 h 1178"/>
                <a:gd name="T100" fmla="*/ 218 w 701"/>
                <a:gd name="T101" fmla="*/ 1123 h 1178"/>
                <a:gd name="T102" fmla="*/ 228 w 701"/>
                <a:gd name="T103" fmla="*/ 1150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1" h="1178">
                  <a:moveTo>
                    <a:pt x="261" y="1175"/>
                  </a:moveTo>
                  <a:cubicBezTo>
                    <a:pt x="267" y="1177"/>
                    <a:pt x="273" y="1178"/>
                    <a:pt x="279" y="1178"/>
                  </a:cubicBezTo>
                  <a:cubicBezTo>
                    <a:pt x="308" y="1178"/>
                    <a:pt x="333" y="1156"/>
                    <a:pt x="338" y="1127"/>
                  </a:cubicBezTo>
                  <a:cubicBezTo>
                    <a:pt x="338" y="1127"/>
                    <a:pt x="338" y="1126"/>
                    <a:pt x="339" y="1125"/>
                  </a:cubicBezTo>
                  <a:cubicBezTo>
                    <a:pt x="339" y="1122"/>
                    <a:pt x="339" y="1119"/>
                    <a:pt x="339" y="1117"/>
                  </a:cubicBezTo>
                  <a:cubicBezTo>
                    <a:pt x="339" y="986"/>
                    <a:pt x="339" y="855"/>
                    <a:pt x="339" y="724"/>
                  </a:cubicBezTo>
                  <a:cubicBezTo>
                    <a:pt x="339" y="722"/>
                    <a:pt x="339" y="720"/>
                    <a:pt x="339" y="718"/>
                  </a:cubicBezTo>
                  <a:cubicBezTo>
                    <a:pt x="340" y="717"/>
                    <a:pt x="341" y="716"/>
                    <a:pt x="342" y="716"/>
                  </a:cubicBezTo>
                  <a:cubicBezTo>
                    <a:pt x="348" y="715"/>
                    <a:pt x="354" y="716"/>
                    <a:pt x="361" y="715"/>
                  </a:cubicBezTo>
                  <a:cubicBezTo>
                    <a:pt x="365" y="715"/>
                    <a:pt x="365" y="717"/>
                    <a:pt x="365" y="720"/>
                  </a:cubicBezTo>
                  <a:cubicBezTo>
                    <a:pt x="365" y="740"/>
                    <a:pt x="365" y="759"/>
                    <a:pt x="365" y="779"/>
                  </a:cubicBezTo>
                  <a:cubicBezTo>
                    <a:pt x="365" y="891"/>
                    <a:pt x="365" y="1002"/>
                    <a:pt x="365" y="1114"/>
                  </a:cubicBezTo>
                  <a:cubicBezTo>
                    <a:pt x="365" y="1120"/>
                    <a:pt x="366" y="1126"/>
                    <a:pt x="367" y="1131"/>
                  </a:cubicBezTo>
                  <a:cubicBezTo>
                    <a:pt x="373" y="1158"/>
                    <a:pt x="397" y="1178"/>
                    <a:pt x="426" y="1178"/>
                  </a:cubicBezTo>
                  <a:cubicBezTo>
                    <a:pt x="437" y="1178"/>
                    <a:pt x="447" y="1175"/>
                    <a:pt x="456" y="1170"/>
                  </a:cubicBezTo>
                  <a:cubicBezTo>
                    <a:pt x="467" y="1165"/>
                    <a:pt x="476" y="1154"/>
                    <a:pt x="481" y="1142"/>
                  </a:cubicBezTo>
                  <a:cubicBezTo>
                    <a:pt x="482" y="1141"/>
                    <a:pt x="482" y="1140"/>
                    <a:pt x="482" y="1139"/>
                  </a:cubicBezTo>
                  <a:cubicBezTo>
                    <a:pt x="482" y="1139"/>
                    <a:pt x="482" y="1139"/>
                    <a:pt x="482" y="1139"/>
                  </a:cubicBezTo>
                  <a:cubicBezTo>
                    <a:pt x="485" y="1132"/>
                    <a:pt x="486" y="1125"/>
                    <a:pt x="486" y="1118"/>
                  </a:cubicBezTo>
                  <a:cubicBezTo>
                    <a:pt x="486" y="1115"/>
                    <a:pt x="486" y="1113"/>
                    <a:pt x="486" y="1110"/>
                  </a:cubicBezTo>
                  <a:cubicBezTo>
                    <a:pt x="486" y="981"/>
                    <a:pt x="486" y="852"/>
                    <a:pt x="486" y="723"/>
                  </a:cubicBezTo>
                  <a:cubicBezTo>
                    <a:pt x="486" y="716"/>
                    <a:pt x="486" y="716"/>
                    <a:pt x="493" y="716"/>
                  </a:cubicBezTo>
                  <a:cubicBezTo>
                    <a:pt x="540" y="716"/>
                    <a:pt x="587" y="716"/>
                    <a:pt x="634" y="716"/>
                  </a:cubicBezTo>
                  <a:cubicBezTo>
                    <a:pt x="636" y="716"/>
                    <a:pt x="638" y="715"/>
                    <a:pt x="640" y="715"/>
                  </a:cubicBezTo>
                  <a:cubicBezTo>
                    <a:pt x="640" y="714"/>
                    <a:pt x="640" y="712"/>
                    <a:pt x="640" y="711"/>
                  </a:cubicBezTo>
                  <a:cubicBezTo>
                    <a:pt x="636" y="701"/>
                    <a:pt x="633" y="691"/>
                    <a:pt x="630" y="680"/>
                  </a:cubicBezTo>
                  <a:cubicBezTo>
                    <a:pt x="626" y="666"/>
                    <a:pt x="622" y="651"/>
                    <a:pt x="618" y="637"/>
                  </a:cubicBezTo>
                  <a:cubicBezTo>
                    <a:pt x="613" y="622"/>
                    <a:pt x="609" y="608"/>
                    <a:pt x="604" y="594"/>
                  </a:cubicBezTo>
                  <a:cubicBezTo>
                    <a:pt x="600" y="580"/>
                    <a:pt x="596" y="566"/>
                    <a:pt x="592" y="552"/>
                  </a:cubicBezTo>
                  <a:cubicBezTo>
                    <a:pt x="588" y="540"/>
                    <a:pt x="585" y="528"/>
                    <a:pt x="581" y="515"/>
                  </a:cubicBezTo>
                  <a:cubicBezTo>
                    <a:pt x="575" y="497"/>
                    <a:pt x="570" y="478"/>
                    <a:pt x="564" y="459"/>
                  </a:cubicBezTo>
                  <a:cubicBezTo>
                    <a:pt x="559" y="441"/>
                    <a:pt x="554" y="423"/>
                    <a:pt x="548" y="406"/>
                  </a:cubicBezTo>
                  <a:cubicBezTo>
                    <a:pt x="544" y="391"/>
                    <a:pt x="540" y="377"/>
                    <a:pt x="535" y="363"/>
                  </a:cubicBezTo>
                  <a:cubicBezTo>
                    <a:pt x="530" y="344"/>
                    <a:pt x="525" y="326"/>
                    <a:pt x="520" y="308"/>
                  </a:cubicBezTo>
                  <a:cubicBezTo>
                    <a:pt x="516" y="295"/>
                    <a:pt x="511" y="281"/>
                    <a:pt x="507" y="268"/>
                  </a:cubicBezTo>
                  <a:cubicBezTo>
                    <a:pt x="503" y="253"/>
                    <a:pt x="498" y="238"/>
                    <a:pt x="494" y="223"/>
                  </a:cubicBezTo>
                  <a:cubicBezTo>
                    <a:pt x="488" y="206"/>
                    <a:pt x="483" y="188"/>
                    <a:pt x="478" y="171"/>
                  </a:cubicBezTo>
                  <a:cubicBezTo>
                    <a:pt x="476" y="166"/>
                    <a:pt x="478" y="165"/>
                    <a:pt x="482" y="166"/>
                  </a:cubicBezTo>
                  <a:cubicBezTo>
                    <a:pt x="486" y="166"/>
                    <a:pt x="491" y="166"/>
                    <a:pt x="496" y="166"/>
                  </a:cubicBezTo>
                  <a:cubicBezTo>
                    <a:pt x="503" y="166"/>
                    <a:pt x="503" y="166"/>
                    <a:pt x="505" y="173"/>
                  </a:cubicBezTo>
                  <a:cubicBezTo>
                    <a:pt x="512" y="197"/>
                    <a:pt x="519" y="222"/>
                    <a:pt x="527" y="247"/>
                  </a:cubicBezTo>
                  <a:cubicBezTo>
                    <a:pt x="532" y="264"/>
                    <a:pt x="538" y="282"/>
                    <a:pt x="543" y="299"/>
                  </a:cubicBezTo>
                  <a:cubicBezTo>
                    <a:pt x="548" y="317"/>
                    <a:pt x="553" y="334"/>
                    <a:pt x="558" y="352"/>
                  </a:cubicBezTo>
                  <a:cubicBezTo>
                    <a:pt x="562" y="366"/>
                    <a:pt x="567" y="381"/>
                    <a:pt x="571" y="395"/>
                  </a:cubicBezTo>
                  <a:cubicBezTo>
                    <a:pt x="576" y="410"/>
                    <a:pt x="580" y="424"/>
                    <a:pt x="584" y="438"/>
                  </a:cubicBezTo>
                  <a:cubicBezTo>
                    <a:pt x="589" y="454"/>
                    <a:pt x="593" y="471"/>
                    <a:pt x="599" y="487"/>
                  </a:cubicBezTo>
                  <a:cubicBezTo>
                    <a:pt x="604" y="502"/>
                    <a:pt x="616" y="511"/>
                    <a:pt x="632" y="514"/>
                  </a:cubicBezTo>
                  <a:cubicBezTo>
                    <a:pt x="654" y="518"/>
                    <a:pt x="673" y="513"/>
                    <a:pt x="688" y="497"/>
                  </a:cubicBezTo>
                  <a:cubicBezTo>
                    <a:pt x="699" y="486"/>
                    <a:pt x="701" y="472"/>
                    <a:pt x="697" y="457"/>
                  </a:cubicBezTo>
                  <a:cubicBezTo>
                    <a:pt x="695" y="447"/>
                    <a:pt x="691" y="438"/>
                    <a:pt x="688" y="429"/>
                  </a:cubicBezTo>
                  <a:cubicBezTo>
                    <a:pt x="685" y="416"/>
                    <a:pt x="682" y="404"/>
                    <a:pt x="678" y="391"/>
                  </a:cubicBezTo>
                  <a:cubicBezTo>
                    <a:pt x="673" y="373"/>
                    <a:pt x="667" y="355"/>
                    <a:pt x="662" y="337"/>
                  </a:cubicBezTo>
                  <a:cubicBezTo>
                    <a:pt x="657" y="322"/>
                    <a:pt x="653" y="308"/>
                    <a:pt x="649" y="294"/>
                  </a:cubicBezTo>
                  <a:cubicBezTo>
                    <a:pt x="644" y="276"/>
                    <a:pt x="638" y="258"/>
                    <a:pt x="633" y="240"/>
                  </a:cubicBezTo>
                  <a:cubicBezTo>
                    <a:pt x="629" y="227"/>
                    <a:pt x="625" y="214"/>
                    <a:pt x="621" y="200"/>
                  </a:cubicBezTo>
                  <a:cubicBezTo>
                    <a:pt x="617" y="186"/>
                    <a:pt x="612" y="171"/>
                    <a:pt x="608" y="157"/>
                  </a:cubicBezTo>
                  <a:cubicBezTo>
                    <a:pt x="603" y="140"/>
                    <a:pt x="598" y="122"/>
                    <a:pt x="592" y="106"/>
                  </a:cubicBezTo>
                  <a:cubicBezTo>
                    <a:pt x="578" y="72"/>
                    <a:pt x="557" y="43"/>
                    <a:pt x="525" y="24"/>
                  </a:cubicBezTo>
                  <a:cubicBezTo>
                    <a:pt x="504" y="10"/>
                    <a:pt x="480" y="3"/>
                    <a:pt x="455" y="1"/>
                  </a:cubicBezTo>
                  <a:cubicBezTo>
                    <a:pt x="449" y="1"/>
                    <a:pt x="443" y="0"/>
                    <a:pt x="437" y="0"/>
                  </a:cubicBezTo>
                  <a:cubicBezTo>
                    <a:pt x="380" y="0"/>
                    <a:pt x="323" y="0"/>
                    <a:pt x="266" y="0"/>
                  </a:cubicBezTo>
                  <a:cubicBezTo>
                    <a:pt x="248" y="0"/>
                    <a:pt x="231" y="2"/>
                    <a:pt x="215" y="8"/>
                  </a:cubicBezTo>
                  <a:cubicBezTo>
                    <a:pt x="201" y="12"/>
                    <a:pt x="188" y="18"/>
                    <a:pt x="176" y="26"/>
                  </a:cubicBezTo>
                  <a:cubicBezTo>
                    <a:pt x="151" y="42"/>
                    <a:pt x="133" y="63"/>
                    <a:pt x="120" y="89"/>
                  </a:cubicBezTo>
                  <a:cubicBezTo>
                    <a:pt x="114" y="101"/>
                    <a:pt x="110" y="115"/>
                    <a:pt x="105" y="129"/>
                  </a:cubicBezTo>
                  <a:cubicBezTo>
                    <a:pt x="100" y="143"/>
                    <a:pt x="96" y="158"/>
                    <a:pt x="91" y="172"/>
                  </a:cubicBezTo>
                  <a:cubicBezTo>
                    <a:pt x="87" y="186"/>
                    <a:pt x="83" y="199"/>
                    <a:pt x="79" y="213"/>
                  </a:cubicBezTo>
                  <a:cubicBezTo>
                    <a:pt x="75" y="227"/>
                    <a:pt x="71" y="242"/>
                    <a:pt x="66" y="257"/>
                  </a:cubicBezTo>
                  <a:cubicBezTo>
                    <a:pt x="62" y="272"/>
                    <a:pt x="57" y="287"/>
                    <a:pt x="53" y="302"/>
                  </a:cubicBezTo>
                  <a:cubicBezTo>
                    <a:pt x="47" y="320"/>
                    <a:pt x="42" y="338"/>
                    <a:pt x="37" y="355"/>
                  </a:cubicBezTo>
                  <a:cubicBezTo>
                    <a:pt x="31" y="373"/>
                    <a:pt x="27" y="391"/>
                    <a:pt x="21" y="408"/>
                  </a:cubicBezTo>
                  <a:cubicBezTo>
                    <a:pt x="17" y="422"/>
                    <a:pt x="13" y="436"/>
                    <a:pt x="8" y="450"/>
                  </a:cubicBezTo>
                  <a:cubicBezTo>
                    <a:pt x="0" y="474"/>
                    <a:pt x="8" y="495"/>
                    <a:pt x="28" y="507"/>
                  </a:cubicBezTo>
                  <a:cubicBezTo>
                    <a:pt x="48" y="519"/>
                    <a:pt x="75" y="519"/>
                    <a:pt x="95" y="503"/>
                  </a:cubicBezTo>
                  <a:cubicBezTo>
                    <a:pt x="102" y="497"/>
                    <a:pt x="105" y="489"/>
                    <a:pt x="108" y="481"/>
                  </a:cubicBezTo>
                  <a:cubicBezTo>
                    <a:pt x="112" y="468"/>
                    <a:pt x="115" y="456"/>
                    <a:pt x="119" y="443"/>
                  </a:cubicBezTo>
                  <a:cubicBezTo>
                    <a:pt x="123" y="429"/>
                    <a:pt x="127" y="414"/>
                    <a:pt x="132" y="400"/>
                  </a:cubicBezTo>
                  <a:cubicBezTo>
                    <a:pt x="136" y="385"/>
                    <a:pt x="141" y="371"/>
                    <a:pt x="145" y="356"/>
                  </a:cubicBezTo>
                  <a:cubicBezTo>
                    <a:pt x="149" y="342"/>
                    <a:pt x="153" y="328"/>
                    <a:pt x="157" y="314"/>
                  </a:cubicBezTo>
                  <a:cubicBezTo>
                    <a:pt x="162" y="299"/>
                    <a:pt x="166" y="284"/>
                    <a:pt x="171" y="269"/>
                  </a:cubicBezTo>
                  <a:cubicBezTo>
                    <a:pt x="176" y="252"/>
                    <a:pt x="181" y="234"/>
                    <a:pt x="186" y="216"/>
                  </a:cubicBezTo>
                  <a:cubicBezTo>
                    <a:pt x="191" y="200"/>
                    <a:pt x="196" y="184"/>
                    <a:pt x="201" y="169"/>
                  </a:cubicBezTo>
                  <a:cubicBezTo>
                    <a:pt x="201" y="167"/>
                    <a:pt x="203" y="166"/>
                    <a:pt x="205" y="166"/>
                  </a:cubicBezTo>
                  <a:cubicBezTo>
                    <a:pt x="211" y="165"/>
                    <a:pt x="217" y="166"/>
                    <a:pt x="224" y="166"/>
                  </a:cubicBezTo>
                  <a:cubicBezTo>
                    <a:pt x="228" y="166"/>
                    <a:pt x="227" y="168"/>
                    <a:pt x="226" y="171"/>
                  </a:cubicBezTo>
                  <a:cubicBezTo>
                    <a:pt x="225" y="176"/>
                    <a:pt x="223" y="181"/>
                    <a:pt x="222" y="187"/>
                  </a:cubicBezTo>
                  <a:cubicBezTo>
                    <a:pt x="217" y="201"/>
                    <a:pt x="213" y="216"/>
                    <a:pt x="209" y="231"/>
                  </a:cubicBezTo>
                  <a:cubicBezTo>
                    <a:pt x="203" y="249"/>
                    <a:pt x="198" y="267"/>
                    <a:pt x="192" y="285"/>
                  </a:cubicBezTo>
                  <a:cubicBezTo>
                    <a:pt x="188" y="299"/>
                    <a:pt x="184" y="313"/>
                    <a:pt x="179" y="328"/>
                  </a:cubicBezTo>
                  <a:cubicBezTo>
                    <a:pt x="174" y="346"/>
                    <a:pt x="169" y="363"/>
                    <a:pt x="163" y="381"/>
                  </a:cubicBezTo>
                  <a:cubicBezTo>
                    <a:pt x="158" y="398"/>
                    <a:pt x="153" y="416"/>
                    <a:pt x="148" y="433"/>
                  </a:cubicBezTo>
                  <a:cubicBezTo>
                    <a:pt x="144" y="448"/>
                    <a:pt x="139" y="462"/>
                    <a:pt x="135" y="477"/>
                  </a:cubicBezTo>
                  <a:cubicBezTo>
                    <a:pt x="131" y="491"/>
                    <a:pt x="126" y="504"/>
                    <a:pt x="122" y="518"/>
                  </a:cubicBezTo>
                  <a:cubicBezTo>
                    <a:pt x="118" y="533"/>
                    <a:pt x="113" y="548"/>
                    <a:pt x="109" y="563"/>
                  </a:cubicBezTo>
                  <a:cubicBezTo>
                    <a:pt x="104" y="581"/>
                    <a:pt x="99" y="599"/>
                    <a:pt x="93" y="616"/>
                  </a:cubicBezTo>
                  <a:cubicBezTo>
                    <a:pt x="88" y="634"/>
                    <a:pt x="83" y="651"/>
                    <a:pt x="77" y="669"/>
                  </a:cubicBezTo>
                  <a:cubicBezTo>
                    <a:pt x="73" y="682"/>
                    <a:pt x="69" y="696"/>
                    <a:pt x="65" y="710"/>
                  </a:cubicBezTo>
                  <a:cubicBezTo>
                    <a:pt x="64" y="715"/>
                    <a:pt x="64" y="716"/>
                    <a:pt x="70" y="716"/>
                  </a:cubicBezTo>
                  <a:cubicBezTo>
                    <a:pt x="117" y="716"/>
                    <a:pt x="164" y="716"/>
                    <a:pt x="212" y="716"/>
                  </a:cubicBezTo>
                  <a:cubicBezTo>
                    <a:pt x="218" y="716"/>
                    <a:pt x="218" y="716"/>
                    <a:pt x="218" y="722"/>
                  </a:cubicBezTo>
                  <a:cubicBezTo>
                    <a:pt x="218" y="853"/>
                    <a:pt x="218" y="984"/>
                    <a:pt x="218" y="1116"/>
                  </a:cubicBezTo>
                  <a:cubicBezTo>
                    <a:pt x="218" y="1118"/>
                    <a:pt x="218" y="1120"/>
                    <a:pt x="218" y="1123"/>
                  </a:cubicBezTo>
                  <a:cubicBezTo>
                    <a:pt x="218" y="1130"/>
                    <a:pt x="223" y="1143"/>
                    <a:pt x="228" y="1150"/>
                  </a:cubicBezTo>
                  <a:cubicBezTo>
                    <a:pt x="228" y="1150"/>
                    <a:pt x="228" y="1150"/>
                    <a:pt x="228" y="1150"/>
                  </a:cubicBezTo>
                  <a:cubicBezTo>
                    <a:pt x="235" y="1161"/>
                    <a:pt x="245" y="1169"/>
                    <a:pt x="257" y="1174"/>
                  </a:cubicBezTo>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nvGrpSpPr>
          <p:cNvPr id="57" name="Group 56">
            <a:extLst>
              <a:ext uri="{FF2B5EF4-FFF2-40B4-BE49-F238E27FC236}">
                <a16:creationId xmlns:a16="http://schemas.microsoft.com/office/drawing/2014/main" id="{731AE59E-28CB-4C87-5B77-F0505AABB782}"/>
              </a:ext>
            </a:extLst>
          </p:cNvPr>
          <p:cNvGrpSpPr/>
          <p:nvPr/>
        </p:nvGrpSpPr>
        <p:grpSpPr>
          <a:xfrm>
            <a:off x="6028412" y="1302593"/>
            <a:ext cx="393417" cy="1001288"/>
            <a:chOff x="3046413" y="2012950"/>
            <a:chExt cx="1851025" cy="4549776"/>
          </a:xfrm>
          <a:solidFill>
            <a:schemeClr val="bg1"/>
          </a:solidFill>
        </p:grpSpPr>
        <p:sp>
          <p:nvSpPr>
            <p:cNvPr id="58" name="Freeform 6">
              <a:extLst>
                <a:ext uri="{FF2B5EF4-FFF2-40B4-BE49-F238E27FC236}">
                  <a16:creationId xmlns:a16="http://schemas.microsoft.com/office/drawing/2014/main" id="{EF21C51C-48FE-0365-569D-6D45C34AB27E}"/>
                </a:ext>
              </a:extLst>
            </p:cNvPr>
            <p:cNvSpPr>
              <a:spLocks/>
            </p:cNvSpPr>
            <p:nvPr/>
          </p:nvSpPr>
          <p:spPr bwMode="auto">
            <a:xfrm>
              <a:off x="3584575" y="2012950"/>
              <a:ext cx="776287" cy="757238"/>
            </a:xfrm>
            <a:custGeom>
              <a:avLst/>
              <a:gdLst>
                <a:gd name="T0" fmla="*/ 77 w 244"/>
                <a:gd name="T1" fmla="*/ 229 h 238"/>
                <a:gd name="T2" fmla="*/ 128 w 244"/>
                <a:gd name="T3" fmla="*/ 237 h 238"/>
                <a:gd name="T4" fmla="*/ 172 w 244"/>
                <a:gd name="T5" fmla="*/ 227 h 238"/>
                <a:gd name="T6" fmla="*/ 214 w 244"/>
                <a:gd name="T7" fmla="*/ 198 h 238"/>
                <a:gd name="T8" fmla="*/ 244 w 244"/>
                <a:gd name="T9" fmla="*/ 118 h 238"/>
                <a:gd name="T10" fmla="*/ 222 w 244"/>
                <a:gd name="T11" fmla="*/ 52 h 238"/>
                <a:gd name="T12" fmla="*/ 116 w 244"/>
                <a:gd name="T13" fmla="*/ 2 h 238"/>
                <a:gd name="T14" fmla="*/ 61 w 244"/>
                <a:gd name="T15" fmla="*/ 17 h 238"/>
                <a:gd name="T16" fmla="*/ 13 w 244"/>
                <a:gd name="T17" fmla="*/ 68 h 238"/>
                <a:gd name="T18" fmla="*/ 0 w 244"/>
                <a:gd name="T19" fmla="*/ 121 h 238"/>
                <a:gd name="T20" fmla="*/ 13 w 244"/>
                <a:gd name="T21" fmla="*/ 173 h 238"/>
                <a:gd name="T22" fmla="*/ 77 w 244"/>
                <a:gd name="T23" fmla="*/ 22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 h="238">
                  <a:moveTo>
                    <a:pt x="77" y="229"/>
                  </a:moveTo>
                  <a:cubicBezTo>
                    <a:pt x="93" y="236"/>
                    <a:pt x="110" y="238"/>
                    <a:pt x="128" y="237"/>
                  </a:cubicBezTo>
                  <a:cubicBezTo>
                    <a:pt x="143" y="236"/>
                    <a:pt x="158" y="233"/>
                    <a:pt x="172" y="227"/>
                  </a:cubicBezTo>
                  <a:cubicBezTo>
                    <a:pt x="188" y="220"/>
                    <a:pt x="202" y="211"/>
                    <a:pt x="214" y="198"/>
                  </a:cubicBezTo>
                  <a:cubicBezTo>
                    <a:pt x="234" y="175"/>
                    <a:pt x="244" y="148"/>
                    <a:pt x="244" y="118"/>
                  </a:cubicBezTo>
                  <a:cubicBezTo>
                    <a:pt x="244" y="93"/>
                    <a:pt x="237" y="71"/>
                    <a:pt x="222" y="52"/>
                  </a:cubicBezTo>
                  <a:cubicBezTo>
                    <a:pt x="197" y="19"/>
                    <a:pt x="164" y="2"/>
                    <a:pt x="116" y="2"/>
                  </a:cubicBezTo>
                  <a:cubicBezTo>
                    <a:pt x="97" y="0"/>
                    <a:pt x="74" y="10"/>
                    <a:pt x="61" y="17"/>
                  </a:cubicBezTo>
                  <a:cubicBezTo>
                    <a:pt x="40" y="29"/>
                    <a:pt x="24" y="46"/>
                    <a:pt x="13" y="68"/>
                  </a:cubicBezTo>
                  <a:cubicBezTo>
                    <a:pt x="4" y="85"/>
                    <a:pt x="0" y="103"/>
                    <a:pt x="0" y="121"/>
                  </a:cubicBezTo>
                  <a:cubicBezTo>
                    <a:pt x="0" y="139"/>
                    <a:pt x="5" y="157"/>
                    <a:pt x="13" y="173"/>
                  </a:cubicBezTo>
                  <a:cubicBezTo>
                    <a:pt x="28" y="200"/>
                    <a:pt x="49" y="218"/>
                    <a:pt x="77" y="229"/>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9" name="Freeform 7">
              <a:extLst>
                <a:ext uri="{FF2B5EF4-FFF2-40B4-BE49-F238E27FC236}">
                  <a16:creationId xmlns:a16="http://schemas.microsoft.com/office/drawing/2014/main" id="{B7DCD4F0-EB31-5B8A-1EF7-5B58F780EFF8}"/>
                </a:ext>
              </a:extLst>
            </p:cNvPr>
            <p:cNvSpPr>
              <a:spLocks/>
            </p:cNvSpPr>
            <p:nvPr/>
          </p:nvSpPr>
          <p:spPr bwMode="auto">
            <a:xfrm>
              <a:off x="4291013" y="6562725"/>
              <a:ext cx="0" cy="0"/>
            </a:xfrm>
            <a:custGeom>
              <a:avLst/>
              <a:gdLst/>
              <a:ahLst/>
              <a:cxnLst>
                <a:cxn ang="0">
                  <a:pos x="0" y="0"/>
                </a:cxn>
                <a:cxn ang="0">
                  <a:pos x="0" y="0"/>
                </a:cxn>
              </a:cxnLst>
              <a:rect l="0" t="0" r="r" b="b"/>
              <a:pathLst>
                <a:path>
                  <a:moveTo>
                    <a:pt x="0" y="0"/>
                  </a:moveTo>
                  <a:cubicBezTo>
                    <a:pt x="0" y="0"/>
                    <a:pt x="0" y="0"/>
                    <a:pt x="0" y="0"/>
                  </a:cubicBezTo>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0" name="Line 9">
              <a:extLst>
                <a:ext uri="{FF2B5EF4-FFF2-40B4-BE49-F238E27FC236}">
                  <a16:creationId xmlns:a16="http://schemas.microsoft.com/office/drawing/2014/main" id="{6454CAF8-EFFE-6611-F0BA-E0A38F7A8892}"/>
                </a:ext>
              </a:extLst>
            </p:cNvPr>
            <p:cNvSpPr>
              <a:spLocks noChangeShapeType="1"/>
            </p:cNvSpPr>
            <p:nvPr/>
          </p:nvSpPr>
          <p:spPr bwMode="auto">
            <a:xfrm>
              <a:off x="3746500" y="6556375"/>
              <a:ext cx="0" cy="0"/>
            </a:xfrm>
            <a:prstGeom prst="lin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 name="Line 10">
              <a:extLst>
                <a:ext uri="{FF2B5EF4-FFF2-40B4-BE49-F238E27FC236}">
                  <a16:creationId xmlns:a16="http://schemas.microsoft.com/office/drawing/2014/main" id="{268C48D0-82CB-C342-0905-D94F6D44390C}"/>
                </a:ext>
              </a:extLst>
            </p:cNvPr>
            <p:cNvSpPr>
              <a:spLocks noChangeShapeType="1"/>
            </p:cNvSpPr>
            <p:nvPr/>
          </p:nvSpPr>
          <p:spPr bwMode="auto">
            <a:xfrm>
              <a:off x="3746500" y="6556375"/>
              <a:ext cx="0" cy="0"/>
            </a:xfrm>
            <a:prstGeom prst="lin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 name="Freeform 11">
              <a:extLst>
                <a:ext uri="{FF2B5EF4-FFF2-40B4-BE49-F238E27FC236}">
                  <a16:creationId xmlns:a16="http://schemas.microsoft.com/office/drawing/2014/main" id="{C83ED4EF-D95A-805F-89A9-D0C2F9B14EFF}"/>
                </a:ext>
              </a:extLst>
            </p:cNvPr>
            <p:cNvSpPr>
              <a:spLocks/>
            </p:cNvSpPr>
            <p:nvPr/>
          </p:nvSpPr>
          <p:spPr bwMode="auto">
            <a:xfrm>
              <a:off x="3046413" y="2824163"/>
              <a:ext cx="1851025" cy="3738563"/>
            </a:xfrm>
            <a:custGeom>
              <a:avLst/>
              <a:gdLst>
                <a:gd name="T0" fmla="*/ 569 w 582"/>
                <a:gd name="T1" fmla="*/ 93 h 1175"/>
                <a:gd name="T2" fmla="*/ 500 w 582"/>
                <a:gd name="T3" fmla="*/ 20 h 1175"/>
                <a:gd name="T4" fmla="*/ 410 w 582"/>
                <a:gd name="T5" fmla="*/ 1 h 1175"/>
                <a:gd name="T6" fmla="*/ 80 w 582"/>
                <a:gd name="T7" fmla="*/ 20 h 1175"/>
                <a:gd name="T8" fmla="*/ 0 w 582"/>
                <a:gd name="T9" fmla="*/ 147 h 1175"/>
                <a:gd name="T10" fmla="*/ 9 w 582"/>
                <a:gd name="T11" fmla="*/ 547 h 1175"/>
                <a:gd name="T12" fmla="*/ 100 w 582"/>
                <a:gd name="T13" fmla="*/ 542 h 1175"/>
                <a:gd name="T14" fmla="*/ 106 w 582"/>
                <a:gd name="T15" fmla="*/ 197 h 1175"/>
                <a:gd name="T16" fmla="*/ 109 w 582"/>
                <a:gd name="T17" fmla="*/ 189 h 1175"/>
                <a:gd name="T18" fmla="*/ 133 w 582"/>
                <a:gd name="T19" fmla="*/ 194 h 1175"/>
                <a:gd name="T20" fmla="*/ 133 w 582"/>
                <a:gd name="T21" fmla="*/ 968 h 1175"/>
                <a:gd name="T22" fmla="*/ 132 w 582"/>
                <a:gd name="T23" fmla="*/ 1103 h 1175"/>
                <a:gd name="T24" fmla="*/ 188 w 582"/>
                <a:gd name="T25" fmla="*/ 1173 h 1175"/>
                <a:gd name="T26" fmla="*/ 204 w 582"/>
                <a:gd name="T27" fmla="*/ 1175 h 1175"/>
                <a:gd name="T28" fmla="*/ 251 w 582"/>
                <a:gd name="T29" fmla="*/ 1158 h 1175"/>
                <a:gd name="T30" fmla="*/ 265 w 582"/>
                <a:gd name="T31" fmla="*/ 1142 h 1175"/>
                <a:gd name="T32" fmla="*/ 273 w 582"/>
                <a:gd name="T33" fmla="*/ 1123 h 1175"/>
                <a:gd name="T34" fmla="*/ 276 w 582"/>
                <a:gd name="T35" fmla="*/ 1103 h 1175"/>
                <a:gd name="T36" fmla="*/ 276 w 582"/>
                <a:gd name="T37" fmla="*/ 582 h 1175"/>
                <a:gd name="T38" fmla="*/ 281 w 582"/>
                <a:gd name="T39" fmla="*/ 572 h 1175"/>
                <a:gd name="T40" fmla="*/ 305 w 582"/>
                <a:gd name="T41" fmla="*/ 577 h 1175"/>
                <a:gd name="T42" fmla="*/ 305 w 582"/>
                <a:gd name="T43" fmla="*/ 1102 h 1175"/>
                <a:gd name="T44" fmla="*/ 305 w 582"/>
                <a:gd name="T45" fmla="*/ 1105 h 1175"/>
                <a:gd name="T46" fmla="*/ 313 w 582"/>
                <a:gd name="T47" fmla="*/ 1136 h 1175"/>
                <a:gd name="T48" fmla="*/ 361 w 582"/>
                <a:gd name="T49" fmla="*/ 1173 h 1175"/>
                <a:gd name="T50" fmla="*/ 438 w 582"/>
                <a:gd name="T51" fmla="*/ 1141 h 1175"/>
                <a:gd name="T52" fmla="*/ 441 w 582"/>
                <a:gd name="T53" fmla="*/ 1136 h 1175"/>
                <a:gd name="T54" fmla="*/ 444 w 582"/>
                <a:gd name="T55" fmla="*/ 1130 h 1175"/>
                <a:gd name="T56" fmla="*/ 449 w 582"/>
                <a:gd name="T57" fmla="*/ 1103 h 1175"/>
                <a:gd name="T58" fmla="*/ 449 w 582"/>
                <a:gd name="T59" fmla="*/ 1101 h 1175"/>
                <a:gd name="T60" fmla="*/ 449 w 582"/>
                <a:gd name="T61" fmla="*/ 194 h 1175"/>
                <a:gd name="T62" fmla="*/ 470 w 582"/>
                <a:gd name="T63" fmla="*/ 189 h 1175"/>
                <a:gd name="T64" fmla="*/ 476 w 582"/>
                <a:gd name="T65" fmla="*/ 264 h 1175"/>
                <a:gd name="T66" fmla="*/ 529 w 582"/>
                <a:gd name="T67" fmla="*/ 569 h 1175"/>
                <a:gd name="T68" fmla="*/ 582 w 582"/>
                <a:gd name="T69" fmla="*/ 517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2" h="1175">
                  <a:moveTo>
                    <a:pt x="582" y="147"/>
                  </a:moveTo>
                  <a:cubicBezTo>
                    <a:pt x="582" y="129"/>
                    <a:pt x="578" y="110"/>
                    <a:pt x="569" y="93"/>
                  </a:cubicBezTo>
                  <a:cubicBezTo>
                    <a:pt x="564" y="83"/>
                    <a:pt x="558" y="72"/>
                    <a:pt x="551" y="62"/>
                  </a:cubicBezTo>
                  <a:cubicBezTo>
                    <a:pt x="538" y="44"/>
                    <a:pt x="513" y="26"/>
                    <a:pt x="500" y="20"/>
                  </a:cubicBezTo>
                  <a:cubicBezTo>
                    <a:pt x="489" y="15"/>
                    <a:pt x="478" y="11"/>
                    <a:pt x="466" y="7"/>
                  </a:cubicBezTo>
                  <a:cubicBezTo>
                    <a:pt x="448" y="0"/>
                    <a:pt x="429" y="1"/>
                    <a:pt x="410" y="1"/>
                  </a:cubicBezTo>
                  <a:cubicBezTo>
                    <a:pt x="324" y="1"/>
                    <a:pt x="239" y="1"/>
                    <a:pt x="153" y="1"/>
                  </a:cubicBezTo>
                  <a:cubicBezTo>
                    <a:pt x="127" y="1"/>
                    <a:pt x="103" y="8"/>
                    <a:pt x="80" y="20"/>
                  </a:cubicBezTo>
                  <a:cubicBezTo>
                    <a:pt x="52" y="35"/>
                    <a:pt x="31" y="56"/>
                    <a:pt x="16" y="84"/>
                  </a:cubicBezTo>
                  <a:cubicBezTo>
                    <a:pt x="6" y="104"/>
                    <a:pt x="0" y="125"/>
                    <a:pt x="0" y="147"/>
                  </a:cubicBezTo>
                  <a:cubicBezTo>
                    <a:pt x="0" y="269"/>
                    <a:pt x="0" y="391"/>
                    <a:pt x="0" y="513"/>
                  </a:cubicBezTo>
                  <a:cubicBezTo>
                    <a:pt x="0" y="525"/>
                    <a:pt x="1" y="537"/>
                    <a:pt x="9" y="547"/>
                  </a:cubicBezTo>
                  <a:cubicBezTo>
                    <a:pt x="18" y="560"/>
                    <a:pt x="30" y="567"/>
                    <a:pt x="46" y="569"/>
                  </a:cubicBezTo>
                  <a:cubicBezTo>
                    <a:pt x="69" y="571"/>
                    <a:pt x="88" y="562"/>
                    <a:pt x="100" y="542"/>
                  </a:cubicBezTo>
                  <a:cubicBezTo>
                    <a:pt x="104" y="535"/>
                    <a:pt x="106" y="527"/>
                    <a:pt x="106" y="519"/>
                  </a:cubicBezTo>
                  <a:cubicBezTo>
                    <a:pt x="106" y="412"/>
                    <a:pt x="106" y="304"/>
                    <a:pt x="106" y="197"/>
                  </a:cubicBezTo>
                  <a:cubicBezTo>
                    <a:pt x="106" y="195"/>
                    <a:pt x="105" y="193"/>
                    <a:pt x="106" y="192"/>
                  </a:cubicBezTo>
                  <a:cubicBezTo>
                    <a:pt x="106" y="191"/>
                    <a:pt x="108" y="189"/>
                    <a:pt x="109" y="189"/>
                  </a:cubicBezTo>
                  <a:cubicBezTo>
                    <a:pt x="116" y="188"/>
                    <a:pt x="122" y="189"/>
                    <a:pt x="129" y="189"/>
                  </a:cubicBezTo>
                  <a:cubicBezTo>
                    <a:pt x="133" y="188"/>
                    <a:pt x="133" y="191"/>
                    <a:pt x="133" y="194"/>
                  </a:cubicBezTo>
                  <a:cubicBezTo>
                    <a:pt x="133" y="210"/>
                    <a:pt x="133" y="225"/>
                    <a:pt x="133" y="241"/>
                  </a:cubicBezTo>
                  <a:cubicBezTo>
                    <a:pt x="133" y="484"/>
                    <a:pt x="133" y="726"/>
                    <a:pt x="133" y="968"/>
                  </a:cubicBezTo>
                  <a:cubicBezTo>
                    <a:pt x="133" y="1012"/>
                    <a:pt x="133" y="1056"/>
                    <a:pt x="133" y="1099"/>
                  </a:cubicBezTo>
                  <a:cubicBezTo>
                    <a:pt x="133" y="1100"/>
                    <a:pt x="132" y="1102"/>
                    <a:pt x="132" y="1103"/>
                  </a:cubicBezTo>
                  <a:cubicBezTo>
                    <a:pt x="132" y="1137"/>
                    <a:pt x="156" y="1166"/>
                    <a:pt x="188" y="1173"/>
                  </a:cubicBezTo>
                  <a:cubicBezTo>
                    <a:pt x="188" y="1173"/>
                    <a:pt x="188" y="1173"/>
                    <a:pt x="188" y="1173"/>
                  </a:cubicBezTo>
                  <a:cubicBezTo>
                    <a:pt x="188" y="1173"/>
                    <a:pt x="188" y="1173"/>
                    <a:pt x="189" y="1173"/>
                  </a:cubicBezTo>
                  <a:cubicBezTo>
                    <a:pt x="194" y="1174"/>
                    <a:pt x="199" y="1175"/>
                    <a:pt x="204" y="1175"/>
                  </a:cubicBezTo>
                  <a:cubicBezTo>
                    <a:pt x="210" y="1175"/>
                    <a:pt x="215" y="1174"/>
                    <a:pt x="220" y="1173"/>
                  </a:cubicBezTo>
                  <a:cubicBezTo>
                    <a:pt x="231" y="1171"/>
                    <a:pt x="242" y="1165"/>
                    <a:pt x="251" y="1158"/>
                  </a:cubicBezTo>
                  <a:cubicBezTo>
                    <a:pt x="256" y="1154"/>
                    <a:pt x="260" y="1149"/>
                    <a:pt x="264" y="1144"/>
                  </a:cubicBezTo>
                  <a:cubicBezTo>
                    <a:pt x="264" y="1143"/>
                    <a:pt x="264" y="1142"/>
                    <a:pt x="265" y="1142"/>
                  </a:cubicBezTo>
                  <a:cubicBezTo>
                    <a:pt x="265" y="1141"/>
                    <a:pt x="266" y="1141"/>
                    <a:pt x="266" y="1140"/>
                  </a:cubicBezTo>
                  <a:cubicBezTo>
                    <a:pt x="269" y="1135"/>
                    <a:pt x="272" y="1129"/>
                    <a:pt x="273" y="1123"/>
                  </a:cubicBezTo>
                  <a:cubicBezTo>
                    <a:pt x="273" y="1123"/>
                    <a:pt x="273" y="1123"/>
                    <a:pt x="273" y="1123"/>
                  </a:cubicBezTo>
                  <a:cubicBezTo>
                    <a:pt x="275" y="1117"/>
                    <a:pt x="276" y="1110"/>
                    <a:pt x="276" y="1103"/>
                  </a:cubicBezTo>
                  <a:cubicBezTo>
                    <a:pt x="276" y="1102"/>
                    <a:pt x="276" y="1100"/>
                    <a:pt x="276" y="1099"/>
                  </a:cubicBezTo>
                  <a:cubicBezTo>
                    <a:pt x="276" y="927"/>
                    <a:pt x="276" y="754"/>
                    <a:pt x="276" y="582"/>
                  </a:cubicBezTo>
                  <a:cubicBezTo>
                    <a:pt x="276" y="581"/>
                    <a:pt x="276" y="579"/>
                    <a:pt x="276" y="578"/>
                  </a:cubicBezTo>
                  <a:cubicBezTo>
                    <a:pt x="276" y="574"/>
                    <a:pt x="278" y="572"/>
                    <a:pt x="281" y="572"/>
                  </a:cubicBezTo>
                  <a:cubicBezTo>
                    <a:pt x="288" y="572"/>
                    <a:pt x="294" y="572"/>
                    <a:pt x="300" y="572"/>
                  </a:cubicBezTo>
                  <a:cubicBezTo>
                    <a:pt x="303" y="572"/>
                    <a:pt x="305" y="574"/>
                    <a:pt x="305" y="577"/>
                  </a:cubicBezTo>
                  <a:cubicBezTo>
                    <a:pt x="305" y="579"/>
                    <a:pt x="305" y="581"/>
                    <a:pt x="305" y="583"/>
                  </a:cubicBezTo>
                  <a:cubicBezTo>
                    <a:pt x="305" y="756"/>
                    <a:pt x="305" y="929"/>
                    <a:pt x="305" y="1102"/>
                  </a:cubicBezTo>
                  <a:cubicBezTo>
                    <a:pt x="305" y="1102"/>
                    <a:pt x="305" y="1103"/>
                    <a:pt x="305" y="1103"/>
                  </a:cubicBezTo>
                  <a:cubicBezTo>
                    <a:pt x="305" y="1104"/>
                    <a:pt x="305" y="1104"/>
                    <a:pt x="305" y="1105"/>
                  </a:cubicBezTo>
                  <a:cubicBezTo>
                    <a:pt x="305" y="1105"/>
                    <a:pt x="305" y="1105"/>
                    <a:pt x="305" y="1105"/>
                  </a:cubicBezTo>
                  <a:cubicBezTo>
                    <a:pt x="305" y="1116"/>
                    <a:pt x="308" y="1126"/>
                    <a:pt x="313" y="1136"/>
                  </a:cubicBezTo>
                  <a:cubicBezTo>
                    <a:pt x="320" y="1150"/>
                    <a:pt x="333" y="1162"/>
                    <a:pt x="348" y="1169"/>
                  </a:cubicBezTo>
                  <a:cubicBezTo>
                    <a:pt x="361" y="1173"/>
                    <a:pt x="361" y="1173"/>
                    <a:pt x="361" y="1173"/>
                  </a:cubicBezTo>
                  <a:cubicBezTo>
                    <a:pt x="366" y="1174"/>
                    <a:pt x="371" y="1175"/>
                    <a:pt x="377" y="1175"/>
                  </a:cubicBezTo>
                  <a:cubicBezTo>
                    <a:pt x="402" y="1175"/>
                    <a:pt x="425" y="1162"/>
                    <a:pt x="438" y="1141"/>
                  </a:cubicBezTo>
                  <a:cubicBezTo>
                    <a:pt x="438" y="1140"/>
                    <a:pt x="439" y="1139"/>
                    <a:pt x="440" y="1138"/>
                  </a:cubicBezTo>
                  <a:cubicBezTo>
                    <a:pt x="440" y="1137"/>
                    <a:pt x="440" y="1137"/>
                    <a:pt x="441" y="1136"/>
                  </a:cubicBezTo>
                  <a:cubicBezTo>
                    <a:pt x="441" y="1135"/>
                    <a:pt x="442" y="1134"/>
                    <a:pt x="443" y="1132"/>
                  </a:cubicBezTo>
                  <a:cubicBezTo>
                    <a:pt x="443" y="1131"/>
                    <a:pt x="443" y="1130"/>
                    <a:pt x="444" y="1130"/>
                  </a:cubicBezTo>
                  <a:cubicBezTo>
                    <a:pt x="444" y="1129"/>
                    <a:pt x="444" y="1128"/>
                    <a:pt x="444" y="1127"/>
                  </a:cubicBezTo>
                  <a:cubicBezTo>
                    <a:pt x="447" y="1120"/>
                    <a:pt x="449" y="1112"/>
                    <a:pt x="449" y="1103"/>
                  </a:cubicBezTo>
                  <a:cubicBezTo>
                    <a:pt x="449" y="1103"/>
                    <a:pt x="449" y="1102"/>
                    <a:pt x="449" y="1101"/>
                  </a:cubicBezTo>
                  <a:cubicBezTo>
                    <a:pt x="449" y="1101"/>
                    <a:pt x="449" y="1101"/>
                    <a:pt x="449" y="1101"/>
                  </a:cubicBezTo>
                  <a:cubicBezTo>
                    <a:pt x="449" y="950"/>
                    <a:pt x="449" y="798"/>
                    <a:pt x="449" y="647"/>
                  </a:cubicBezTo>
                  <a:cubicBezTo>
                    <a:pt x="449" y="496"/>
                    <a:pt x="449" y="345"/>
                    <a:pt x="449" y="194"/>
                  </a:cubicBezTo>
                  <a:cubicBezTo>
                    <a:pt x="449" y="190"/>
                    <a:pt x="450" y="188"/>
                    <a:pt x="454" y="189"/>
                  </a:cubicBezTo>
                  <a:cubicBezTo>
                    <a:pt x="459" y="189"/>
                    <a:pt x="464" y="189"/>
                    <a:pt x="470" y="189"/>
                  </a:cubicBezTo>
                  <a:cubicBezTo>
                    <a:pt x="476" y="189"/>
                    <a:pt x="476" y="189"/>
                    <a:pt x="476" y="195"/>
                  </a:cubicBezTo>
                  <a:cubicBezTo>
                    <a:pt x="476" y="218"/>
                    <a:pt x="476" y="241"/>
                    <a:pt x="476" y="264"/>
                  </a:cubicBezTo>
                  <a:cubicBezTo>
                    <a:pt x="476" y="348"/>
                    <a:pt x="476" y="432"/>
                    <a:pt x="476" y="517"/>
                  </a:cubicBezTo>
                  <a:cubicBezTo>
                    <a:pt x="475" y="546"/>
                    <a:pt x="501" y="570"/>
                    <a:pt x="529" y="569"/>
                  </a:cubicBezTo>
                  <a:cubicBezTo>
                    <a:pt x="550" y="569"/>
                    <a:pt x="565" y="560"/>
                    <a:pt x="576" y="542"/>
                  </a:cubicBezTo>
                  <a:cubicBezTo>
                    <a:pt x="580" y="534"/>
                    <a:pt x="582" y="526"/>
                    <a:pt x="582" y="517"/>
                  </a:cubicBezTo>
                  <a:cubicBezTo>
                    <a:pt x="582" y="393"/>
                    <a:pt x="582" y="270"/>
                    <a:pt x="582" y="147"/>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sp>
        <p:nvSpPr>
          <p:cNvPr id="63" name="Rectangle 62">
            <a:extLst>
              <a:ext uri="{FF2B5EF4-FFF2-40B4-BE49-F238E27FC236}">
                <a16:creationId xmlns:a16="http://schemas.microsoft.com/office/drawing/2014/main" id="{93107F28-4DE2-B90F-A833-6C1560080F9F}"/>
              </a:ext>
            </a:extLst>
          </p:cNvPr>
          <p:cNvSpPr/>
          <p:nvPr/>
        </p:nvSpPr>
        <p:spPr>
          <a:xfrm>
            <a:off x="6486525" y="2652713"/>
            <a:ext cx="2732088"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600">
              <a:solidFill>
                <a:prstClr val="white"/>
              </a:solidFill>
            </a:endParaRPr>
          </a:p>
        </p:txBody>
      </p:sp>
      <p:grpSp>
        <p:nvGrpSpPr>
          <p:cNvPr id="64" name="Group 63">
            <a:extLst>
              <a:ext uri="{FF2B5EF4-FFF2-40B4-BE49-F238E27FC236}">
                <a16:creationId xmlns:a16="http://schemas.microsoft.com/office/drawing/2014/main" id="{9A994474-F00F-1D79-E741-523AC2810B59}"/>
              </a:ext>
            </a:extLst>
          </p:cNvPr>
          <p:cNvGrpSpPr/>
          <p:nvPr/>
        </p:nvGrpSpPr>
        <p:grpSpPr>
          <a:xfrm>
            <a:off x="6545734" y="1488854"/>
            <a:ext cx="695215" cy="684719"/>
            <a:chOff x="6619985" y="380309"/>
            <a:chExt cx="695215" cy="684719"/>
          </a:xfrm>
          <a:solidFill>
            <a:schemeClr val="bg1"/>
          </a:solidFill>
        </p:grpSpPr>
        <p:sp>
          <p:nvSpPr>
            <p:cNvPr id="65" name="Rectangle 64">
              <a:extLst>
                <a:ext uri="{FF2B5EF4-FFF2-40B4-BE49-F238E27FC236}">
                  <a16:creationId xmlns:a16="http://schemas.microsoft.com/office/drawing/2014/main" id="{A63E733A-466D-419C-C791-6ECD9CA7C2CC}"/>
                </a:ext>
              </a:extLst>
            </p:cNvPr>
            <p:cNvSpPr/>
            <p:nvPr/>
          </p:nvSpPr>
          <p:spPr>
            <a:xfrm>
              <a:off x="6619985" y="380309"/>
              <a:ext cx="695215" cy="684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6" name="TextBox 65">
              <a:extLst>
                <a:ext uri="{FF2B5EF4-FFF2-40B4-BE49-F238E27FC236}">
                  <a16:creationId xmlns:a16="http://schemas.microsoft.com/office/drawing/2014/main" id="{A4555168-70EB-31BE-9797-86E50207F6BD}"/>
                </a:ext>
              </a:extLst>
            </p:cNvPr>
            <p:cNvSpPr txBox="1"/>
            <p:nvPr/>
          </p:nvSpPr>
          <p:spPr>
            <a:xfrm>
              <a:off x="6683484" y="518960"/>
              <a:ext cx="631716" cy="466646"/>
            </a:xfrm>
            <a:prstGeom prst="rect">
              <a:avLst/>
            </a:prstGeom>
            <a:grpFill/>
          </p:spPr>
          <p:txBody>
            <a:bodyPr>
              <a:spAutoFit/>
            </a:bodyPr>
            <a:lstStyle/>
            <a:p>
              <a:pPr algn="ctr" eaLnBrk="1" fontAlgn="auto" hangingPunct="1">
                <a:spcBef>
                  <a:spcPts val="0"/>
                </a:spcBef>
                <a:spcAft>
                  <a:spcPts val="0"/>
                </a:spcAft>
                <a:defRPr/>
              </a:pPr>
              <a:r>
                <a:rPr lang="mn-MN" sz="2400" b="1">
                  <a:solidFill>
                    <a:srgbClr val="202C4D"/>
                  </a:solidFill>
                  <a:latin typeface="Arial" panose="020B0604020202020204" pitchFamily="34" charset="0"/>
                  <a:ea typeface="Noto Sans" panose="020B0502040504020204" pitchFamily="34"/>
                  <a:cs typeface="Arial" panose="020B0604020202020204" pitchFamily="34" charset="0"/>
                </a:rPr>
                <a:t>6</a:t>
              </a:r>
              <a:r>
                <a:rPr lang="en-US" sz="2400" b="1">
                  <a:solidFill>
                    <a:srgbClr val="202C4D"/>
                  </a:solidFill>
                  <a:latin typeface="Arial" panose="020B0604020202020204" pitchFamily="34" charset="0"/>
                  <a:ea typeface="Noto Sans" panose="020B0502040504020204" pitchFamily="34"/>
                  <a:cs typeface="Arial" panose="020B0604020202020204" pitchFamily="34" charset="0"/>
                </a:rPr>
                <a:t>6</a:t>
              </a:r>
            </a:p>
          </p:txBody>
        </p:sp>
      </p:grpSp>
      <p:sp>
        <p:nvSpPr>
          <p:cNvPr id="12309" name="TextBox 66">
            <a:extLst>
              <a:ext uri="{FF2B5EF4-FFF2-40B4-BE49-F238E27FC236}">
                <a16:creationId xmlns:a16="http://schemas.microsoft.com/office/drawing/2014/main" id="{32F5ABF7-FB78-8E6A-6F95-8C50C2CF51BC}"/>
              </a:ext>
            </a:extLst>
          </p:cNvPr>
          <p:cNvSpPr txBox="1">
            <a:spLocks noChangeArrowheads="1"/>
          </p:cNvSpPr>
          <p:nvPr/>
        </p:nvSpPr>
        <p:spPr bwMode="auto">
          <a:xfrm>
            <a:off x="6503988" y="2693988"/>
            <a:ext cx="2681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202C4D"/>
                </a:solidFill>
                <a:latin typeface="Arial" panose="020B0604020202020204" pitchFamily="34" charset="0"/>
                <a:ea typeface="Noto Sans" panose="020B0502040504020204" pitchFamily="34" charset="0"/>
                <a:cs typeface="Arial" panose="020B0604020202020204" pitchFamily="34" charset="0"/>
              </a:rPr>
              <a:t>261(176 </a:t>
            </a:r>
            <a:r>
              <a:rPr lang="mn-MN" altLang="en-US" b="1">
                <a:solidFill>
                  <a:srgbClr val="202C4D"/>
                </a:solidFill>
                <a:latin typeface="Arial" panose="020B0604020202020204" pitchFamily="34" charset="0"/>
                <a:ea typeface="Noto Sans" panose="020B0502040504020204" pitchFamily="34" charset="0"/>
                <a:cs typeface="Arial" panose="020B0604020202020204" pitchFamily="34" charset="0"/>
              </a:rPr>
              <a:t>багш</a:t>
            </a:r>
            <a:r>
              <a:rPr lang="en-US" altLang="en-US" b="1">
                <a:solidFill>
                  <a:srgbClr val="202C4D"/>
                </a:solidFill>
                <a:latin typeface="Arial" panose="020B0604020202020204" pitchFamily="34" charset="0"/>
                <a:ea typeface="Noto Sans" panose="020B0502040504020204" pitchFamily="34" charset="0"/>
                <a:cs typeface="Arial" panose="020B0604020202020204" pitchFamily="34" charset="0"/>
              </a:rPr>
              <a:t>)</a:t>
            </a:r>
          </a:p>
        </p:txBody>
      </p:sp>
      <p:sp>
        <p:nvSpPr>
          <p:cNvPr id="68" name="Rectangle: Rounded Corners 67">
            <a:extLst>
              <a:ext uri="{FF2B5EF4-FFF2-40B4-BE49-F238E27FC236}">
                <a16:creationId xmlns:a16="http://schemas.microsoft.com/office/drawing/2014/main" id="{C296F6CF-A5A0-1DC9-AFAD-6A9CD9F79818}"/>
              </a:ext>
            </a:extLst>
          </p:cNvPr>
          <p:cNvSpPr/>
          <p:nvPr/>
        </p:nvSpPr>
        <p:spPr>
          <a:xfrm>
            <a:off x="7394575" y="1185863"/>
            <a:ext cx="3328988" cy="1185862"/>
          </a:xfrm>
          <a:prstGeom prst="roundRect">
            <a:avLst/>
          </a:prstGeom>
          <a:ln w="28575"/>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mn-MN" sz="2800" b="1">
                <a:solidFill>
                  <a:srgbClr val="202C4D"/>
                </a:solidFill>
                <a:latin typeface="Arial" panose="020B0604020202020204" pitchFamily="34" charset="0"/>
                <a:cs typeface="Arial" panose="020B0604020202020204" pitchFamily="34" charset="0"/>
              </a:rPr>
              <a:t>Нийт 327                        </a:t>
            </a:r>
            <a:r>
              <a:rPr lang="mn-MN" sz="2000" b="1">
                <a:solidFill>
                  <a:srgbClr val="202C4D"/>
                </a:solidFill>
                <a:latin typeface="Arial" panose="020B0604020202020204" pitchFamily="34" charset="0"/>
                <a:cs typeface="Arial" panose="020B0604020202020204" pitchFamily="34" charset="0"/>
              </a:rPr>
              <a:t>ЕБС багш, ажилчид                          Хүйсийн харьцаа 20</a:t>
            </a:r>
            <a:r>
              <a:rPr lang="en-US" sz="2000" b="1">
                <a:solidFill>
                  <a:srgbClr val="202C4D"/>
                </a:solidFill>
                <a:latin typeface="Arial" panose="020B0604020202020204" pitchFamily="34" charset="0"/>
                <a:cs typeface="Arial" panose="020B0604020202020204" pitchFamily="34" charset="0"/>
              </a:rPr>
              <a:t>/80 </a:t>
            </a:r>
          </a:p>
        </p:txBody>
      </p:sp>
      <p:pic>
        <p:nvPicPr>
          <p:cNvPr id="12311" name="Picture 69">
            <a:extLst>
              <a:ext uri="{FF2B5EF4-FFF2-40B4-BE49-F238E27FC236}">
                <a16:creationId xmlns:a16="http://schemas.microsoft.com/office/drawing/2014/main" id="{D9ED653A-C87B-E33D-45F6-CD3597EAB6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7063" y="3929063"/>
            <a:ext cx="25828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Arrow: Curved Up 72">
            <a:extLst>
              <a:ext uri="{FF2B5EF4-FFF2-40B4-BE49-F238E27FC236}">
                <a16:creationId xmlns:a16="http://schemas.microsoft.com/office/drawing/2014/main" id="{847081E5-9384-ECB0-3E10-894A08228123}"/>
              </a:ext>
            </a:extLst>
          </p:cNvPr>
          <p:cNvSpPr/>
          <p:nvPr/>
        </p:nvSpPr>
        <p:spPr>
          <a:xfrm rot="1482395">
            <a:off x="3824288" y="5551488"/>
            <a:ext cx="909637" cy="400050"/>
          </a:xfrm>
          <a:prstGeom prst="curvedUpArrow">
            <a:avLst>
              <a:gd name="adj1" fmla="val 25000"/>
              <a:gd name="adj2" fmla="val 50000"/>
              <a:gd name="adj3" fmla="val 275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74" name="Arrow: Curved Up 73">
            <a:extLst>
              <a:ext uri="{FF2B5EF4-FFF2-40B4-BE49-F238E27FC236}">
                <a16:creationId xmlns:a16="http://schemas.microsoft.com/office/drawing/2014/main" id="{54FF6CB1-4EC3-566A-4076-909776B79284}"/>
              </a:ext>
            </a:extLst>
          </p:cNvPr>
          <p:cNvSpPr/>
          <p:nvPr/>
        </p:nvSpPr>
        <p:spPr>
          <a:xfrm rot="18229490">
            <a:off x="7867650" y="5510213"/>
            <a:ext cx="908050" cy="400050"/>
          </a:xfrm>
          <a:prstGeom prst="curvedUpArrow">
            <a:avLst>
              <a:gd name="adj1" fmla="val 25000"/>
              <a:gd name="adj2" fmla="val 50000"/>
              <a:gd name="adj3" fmla="val 275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75" name="Rectangle: Rounded Corners 74">
            <a:extLst>
              <a:ext uri="{FF2B5EF4-FFF2-40B4-BE49-F238E27FC236}">
                <a16:creationId xmlns:a16="http://schemas.microsoft.com/office/drawing/2014/main" id="{B3D53FBD-1358-D9F2-579F-25E245B2B061}"/>
              </a:ext>
            </a:extLst>
          </p:cNvPr>
          <p:cNvSpPr/>
          <p:nvPr/>
        </p:nvSpPr>
        <p:spPr>
          <a:xfrm>
            <a:off x="9586913" y="3424238"/>
            <a:ext cx="2535237" cy="60483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000" b="1">
                <a:solidFill>
                  <a:srgbClr val="202C4D"/>
                </a:solidFill>
                <a:latin typeface="Arial" panose="020B0604020202020204" pitchFamily="34" charset="0"/>
                <a:cs typeface="Arial" panose="020B0604020202020204" pitchFamily="34" charset="0"/>
              </a:rPr>
              <a:t>3 </a:t>
            </a:r>
            <a:r>
              <a:rPr lang="mn-MN" sz="2000" b="1">
                <a:solidFill>
                  <a:srgbClr val="202C4D"/>
                </a:solidFill>
                <a:latin typeface="Arial" panose="020B0604020202020204" pitchFamily="34" charset="0"/>
                <a:cs typeface="Arial" panose="020B0604020202020204" pitchFamily="34" charset="0"/>
              </a:rPr>
              <a:t>дотуур байр </a:t>
            </a:r>
          </a:p>
          <a:p>
            <a:pPr algn="ctr" eaLnBrk="1" fontAlgn="auto" hangingPunct="1">
              <a:spcBef>
                <a:spcPts val="0"/>
              </a:spcBef>
              <a:spcAft>
                <a:spcPts val="0"/>
              </a:spcAft>
              <a:defRPr/>
            </a:pPr>
            <a:r>
              <a:rPr lang="en-US" sz="2000" b="1">
                <a:solidFill>
                  <a:srgbClr val="202C4D"/>
                </a:solidFill>
                <a:latin typeface="Arial" panose="020B0604020202020204" pitchFamily="34" charset="0"/>
                <a:cs typeface="Arial" panose="020B0604020202020204" pitchFamily="34" charset="0"/>
              </a:rPr>
              <a:t>89</a:t>
            </a:r>
            <a:r>
              <a:rPr lang="mn-MN" sz="2000" b="1">
                <a:solidFill>
                  <a:srgbClr val="202C4D"/>
                </a:solidFill>
                <a:latin typeface="Arial" panose="020B0604020202020204" pitchFamily="34" charset="0"/>
                <a:cs typeface="Arial" panose="020B0604020202020204" pitchFamily="34" charset="0"/>
              </a:rPr>
              <a:t> суралцагч</a:t>
            </a:r>
            <a:endParaRPr lang="en-US" sz="2000" b="1">
              <a:solidFill>
                <a:srgbClr val="202C4D"/>
              </a:solidFill>
              <a:latin typeface="Arial" panose="020B0604020202020204" pitchFamily="34" charset="0"/>
              <a:cs typeface="Arial" panose="020B0604020202020204" pitchFamily="34" charset="0"/>
            </a:endParaRPr>
          </a:p>
        </p:txBody>
      </p:sp>
      <p:cxnSp>
        <p:nvCxnSpPr>
          <p:cNvPr id="78" name="Straight Connector 77">
            <a:extLst>
              <a:ext uri="{FF2B5EF4-FFF2-40B4-BE49-F238E27FC236}">
                <a16:creationId xmlns:a16="http://schemas.microsoft.com/office/drawing/2014/main" id="{91DA1AB6-D595-5014-7944-93867752AC63}"/>
              </a:ext>
            </a:extLst>
          </p:cNvPr>
          <p:cNvCxnSpPr/>
          <p:nvPr/>
        </p:nvCxnSpPr>
        <p:spPr>
          <a:xfrm>
            <a:off x="5892800" y="928688"/>
            <a:ext cx="0" cy="2524125"/>
          </a:xfrm>
          <a:prstGeom prst="line">
            <a:avLst/>
          </a:prstGeom>
          <a:ln w="76200">
            <a:solidFill>
              <a:schemeClr val="bg1"/>
            </a:solidFill>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51DD5-4E35-426E-EDFB-8CF3AC6BB617}"/>
              </a:ext>
            </a:extLst>
          </p:cNvPr>
          <p:cNvSpPr txBox="1"/>
          <p:nvPr/>
        </p:nvSpPr>
        <p:spPr>
          <a:xfrm>
            <a:off x="707437" y="1158993"/>
            <a:ext cx="54901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rgbClr val="FFFFFF"/>
                </a:solidFill>
                <a:latin typeface="Arial"/>
                <a:cs typeface="Arial"/>
              </a:rPr>
              <a:t>Боловсрол, Шинжлэх ухааны сайдын А/206 тушаалын дагуу Ганцаарчилсан сургалтын хөтөлбөр боловсруулах 5 удаагийн арга зүйн сургалтанд давхардсан тоогоор 79 багш сургалтанд хамрагдсан. </a:t>
            </a:r>
          </a:p>
        </p:txBody>
      </p:sp>
      <p:pic>
        <p:nvPicPr>
          <p:cNvPr id="5" name="Picture 5">
            <a:extLst>
              <a:ext uri="{FF2B5EF4-FFF2-40B4-BE49-F238E27FC236}">
                <a16:creationId xmlns:a16="http://schemas.microsoft.com/office/drawing/2014/main" id="{B2700E28-73C5-6B5F-A6B7-DBD319FAB6EB}"/>
              </a:ext>
            </a:extLst>
          </p:cNvPr>
          <p:cNvPicPr>
            <a:picLocks noChangeAspect="1"/>
          </p:cNvPicPr>
          <p:nvPr/>
        </p:nvPicPr>
        <p:blipFill>
          <a:blip r:embed="rId2"/>
          <a:stretch>
            <a:fillRect/>
          </a:stretch>
        </p:blipFill>
        <p:spPr>
          <a:xfrm>
            <a:off x="707437" y="2298633"/>
            <a:ext cx="2225793" cy="1668068"/>
          </a:xfrm>
          <a:prstGeom prst="rect">
            <a:avLst/>
          </a:prstGeom>
        </p:spPr>
      </p:pic>
      <p:pic>
        <p:nvPicPr>
          <p:cNvPr id="6" name="Picture 6" descr="A picture containing text, indoor, person, conference room&#10;&#10;Description automatically generated">
            <a:extLst>
              <a:ext uri="{FF2B5EF4-FFF2-40B4-BE49-F238E27FC236}">
                <a16:creationId xmlns:a16="http://schemas.microsoft.com/office/drawing/2014/main" id="{1179BF3D-17E3-8FCD-0448-7382AC50686B}"/>
              </a:ext>
            </a:extLst>
          </p:cNvPr>
          <p:cNvPicPr>
            <a:picLocks noChangeAspect="1"/>
          </p:cNvPicPr>
          <p:nvPr/>
        </p:nvPicPr>
        <p:blipFill>
          <a:blip r:embed="rId3"/>
          <a:stretch>
            <a:fillRect/>
          </a:stretch>
        </p:blipFill>
        <p:spPr>
          <a:xfrm>
            <a:off x="860659" y="4190882"/>
            <a:ext cx="1477199" cy="1966384"/>
          </a:xfrm>
          <a:prstGeom prst="rect">
            <a:avLst/>
          </a:prstGeom>
        </p:spPr>
      </p:pic>
      <p:pic>
        <p:nvPicPr>
          <p:cNvPr id="7" name="Picture 7">
            <a:extLst>
              <a:ext uri="{FF2B5EF4-FFF2-40B4-BE49-F238E27FC236}">
                <a16:creationId xmlns:a16="http://schemas.microsoft.com/office/drawing/2014/main" id="{5A508FE0-C996-9556-11D4-CF83CB039388}"/>
              </a:ext>
            </a:extLst>
          </p:cNvPr>
          <p:cNvPicPr>
            <a:picLocks noChangeAspect="1"/>
          </p:cNvPicPr>
          <p:nvPr/>
        </p:nvPicPr>
        <p:blipFill>
          <a:blip r:embed="rId4"/>
          <a:stretch>
            <a:fillRect/>
          </a:stretch>
        </p:blipFill>
        <p:spPr>
          <a:xfrm>
            <a:off x="3595512" y="2350466"/>
            <a:ext cx="2197571" cy="1677292"/>
          </a:xfrm>
          <a:prstGeom prst="rect">
            <a:avLst/>
          </a:prstGeom>
        </p:spPr>
      </p:pic>
      <p:pic>
        <p:nvPicPr>
          <p:cNvPr id="8" name="Picture 8">
            <a:extLst>
              <a:ext uri="{FF2B5EF4-FFF2-40B4-BE49-F238E27FC236}">
                <a16:creationId xmlns:a16="http://schemas.microsoft.com/office/drawing/2014/main" id="{9BDC8072-3AA3-C975-C2F8-4D8AF0B03949}"/>
              </a:ext>
            </a:extLst>
          </p:cNvPr>
          <p:cNvPicPr>
            <a:picLocks noChangeAspect="1"/>
          </p:cNvPicPr>
          <p:nvPr/>
        </p:nvPicPr>
        <p:blipFill>
          <a:blip r:embed="rId5"/>
          <a:stretch>
            <a:fillRect/>
          </a:stretch>
        </p:blipFill>
        <p:spPr>
          <a:xfrm>
            <a:off x="3200400" y="4462336"/>
            <a:ext cx="2310460" cy="1696290"/>
          </a:xfrm>
          <a:prstGeom prst="rect">
            <a:avLst/>
          </a:prstGeom>
        </p:spPr>
      </p:pic>
      <p:sp>
        <p:nvSpPr>
          <p:cNvPr id="9" name="TextBox 8">
            <a:extLst>
              <a:ext uri="{FF2B5EF4-FFF2-40B4-BE49-F238E27FC236}">
                <a16:creationId xmlns:a16="http://schemas.microsoft.com/office/drawing/2014/main" id="{BBCF593B-5299-D3DB-756A-DDD621C68B72}"/>
              </a:ext>
            </a:extLst>
          </p:cNvPr>
          <p:cNvSpPr txBox="1"/>
          <p:nvPr/>
        </p:nvSpPr>
        <p:spPr>
          <a:xfrm>
            <a:off x="6502401" y="5166548"/>
            <a:ext cx="541490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err="1">
                <a:solidFill>
                  <a:srgbClr val="FFFFFF"/>
                </a:solidFill>
                <a:latin typeface="Arial"/>
                <a:cs typeface="Arial"/>
              </a:rPr>
              <a:t>Боловсрол</a:t>
            </a:r>
            <a:r>
              <a:rPr lang="en-US" sz="1400">
                <a:solidFill>
                  <a:srgbClr val="FFFFFF"/>
                </a:solidFill>
                <a:latin typeface="Arial"/>
                <a:cs typeface="Arial"/>
              </a:rPr>
              <a:t>, </a:t>
            </a:r>
            <a:r>
              <a:rPr lang="en-US" sz="1400" err="1">
                <a:solidFill>
                  <a:srgbClr val="FFFFFF"/>
                </a:solidFill>
                <a:latin typeface="Arial"/>
                <a:cs typeface="Arial"/>
              </a:rPr>
              <a:t>Шинжлэх</a:t>
            </a:r>
            <a:r>
              <a:rPr lang="en-US" sz="1400">
                <a:solidFill>
                  <a:srgbClr val="FFFFFF"/>
                </a:solidFill>
                <a:latin typeface="Arial"/>
                <a:cs typeface="Arial"/>
              </a:rPr>
              <a:t> </a:t>
            </a:r>
            <a:r>
              <a:rPr lang="en-US" sz="1400" err="1">
                <a:solidFill>
                  <a:srgbClr val="FFFFFF"/>
                </a:solidFill>
                <a:latin typeface="Arial"/>
                <a:cs typeface="Arial"/>
              </a:rPr>
              <a:t>ухааны</a:t>
            </a:r>
            <a:r>
              <a:rPr lang="en-US" sz="1400">
                <a:solidFill>
                  <a:srgbClr val="FFFFFF"/>
                </a:solidFill>
                <a:latin typeface="Arial"/>
                <a:cs typeface="Arial"/>
              </a:rPr>
              <a:t> </a:t>
            </a:r>
            <a:r>
              <a:rPr lang="en-US" sz="1400" err="1">
                <a:solidFill>
                  <a:srgbClr val="FFFFFF"/>
                </a:solidFill>
                <a:latin typeface="Arial"/>
                <a:cs typeface="Arial"/>
              </a:rPr>
              <a:t>сайдын</a:t>
            </a:r>
            <a:r>
              <a:rPr lang="en-US" sz="1400">
                <a:solidFill>
                  <a:srgbClr val="FFFFFF"/>
                </a:solidFill>
                <a:latin typeface="Arial"/>
                <a:cs typeface="Arial"/>
              </a:rPr>
              <a:t> А/206 </a:t>
            </a:r>
            <a:r>
              <a:rPr lang="en-US" sz="1400" err="1">
                <a:solidFill>
                  <a:srgbClr val="FFFFFF"/>
                </a:solidFill>
                <a:latin typeface="Arial"/>
                <a:cs typeface="Arial"/>
              </a:rPr>
              <a:t>дугаар</a:t>
            </a:r>
            <a:r>
              <a:rPr lang="en-US" sz="1400">
                <a:solidFill>
                  <a:srgbClr val="FFFFFF"/>
                </a:solidFill>
                <a:latin typeface="Arial"/>
                <a:cs typeface="Arial"/>
              </a:rPr>
              <a:t> </a:t>
            </a:r>
            <a:r>
              <a:rPr lang="en-US" sz="1400" err="1">
                <a:solidFill>
                  <a:srgbClr val="FFFFFF"/>
                </a:solidFill>
                <a:latin typeface="Arial"/>
                <a:cs typeface="Arial"/>
              </a:rPr>
              <a:t>тушаалын</a:t>
            </a:r>
            <a:r>
              <a:rPr lang="en-US" sz="1400">
                <a:solidFill>
                  <a:srgbClr val="FFFFFF"/>
                </a:solidFill>
                <a:latin typeface="Arial"/>
                <a:cs typeface="Arial"/>
              </a:rPr>
              <a:t> </a:t>
            </a:r>
            <a:r>
              <a:rPr lang="en-US" sz="1400" err="1">
                <a:solidFill>
                  <a:srgbClr val="FFFFFF"/>
                </a:solidFill>
                <a:latin typeface="Arial"/>
                <a:cs typeface="Arial"/>
              </a:rPr>
              <a:t>дагуу</a:t>
            </a:r>
            <a:r>
              <a:rPr lang="en-US" sz="1400">
                <a:solidFill>
                  <a:srgbClr val="FFFFFF"/>
                </a:solidFill>
                <a:latin typeface="Arial"/>
                <a:cs typeface="Arial"/>
              </a:rPr>
              <a:t>  </a:t>
            </a:r>
            <a:r>
              <a:rPr lang="en-US" sz="1400" err="1">
                <a:solidFill>
                  <a:srgbClr val="FFFFFF"/>
                </a:solidFill>
                <a:latin typeface="Arial"/>
                <a:cs typeface="Arial"/>
              </a:rPr>
              <a:t>багш</a:t>
            </a:r>
            <a:r>
              <a:rPr lang="en-US" sz="1400">
                <a:solidFill>
                  <a:srgbClr val="FFFFFF"/>
                </a:solidFill>
                <a:latin typeface="Arial"/>
                <a:cs typeface="Arial"/>
              </a:rPr>
              <a:t> </a:t>
            </a:r>
            <a:r>
              <a:rPr lang="en-US" sz="1400" err="1">
                <a:solidFill>
                  <a:srgbClr val="FFFFFF"/>
                </a:solidFill>
                <a:latin typeface="Arial"/>
                <a:cs typeface="Arial"/>
              </a:rPr>
              <a:t>бүр</a:t>
            </a:r>
            <a:r>
              <a:rPr lang="en-US" sz="1400">
                <a:solidFill>
                  <a:srgbClr val="FFFFFF"/>
                </a:solidFill>
                <a:latin typeface="Arial"/>
                <a:cs typeface="Arial"/>
              </a:rPr>
              <a:t> </a:t>
            </a:r>
            <a:r>
              <a:rPr lang="en-US" sz="1400" err="1">
                <a:solidFill>
                  <a:srgbClr val="FFFFFF"/>
                </a:solidFill>
                <a:latin typeface="Arial"/>
                <a:cs typeface="Arial"/>
              </a:rPr>
              <a:t>ганцаарчилсан</a:t>
            </a:r>
            <a:r>
              <a:rPr lang="en-US" sz="1400">
                <a:solidFill>
                  <a:srgbClr val="FFFFFF"/>
                </a:solidFill>
                <a:latin typeface="Arial"/>
                <a:cs typeface="Arial"/>
              </a:rPr>
              <a:t>  </a:t>
            </a:r>
            <a:r>
              <a:rPr lang="en-US" sz="1400" err="1">
                <a:solidFill>
                  <a:srgbClr val="FFFFFF"/>
                </a:solidFill>
                <a:latin typeface="Arial"/>
                <a:cs typeface="Arial"/>
              </a:rPr>
              <a:t>сургалтын</a:t>
            </a:r>
            <a:r>
              <a:rPr lang="en-US" sz="1400">
                <a:solidFill>
                  <a:srgbClr val="FFFFFF"/>
                </a:solidFill>
                <a:latin typeface="Arial"/>
                <a:cs typeface="Arial"/>
              </a:rPr>
              <a:t> </a:t>
            </a:r>
            <a:r>
              <a:rPr lang="en-US" sz="1400" err="1">
                <a:solidFill>
                  <a:srgbClr val="FFFFFF"/>
                </a:solidFill>
                <a:latin typeface="Arial"/>
                <a:cs typeface="Arial"/>
              </a:rPr>
              <a:t>хөтөлбөрийн</a:t>
            </a:r>
            <a:r>
              <a:rPr lang="en-US" sz="1400">
                <a:solidFill>
                  <a:srgbClr val="FFFFFF"/>
                </a:solidFill>
                <a:latin typeface="Arial"/>
                <a:cs typeface="Arial"/>
              </a:rPr>
              <a:t> </a:t>
            </a:r>
            <a:r>
              <a:rPr lang="en-US" sz="1400" err="1">
                <a:solidFill>
                  <a:srgbClr val="FFFFFF"/>
                </a:solidFill>
                <a:latin typeface="Arial"/>
                <a:cs typeface="Arial"/>
              </a:rPr>
              <a:t>дагуу</a:t>
            </a:r>
            <a:r>
              <a:rPr lang="en-US" sz="1400">
                <a:solidFill>
                  <a:srgbClr val="FFFFFF"/>
                </a:solidFill>
                <a:latin typeface="Arial"/>
                <a:cs typeface="Arial"/>
              </a:rPr>
              <a:t>  </a:t>
            </a:r>
            <a:r>
              <a:rPr lang="en-US" sz="1400" err="1">
                <a:solidFill>
                  <a:srgbClr val="FFFFFF"/>
                </a:solidFill>
                <a:latin typeface="Arial"/>
                <a:cs typeface="Arial"/>
              </a:rPr>
              <a:t>гэрээр</a:t>
            </a:r>
            <a:r>
              <a:rPr lang="en-US" sz="1400">
                <a:solidFill>
                  <a:srgbClr val="FFFFFF"/>
                </a:solidFill>
                <a:latin typeface="Arial"/>
                <a:cs typeface="Arial"/>
              </a:rPr>
              <a:t> </a:t>
            </a:r>
            <a:r>
              <a:rPr lang="en-US" sz="1400" err="1">
                <a:solidFill>
                  <a:srgbClr val="FFFFFF"/>
                </a:solidFill>
                <a:latin typeface="Arial"/>
                <a:cs typeface="Arial"/>
              </a:rPr>
              <a:t>нь</a:t>
            </a:r>
            <a:r>
              <a:rPr lang="en-US" sz="1400">
                <a:solidFill>
                  <a:srgbClr val="FFFFFF"/>
                </a:solidFill>
                <a:latin typeface="Arial"/>
                <a:cs typeface="Arial"/>
              </a:rPr>
              <a:t>  </a:t>
            </a:r>
            <a:r>
              <a:rPr lang="en-US" sz="1400" err="1">
                <a:solidFill>
                  <a:srgbClr val="FFFFFF"/>
                </a:solidFill>
                <a:latin typeface="Arial"/>
                <a:cs typeface="Arial"/>
              </a:rPr>
              <a:t>айлчлан</a:t>
            </a:r>
            <a:r>
              <a:rPr lang="en-US" sz="1400">
                <a:solidFill>
                  <a:srgbClr val="FFFFFF"/>
                </a:solidFill>
                <a:latin typeface="Arial"/>
                <a:cs typeface="Arial"/>
              </a:rPr>
              <a:t> </a:t>
            </a:r>
            <a:r>
              <a:rPr lang="en-US" sz="1400" err="1">
                <a:solidFill>
                  <a:srgbClr val="FFFFFF"/>
                </a:solidFill>
                <a:latin typeface="Arial"/>
                <a:cs typeface="Arial"/>
              </a:rPr>
              <a:t>эрүүл</a:t>
            </a:r>
            <a:r>
              <a:rPr lang="en-US" sz="1400">
                <a:solidFill>
                  <a:srgbClr val="FFFFFF"/>
                </a:solidFill>
                <a:latin typeface="Arial"/>
                <a:cs typeface="Arial"/>
              </a:rPr>
              <a:t> </a:t>
            </a:r>
            <a:r>
              <a:rPr lang="en-US" sz="1400" err="1">
                <a:solidFill>
                  <a:srgbClr val="FFFFFF"/>
                </a:solidFill>
                <a:latin typeface="Arial"/>
                <a:cs typeface="Arial"/>
              </a:rPr>
              <a:t>мэнд</a:t>
            </a:r>
            <a:r>
              <a:rPr lang="en-US" sz="1400">
                <a:solidFill>
                  <a:srgbClr val="FFFFFF"/>
                </a:solidFill>
                <a:latin typeface="Arial"/>
                <a:cs typeface="Arial"/>
              </a:rPr>
              <a:t>, </a:t>
            </a:r>
            <a:r>
              <a:rPr lang="en-US" sz="1400" err="1">
                <a:solidFill>
                  <a:srgbClr val="FFFFFF"/>
                </a:solidFill>
                <a:latin typeface="Arial"/>
                <a:cs typeface="Arial"/>
              </a:rPr>
              <a:t>сургалт</a:t>
            </a:r>
            <a:r>
              <a:rPr lang="en-US" sz="1400">
                <a:solidFill>
                  <a:srgbClr val="FFFFFF"/>
                </a:solidFill>
                <a:latin typeface="Arial"/>
                <a:cs typeface="Arial"/>
              </a:rPr>
              <a:t> </a:t>
            </a:r>
            <a:r>
              <a:rPr lang="en-US" sz="1400" err="1">
                <a:solidFill>
                  <a:srgbClr val="FFFFFF"/>
                </a:solidFill>
                <a:latin typeface="Arial"/>
                <a:cs typeface="Arial"/>
              </a:rPr>
              <a:t>үйл</a:t>
            </a:r>
            <a:r>
              <a:rPr lang="en-US" sz="1400">
                <a:solidFill>
                  <a:srgbClr val="FFFFFF"/>
                </a:solidFill>
                <a:latin typeface="Arial"/>
                <a:cs typeface="Arial"/>
              </a:rPr>
              <a:t> </a:t>
            </a:r>
            <a:r>
              <a:rPr lang="en-US" sz="1400" err="1">
                <a:solidFill>
                  <a:srgbClr val="FFFFFF"/>
                </a:solidFill>
                <a:latin typeface="Arial"/>
                <a:cs typeface="Arial"/>
              </a:rPr>
              <a:t>ажиллагааг</a:t>
            </a:r>
            <a:r>
              <a:rPr lang="en-US" sz="1400">
                <a:solidFill>
                  <a:srgbClr val="FFFFFF"/>
                </a:solidFill>
                <a:latin typeface="Arial"/>
                <a:cs typeface="Arial"/>
              </a:rPr>
              <a:t> </a:t>
            </a:r>
            <a:r>
              <a:rPr lang="en-US" sz="1400" err="1">
                <a:solidFill>
                  <a:srgbClr val="FFFFFF"/>
                </a:solidFill>
                <a:latin typeface="Arial"/>
                <a:cs typeface="Arial"/>
              </a:rPr>
              <a:t>заасан</a:t>
            </a:r>
            <a:r>
              <a:rPr lang="en-US" sz="1400">
                <a:solidFill>
                  <a:srgbClr val="FFFFFF"/>
                </a:solidFill>
                <a:latin typeface="Arial"/>
                <a:cs typeface="Arial"/>
              </a:rPr>
              <a:t>. </a:t>
            </a:r>
          </a:p>
        </p:txBody>
      </p:sp>
      <p:pic>
        <p:nvPicPr>
          <p:cNvPr id="10" name="Picture 10" descr="A picture containing text, person, indoor, family&#10;&#10;Description automatically generated">
            <a:extLst>
              <a:ext uri="{FF2B5EF4-FFF2-40B4-BE49-F238E27FC236}">
                <a16:creationId xmlns:a16="http://schemas.microsoft.com/office/drawing/2014/main" id="{5AFE2644-A949-8743-CEF2-FEA651879AED}"/>
              </a:ext>
            </a:extLst>
          </p:cNvPr>
          <p:cNvPicPr>
            <a:picLocks noChangeAspect="1"/>
          </p:cNvPicPr>
          <p:nvPr/>
        </p:nvPicPr>
        <p:blipFill>
          <a:blip r:embed="rId6"/>
          <a:stretch>
            <a:fillRect/>
          </a:stretch>
        </p:blipFill>
        <p:spPr>
          <a:xfrm>
            <a:off x="6746993" y="3275484"/>
            <a:ext cx="2254017" cy="1699329"/>
          </a:xfrm>
          <a:prstGeom prst="rect">
            <a:avLst/>
          </a:prstGeom>
        </p:spPr>
      </p:pic>
      <p:pic>
        <p:nvPicPr>
          <p:cNvPr id="11" name="Picture 11">
            <a:extLst>
              <a:ext uri="{FF2B5EF4-FFF2-40B4-BE49-F238E27FC236}">
                <a16:creationId xmlns:a16="http://schemas.microsoft.com/office/drawing/2014/main" id="{29533027-9909-3D95-F1F3-A34A4394F79E}"/>
              </a:ext>
            </a:extLst>
          </p:cNvPr>
          <p:cNvPicPr>
            <a:picLocks noChangeAspect="1"/>
          </p:cNvPicPr>
          <p:nvPr/>
        </p:nvPicPr>
        <p:blipFill>
          <a:blip r:embed="rId7"/>
          <a:stretch>
            <a:fillRect/>
          </a:stretch>
        </p:blipFill>
        <p:spPr>
          <a:xfrm>
            <a:off x="9437511" y="3105855"/>
            <a:ext cx="2319867" cy="1728142"/>
          </a:xfrm>
          <a:prstGeom prst="rect">
            <a:avLst/>
          </a:prstGeom>
        </p:spPr>
      </p:pic>
      <p:pic>
        <p:nvPicPr>
          <p:cNvPr id="12" name="Picture 12">
            <a:extLst>
              <a:ext uri="{FF2B5EF4-FFF2-40B4-BE49-F238E27FC236}">
                <a16:creationId xmlns:a16="http://schemas.microsoft.com/office/drawing/2014/main" id="{A9C6A920-00E6-DB5A-E3F8-296C64E575E5}"/>
              </a:ext>
            </a:extLst>
          </p:cNvPr>
          <p:cNvPicPr>
            <a:picLocks noChangeAspect="1"/>
          </p:cNvPicPr>
          <p:nvPr/>
        </p:nvPicPr>
        <p:blipFill>
          <a:blip r:embed="rId8"/>
          <a:stretch>
            <a:fillRect/>
          </a:stretch>
        </p:blipFill>
        <p:spPr>
          <a:xfrm>
            <a:off x="7292622" y="1210931"/>
            <a:ext cx="1369719" cy="1820877"/>
          </a:xfrm>
          <a:prstGeom prst="rect">
            <a:avLst/>
          </a:prstGeom>
        </p:spPr>
      </p:pic>
      <p:sp>
        <p:nvSpPr>
          <p:cNvPr id="14" name="Rectangle: Rounded Corners 5">
            <a:extLst>
              <a:ext uri="{FF2B5EF4-FFF2-40B4-BE49-F238E27FC236}">
                <a16:creationId xmlns:a16="http://schemas.microsoft.com/office/drawing/2014/main" id="{8A2E76B1-8809-7F75-2583-F21439D241C8}"/>
              </a:ext>
            </a:extLst>
          </p:cNvPr>
          <p:cNvSpPr/>
          <p:nvPr/>
        </p:nvSpPr>
        <p:spPr>
          <a:xfrm>
            <a:off x="814388" y="287558"/>
            <a:ext cx="9896695" cy="526889"/>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ctr">
              <a:defRPr/>
            </a:pPr>
            <a:r>
              <a:rPr lang="mn-MN" altLang="en-US" sz="2000" b="1">
                <a:solidFill>
                  <a:srgbClr val="002060"/>
                </a:solidFill>
                <a:latin typeface="Arial"/>
                <a:cs typeface="Arial"/>
              </a:rPr>
              <a:t>Хөгжлийн бэрхшээлтэй хүүхэдтэй ажиллаж буй байдал</a:t>
            </a:r>
          </a:p>
        </p:txBody>
      </p:sp>
      <p:pic>
        <p:nvPicPr>
          <p:cNvPr id="16" name="Picture 16" descr="A picture containing text, child, indoor, person&#10;&#10;Description automatically generated">
            <a:extLst>
              <a:ext uri="{FF2B5EF4-FFF2-40B4-BE49-F238E27FC236}">
                <a16:creationId xmlns:a16="http://schemas.microsoft.com/office/drawing/2014/main" id="{EB701F7A-F76C-F065-6987-6B72793F686C}"/>
              </a:ext>
            </a:extLst>
          </p:cNvPr>
          <p:cNvPicPr>
            <a:picLocks noChangeAspect="1"/>
          </p:cNvPicPr>
          <p:nvPr/>
        </p:nvPicPr>
        <p:blipFill>
          <a:blip r:embed="rId9"/>
          <a:stretch>
            <a:fillRect/>
          </a:stretch>
        </p:blipFill>
        <p:spPr>
          <a:xfrm>
            <a:off x="9155289" y="1210716"/>
            <a:ext cx="1322682" cy="1736642"/>
          </a:xfrm>
          <a:prstGeom prst="rect">
            <a:avLst/>
          </a:prstGeom>
        </p:spPr>
      </p:pic>
    </p:spTree>
    <p:extLst>
      <p:ext uri="{BB962C8B-B14F-4D97-AF65-F5344CB8AC3E}">
        <p14:creationId xmlns:p14="http://schemas.microsoft.com/office/powerpoint/2010/main" val="3425535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51DD5-4E35-426E-EDFB-8CF3AC6BB617}"/>
              </a:ext>
            </a:extLst>
          </p:cNvPr>
          <p:cNvSpPr txBox="1"/>
          <p:nvPr/>
        </p:nvSpPr>
        <p:spPr>
          <a:xfrm>
            <a:off x="707437" y="1158993"/>
            <a:ext cx="475638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 sz="1400">
                <a:solidFill>
                  <a:schemeClr val="bg1"/>
                </a:solidFill>
                <a:latin typeface="Arial"/>
                <a:cs typeface="Arial"/>
              </a:rPr>
              <a:t>Алсын хараа 2050, “Чадварлаг багш хөтөлбөр”- ийн хүрээнд СӨБ-ын 15 залуу багш нарт сургалтын төлөвлөлтийг хэрхэн хүүхэд бүрийн түвшинд тохируулан бичих, төлөвлөх аргын талаар зөвлөн тусалсан. ЕБС, СӨБ- ын 11 ахмад багшийн зөвлөн туслах үйлчилгээний төслийг ХХҮГ- т хүргүүлэн ажиллаж байна. </a:t>
            </a:r>
          </a:p>
        </p:txBody>
      </p:sp>
      <p:sp>
        <p:nvSpPr>
          <p:cNvPr id="14" name="Rectangle: Rounded Corners 5">
            <a:extLst>
              <a:ext uri="{FF2B5EF4-FFF2-40B4-BE49-F238E27FC236}">
                <a16:creationId xmlns:a16="http://schemas.microsoft.com/office/drawing/2014/main" id="{8A2E76B1-8809-7F75-2583-F21439D241C8}"/>
              </a:ext>
            </a:extLst>
          </p:cNvPr>
          <p:cNvSpPr/>
          <p:nvPr/>
        </p:nvSpPr>
        <p:spPr>
          <a:xfrm>
            <a:off x="706812" y="296523"/>
            <a:ext cx="4912319" cy="526889"/>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ctr">
              <a:defRPr/>
            </a:pPr>
            <a:r>
              <a:rPr lang="mn-MN" altLang="en-US" sz="2000" b="1">
                <a:solidFill>
                  <a:srgbClr val="002060"/>
                </a:solidFill>
                <a:latin typeface="Arial"/>
                <a:cs typeface="Arial"/>
              </a:rPr>
              <a:t>Ахмад багшийн зөвлөх үйлчилгээ  </a:t>
            </a:r>
          </a:p>
        </p:txBody>
      </p:sp>
      <p:pic>
        <p:nvPicPr>
          <p:cNvPr id="2" name="Picture 2">
            <a:extLst>
              <a:ext uri="{FF2B5EF4-FFF2-40B4-BE49-F238E27FC236}">
                <a16:creationId xmlns:a16="http://schemas.microsoft.com/office/drawing/2014/main" id="{ABB12EBE-31F6-1D6A-F009-524A6F0F713A}"/>
              </a:ext>
            </a:extLst>
          </p:cNvPr>
          <p:cNvPicPr>
            <a:picLocks noChangeAspect="1"/>
          </p:cNvPicPr>
          <p:nvPr/>
        </p:nvPicPr>
        <p:blipFill>
          <a:blip r:embed="rId2"/>
          <a:stretch>
            <a:fillRect/>
          </a:stretch>
        </p:blipFill>
        <p:spPr>
          <a:xfrm>
            <a:off x="754474" y="3105855"/>
            <a:ext cx="2065867" cy="1549400"/>
          </a:xfrm>
          <a:prstGeom prst="rect">
            <a:avLst/>
          </a:prstGeom>
        </p:spPr>
      </p:pic>
      <p:pic>
        <p:nvPicPr>
          <p:cNvPr id="3" name="Picture 12">
            <a:extLst>
              <a:ext uri="{FF2B5EF4-FFF2-40B4-BE49-F238E27FC236}">
                <a16:creationId xmlns:a16="http://schemas.microsoft.com/office/drawing/2014/main" id="{2DF0BE18-82B8-386B-02F3-2CEAC83E6F64}"/>
              </a:ext>
            </a:extLst>
          </p:cNvPr>
          <p:cNvPicPr>
            <a:picLocks noChangeAspect="1"/>
          </p:cNvPicPr>
          <p:nvPr/>
        </p:nvPicPr>
        <p:blipFill>
          <a:blip r:embed="rId3"/>
          <a:stretch>
            <a:fillRect/>
          </a:stretch>
        </p:blipFill>
        <p:spPr>
          <a:xfrm>
            <a:off x="3256844" y="3087041"/>
            <a:ext cx="2122313" cy="1587031"/>
          </a:xfrm>
          <a:prstGeom prst="rect">
            <a:avLst/>
          </a:prstGeom>
        </p:spPr>
      </p:pic>
      <p:pic>
        <p:nvPicPr>
          <p:cNvPr id="13" name="Picture 14">
            <a:extLst>
              <a:ext uri="{FF2B5EF4-FFF2-40B4-BE49-F238E27FC236}">
                <a16:creationId xmlns:a16="http://schemas.microsoft.com/office/drawing/2014/main" id="{C84B98EA-CA26-3AEA-EA32-9DF378D120D6}"/>
              </a:ext>
            </a:extLst>
          </p:cNvPr>
          <p:cNvPicPr>
            <a:picLocks noChangeAspect="1"/>
          </p:cNvPicPr>
          <p:nvPr/>
        </p:nvPicPr>
        <p:blipFill>
          <a:blip r:embed="rId4"/>
          <a:stretch>
            <a:fillRect/>
          </a:stretch>
        </p:blipFill>
        <p:spPr>
          <a:xfrm>
            <a:off x="1591733" y="4902671"/>
            <a:ext cx="2094089" cy="1587030"/>
          </a:xfrm>
          <a:prstGeom prst="rect">
            <a:avLst/>
          </a:prstGeom>
        </p:spPr>
      </p:pic>
      <p:sp>
        <p:nvSpPr>
          <p:cNvPr id="15" name="TextBox 14">
            <a:extLst>
              <a:ext uri="{FF2B5EF4-FFF2-40B4-BE49-F238E27FC236}">
                <a16:creationId xmlns:a16="http://schemas.microsoft.com/office/drawing/2014/main" id="{64C3D9D6-F9EA-EA44-5110-F4E51BB25886}"/>
              </a:ext>
            </a:extLst>
          </p:cNvPr>
          <p:cNvSpPr txBox="1"/>
          <p:nvPr/>
        </p:nvSpPr>
        <p:spPr>
          <a:xfrm>
            <a:off x="6070656" y="1878272"/>
            <a:ext cx="567831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400">
                <a:solidFill>
                  <a:schemeClr val="bg1"/>
                </a:solidFill>
                <a:latin typeface="Arial"/>
                <a:ea typeface="Calibri"/>
                <a:cs typeface="Calibri"/>
              </a:rPr>
              <a:t> Аймгийн Засаг даргын 2020-2024 оны үйл ажиллагааны хөтөлбөрийн төлөвлөгөөний 2.5.4 дэхь заалтыг үндэслэн хуваарилсан өрхтэй 2 удаа очиж уулзаж дэлгэрэнгүй судалгааг авч сургалтанд хамруулсан.</a:t>
            </a:r>
          </a:p>
        </p:txBody>
      </p:sp>
      <p:sp>
        <p:nvSpPr>
          <p:cNvPr id="5" name="Rectangle: Rounded Corners 5">
            <a:extLst>
              <a:ext uri="{FF2B5EF4-FFF2-40B4-BE49-F238E27FC236}">
                <a16:creationId xmlns:a16="http://schemas.microsoft.com/office/drawing/2014/main" id="{EA3D9179-4C8D-89B6-3955-BC06FC882E8F}"/>
              </a:ext>
            </a:extLst>
          </p:cNvPr>
          <p:cNvSpPr/>
          <p:nvPr/>
        </p:nvSpPr>
        <p:spPr>
          <a:xfrm>
            <a:off x="6722128" y="1085416"/>
            <a:ext cx="4132390" cy="526889"/>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ctr">
              <a:defRPr/>
            </a:pPr>
            <a:r>
              <a:rPr lang="mn-MN" altLang="en-US" sz="2000" b="1">
                <a:solidFill>
                  <a:srgbClr val="002060"/>
                </a:solidFill>
                <a:latin typeface="Arial"/>
                <a:cs typeface="Arial"/>
              </a:rPr>
              <a:t> Нэг өрх- нэг ажлын байр  </a:t>
            </a:r>
          </a:p>
        </p:txBody>
      </p:sp>
      <p:pic>
        <p:nvPicPr>
          <p:cNvPr id="6" name="Picture 6">
            <a:extLst>
              <a:ext uri="{FF2B5EF4-FFF2-40B4-BE49-F238E27FC236}">
                <a16:creationId xmlns:a16="http://schemas.microsoft.com/office/drawing/2014/main" id="{62FAB4D9-AA5C-FF8A-64DF-44CB85F0FCC3}"/>
              </a:ext>
            </a:extLst>
          </p:cNvPr>
          <p:cNvPicPr>
            <a:picLocks noChangeAspect="1"/>
          </p:cNvPicPr>
          <p:nvPr/>
        </p:nvPicPr>
        <p:blipFill>
          <a:blip r:embed="rId5"/>
          <a:stretch>
            <a:fillRect/>
          </a:stretch>
        </p:blipFill>
        <p:spPr>
          <a:xfrm>
            <a:off x="6167718" y="3162578"/>
            <a:ext cx="2250142" cy="1626538"/>
          </a:xfrm>
          <a:prstGeom prst="rect">
            <a:avLst/>
          </a:prstGeom>
        </p:spPr>
      </p:pic>
      <p:pic>
        <p:nvPicPr>
          <p:cNvPr id="7" name="Picture 7" descr="A picture containing ceiling, indoor, person, room&#10;&#10;Description automatically generated">
            <a:extLst>
              <a:ext uri="{FF2B5EF4-FFF2-40B4-BE49-F238E27FC236}">
                <a16:creationId xmlns:a16="http://schemas.microsoft.com/office/drawing/2014/main" id="{774BD4B2-2905-5233-115D-1168B9B5BB65}"/>
              </a:ext>
            </a:extLst>
          </p:cNvPr>
          <p:cNvPicPr>
            <a:picLocks noChangeAspect="1"/>
          </p:cNvPicPr>
          <p:nvPr/>
        </p:nvPicPr>
        <p:blipFill>
          <a:blip r:embed="rId6"/>
          <a:stretch>
            <a:fillRect/>
          </a:stretch>
        </p:blipFill>
        <p:spPr>
          <a:xfrm>
            <a:off x="9197788" y="3163088"/>
            <a:ext cx="2151530" cy="1625518"/>
          </a:xfrm>
          <a:prstGeom prst="rect">
            <a:avLst/>
          </a:prstGeom>
        </p:spPr>
      </p:pic>
      <p:pic>
        <p:nvPicPr>
          <p:cNvPr id="8" name="Picture 8" descr="A picture containing text, outdoor, sky, person&#10;&#10;Description automatically generated">
            <a:extLst>
              <a:ext uri="{FF2B5EF4-FFF2-40B4-BE49-F238E27FC236}">
                <a16:creationId xmlns:a16="http://schemas.microsoft.com/office/drawing/2014/main" id="{27848CAD-8EEC-EAFD-A1C3-34A7A31146F8}"/>
              </a:ext>
            </a:extLst>
          </p:cNvPr>
          <p:cNvPicPr>
            <a:picLocks noChangeAspect="1"/>
          </p:cNvPicPr>
          <p:nvPr/>
        </p:nvPicPr>
        <p:blipFill>
          <a:blip r:embed="rId7"/>
          <a:stretch>
            <a:fillRect/>
          </a:stretch>
        </p:blipFill>
        <p:spPr>
          <a:xfrm>
            <a:off x="7368988" y="4678123"/>
            <a:ext cx="2097742" cy="1589659"/>
          </a:xfrm>
          <a:prstGeom prst="rect">
            <a:avLst/>
          </a:prstGeom>
        </p:spPr>
      </p:pic>
    </p:spTree>
    <p:extLst>
      <p:ext uri="{BB962C8B-B14F-4D97-AF65-F5344CB8AC3E}">
        <p14:creationId xmlns:p14="http://schemas.microsoft.com/office/powerpoint/2010/main" val="224640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id="{B6D48974-5FB8-AF74-E7F6-78CC10B400CA}"/>
              </a:ext>
            </a:extLst>
          </p:cNvPr>
          <p:cNvSpPr/>
          <p:nvPr/>
        </p:nvSpPr>
        <p:spPr>
          <a:xfrm>
            <a:off x="814388" y="287558"/>
            <a:ext cx="9896695" cy="526889"/>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anchor="ctr"/>
          <a:lstStyle/>
          <a:p>
            <a:pPr marL="285750" indent="-285750" algn="ctr">
              <a:defRPr/>
            </a:pPr>
            <a:r>
              <a:rPr lang="mn-MN" altLang="en-US" sz="2000" b="1">
                <a:solidFill>
                  <a:srgbClr val="002060"/>
                </a:solidFill>
                <a:latin typeface="Arial"/>
                <a:cs typeface="Arial"/>
              </a:rPr>
              <a:t>XXI зууны боловсрол - STEM боловсрол</a:t>
            </a:r>
          </a:p>
        </p:txBody>
      </p:sp>
      <p:pic>
        <p:nvPicPr>
          <p:cNvPr id="7" name="Picture 7" descr="A group of people posing for a photo&#10;&#10;Description automatically generated">
            <a:extLst>
              <a:ext uri="{FF2B5EF4-FFF2-40B4-BE49-F238E27FC236}">
                <a16:creationId xmlns:a16="http://schemas.microsoft.com/office/drawing/2014/main" id="{56FE1CD9-8420-66E7-790C-102F7D7FF5F3}"/>
              </a:ext>
            </a:extLst>
          </p:cNvPr>
          <p:cNvPicPr>
            <a:picLocks noChangeAspect="1"/>
          </p:cNvPicPr>
          <p:nvPr/>
        </p:nvPicPr>
        <p:blipFill>
          <a:blip r:embed="rId2"/>
          <a:stretch>
            <a:fillRect/>
          </a:stretch>
        </p:blipFill>
        <p:spPr>
          <a:xfrm>
            <a:off x="4805082" y="4081708"/>
            <a:ext cx="6866964" cy="2397008"/>
          </a:xfrm>
          <a:prstGeom prst="rect">
            <a:avLst/>
          </a:prstGeom>
        </p:spPr>
      </p:pic>
      <p:pic>
        <p:nvPicPr>
          <p:cNvPr id="9" name="Picture 9" descr="A picture containing text, person, floor, indoor&#10;&#10;Description automatically generated">
            <a:extLst>
              <a:ext uri="{FF2B5EF4-FFF2-40B4-BE49-F238E27FC236}">
                <a16:creationId xmlns:a16="http://schemas.microsoft.com/office/drawing/2014/main" id="{F8BA9456-CD5C-EF44-F4E7-7B2CC9CA6AAE}"/>
              </a:ext>
            </a:extLst>
          </p:cNvPr>
          <p:cNvPicPr>
            <a:picLocks noChangeAspect="1"/>
          </p:cNvPicPr>
          <p:nvPr/>
        </p:nvPicPr>
        <p:blipFill>
          <a:blip r:embed="rId3"/>
          <a:stretch>
            <a:fillRect/>
          </a:stretch>
        </p:blipFill>
        <p:spPr>
          <a:xfrm>
            <a:off x="9484548" y="2230967"/>
            <a:ext cx="2188163" cy="1643475"/>
          </a:xfrm>
          <a:prstGeom prst="rect">
            <a:avLst/>
          </a:prstGeom>
        </p:spPr>
      </p:pic>
      <p:pic>
        <p:nvPicPr>
          <p:cNvPr id="11" name="Picture 11" descr="A picture containing text, person, indoor, posing&#10;&#10;Description automatically generated">
            <a:extLst>
              <a:ext uri="{FF2B5EF4-FFF2-40B4-BE49-F238E27FC236}">
                <a16:creationId xmlns:a16="http://schemas.microsoft.com/office/drawing/2014/main" id="{91F8C3AD-C556-1980-536F-2EB846249C8D}"/>
              </a:ext>
            </a:extLst>
          </p:cNvPr>
          <p:cNvPicPr>
            <a:picLocks noChangeAspect="1"/>
          </p:cNvPicPr>
          <p:nvPr/>
        </p:nvPicPr>
        <p:blipFill>
          <a:blip r:embed="rId4"/>
          <a:stretch>
            <a:fillRect/>
          </a:stretch>
        </p:blipFill>
        <p:spPr>
          <a:xfrm>
            <a:off x="7179733" y="2296819"/>
            <a:ext cx="2094089" cy="1577622"/>
          </a:xfrm>
          <a:prstGeom prst="rect">
            <a:avLst/>
          </a:prstGeom>
        </p:spPr>
      </p:pic>
      <p:pic>
        <p:nvPicPr>
          <p:cNvPr id="13" name="Picture 13" descr="A picture containing text, different, colorful, several&#10;&#10;Description automatically generated">
            <a:extLst>
              <a:ext uri="{FF2B5EF4-FFF2-40B4-BE49-F238E27FC236}">
                <a16:creationId xmlns:a16="http://schemas.microsoft.com/office/drawing/2014/main" id="{5FE2FF97-1570-76F0-1A15-B41F3C3AA17F}"/>
              </a:ext>
            </a:extLst>
          </p:cNvPr>
          <p:cNvPicPr>
            <a:picLocks noChangeAspect="1"/>
          </p:cNvPicPr>
          <p:nvPr/>
        </p:nvPicPr>
        <p:blipFill>
          <a:blip r:embed="rId5"/>
          <a:stretch>
            <a:fillRect/>
          </a:stretch>
        </p:blipFill>
        <p:spPr>
          <a:xfrm>
            <a:off x="952030" y="4341814"/>
            <a:ext cx="3486385" cy="2003186"/>
          </a:xfrm>
          <a:prstGeom prst="rect">
            <a:avLst/>
          </a:prstGeom>
        </p:spPr>
      </p:pic>
      <p:sp>
        <p:nvSpPr>
          <p:cNvPr id="14" name="TextBox 13">
            <a:extLst>
              <a:ext uri="{FF2B5EF4-FFF2-40B4-BE49-F238E27FC236}">
                <a16:creationId xmlns:a16="http://schemas.microsoft.com/office/drawing/2014/main" id="{9A7D45D8-8900-20A2-E9EE-8961847CB747}"/>
              </a:ext>
            </a:extLst>
          </p:cNvPr>
          <p:cNvSpPr txBox="1"/>
          <p:nvPr/>
        </p:nvSpPr>
        <p:spPr>
          <a:xfrm>
            <a:off x="745067" y="1883363"/>
            <a:ext cx="575356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mn-MN">
                <a:solidFill>
                  <a:srgbClr val="FFFFFF"/>
                </a:solidFill>
                <a:latin typeface="Arial"/>
                <a:cs typeface="Arial"/>
              </a:rPr>
              <a:t>Бага ангийн багш нарын хүрээнд Cтем өдөрлөг арга хэмжээ</a:t>
            </a:r>
          </a:p>
          <a:p>
            <a:pPr marL="285750" indent="-285750">
              <a:buFont typeface="Wingdings"/>
              <a:buChar char="v"/>
            </a:pPr>
            <a:r>
              <a:rPr lang="mn-MN">
                <a:solidFill>
                  <a:srgbClr val="FFFFFF"/>
                </a:solidFill>
                <a:latin typeface="Arial"/>
                <a:cs typeface="Arial"/>
              </a:rPr>
              <a:t>Бага ангийн сурагчдын дунд "Бүтээлч багачууд " улсын уралдаан 3 шаттай зохион байгууллаа.</a:t>
            </a:r>
          </a:p>
          <a:p>
            <a:pPr marL="285750" indent="-285750">
              <a:buFont typeface="Wingdings"/>
              <a:buChar char="v"/>
            </a:pPr>
            <a:r>
              <a:rPr lang="mn-MN">
                <a:solidFill>
                  <a:srgbClr val="FFFFFF"/>
                </a:solidFill>
                <a:latin typeface="Arial"/>
                <a:cs typeface="Arial"/>
              </a:rPr>
              <a:t>"Бүтээлч багачууд " уралдааны улсын шилдэг 10 багт 5-р сургуулийн 4А ангийн Сэтгэмж баг шалгарсан амжилт үзүүлсэн.</a:t>
            </a:r>
          </a:p>
          <a:p>
            <a:pPr marL="285750" indent="-285750">
              <a:buFont typeface="Wingdings"/>
              <a:buChar char="v"/>
            </a:pPr>
            <a:endParaRPr lang="mn-MN">
              <a:solidFill>
                <a:srgbClr val="FFFFFF"/>
              </a:solidFill>
              <a:latin typeface="Arial"/>
              <a:cs typeface="Arial"/>
            </a:endParaRPr>
          </a:p>
        </p:txBody>
      </p:sp>
    </p:spTree>
    <p:extLst>
      <p:ext uri="{BB962C8B-B14F-4D97-AF65-F5344CB8AC3E}">
        <p14:creationId xmlns:p14="http://schemas.microsoft.com/office/powerpoint/2010/main" val="4081537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8028D9-6E0A-E5AE-D2A6-F300CC519B47}"/>
              </a:ext>
            </a:extLst>
          </p:cNvPr>
          <p:cNvSpPr/>
          <p:nvPr/>
        </p:nvSpPr>
        <p:spPr>
          <a:xfrm>
            <a:off x="1623877" y="2967335"/>
            <a:ext cx="8944243" cy="707886"/>
          </a:xfrm>
          <a:prstGeom prst="rect">
            <a:avLst/>
          </a:prstGeom>
          <a:noFill/>
        </p:spPr>
        <p:txBody>
          <a:bodyPr wrap="none">
            <a:spAutoFit/>
          </a:bodyPr>
          <a:lstStyle/>
          <a:p>
            <a:pPr algn="ctr">
              <a:defRPr/>
            </a:pPr>
            <a:r>
              <a:rPr lang="mn-MN"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Анхаарал хандуулсанд баярлалаа</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86333-E576-8BB6-EECD-DDE57730D1E7}"/>
              </a:ext>
            </a:extLst>
          </p:cNvPr>
          <p:cNvSpPr/>
          <p:nvPr/>
        </p:nvSpPr>
        <p:spPr>
          <a:xfrm>
            <a:off x="669925" y="142875"/>
            <a:ext cx="9550400" cy="5381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МЭРГЭЖЛИЙН БОЛОВСРОЛЫН ТООН МЭДЭЭЛЭЛ /202</a:t>
            </a:r>
            <a:r>
              <a:rPr lang="en-US" sz="2000" b="1">
                <a:solidFill>
                  <a:srgbClr val="202C4D"/>
                </a:solidFill>
                <a:latin typeface="Arial" panose="020B0604020202020204" pitchFamily="34" charset="0"/>
                <a:cs typeface="Arial" panose="020B0604020202020204" pitchFamily="34" charset="0"/>
              </a:rPr>
              <a:t>2</a:t>
            </a:r>
            <a:r>
              <a:rPr lang="mn-MN" sz="2000" b="1">
                <a:solidFill>
                  <a:srgbClr val="202C4D"/>
                </a:solidFill>
                <a:latin typeface="Arial" panose="020B0604020202020204" pitchFamily="34" charset="0"/>
                <a:cs typeface="Arial" panose="020B0604020202020204" pitchFamily="34" charset="0"/>
              </a:rPr>
              <a:t>-202</a:t>
            </a:r>
            <a:r>
              <a:rPr lang="en-US" sz="2000" b="1">
                <a:solidFill>
                  <a:srgbClr val="202C4D"/>
                </a:solidFill>
                <a:latin typeface="Arial" panose="020B0604020202020204" pitchFamily="34" charset="0"/>
                <a:cs typeface="Arial" panose="020B0604020202020204" pitchFamily="34" charset="0"/>
              </a:rPr>
              <a:t>3</a:t>
            </a:r>
            <a:r>
              <a:rPr lang="mn-MN" sz="2000" b="1">
                <a:solidFill>
                  <a:srgbClr val="202C4D"/>
                </a:solidFill>
                <a:latin typeface="Arial" panose="020B0604020202020204" pitchFamily="34" charset="0"/>
                <a:cs typeface="Arial" panose="020B0604020202020204" pitchFamily="34" charset="0"/>
              </a:rPr>
              <a:t>/</a:t>
            </a:r>
            <a:endParaRPr lang="en-US" sz="2000" b="1">
              <a:solidFill>
                <a:srgbClr val="202C4D"/>
              </a:solidFill>
              <a:latin typeface="Arial" panose="020B0604020202020204" pitchFamily="34" charset="0"/>
              <a:cs typeface="Arial" panose="020B0604020202020204" pitchFamily="34" charset="0"/>
            </a:endParaRPr>
          </a:p>
        </p:txBody>
      </p:sp>
      <p:pic>
        <p:nvPicPr>
          <p:cNvPr id="14339" name="Picture 5">
            <a:extLst>
              <a:ext uri="{FF2B5EF4-FFF2-40B4-BE49-F238E27FC236}">
                <a16:creationId xmlns:a16="http://schemas.microsoft.com/office/drawing/2014/main" id="{1052DA1A-521A-131E-ADA3-500956006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852488"/>
            <a:ext cx="4557713"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6">
            <a:extLst>
              <a:ext uri="{FF2B5EF4-FFF2-40B4-BE49-F238E27FC236}">
                <a16:creationId xmlns:a16="http://schemas.microsoft.com/office/drawing/2014/main" id="{D3343C8F-B48C-600A-2245-0559BF575F5D}"/>
              </a:ext>
            </a:extLst>
          </p:cNvPr>
          <p:cNvGrpSpPr>
            <a:grpSpLocks/>
          </p:cNvGrpSpPr>
          <p:nvPr/>
        </p:nvGrpSpPr>
        <p:grpSpPr bwMode="auto">
          <a:xfrm>
            <a:off x="4897438" y="1647825"/>
            <a:ext cx="1055687" cy="1122363"/>
            <a:chOff x="4140251" y="1410386"/>
            <a:chExt cx="1055822" cy="1122458"/>
          </a:xfrm>
        </p:grpSpPr>
        <p:grpSp>
          <p:nvGrpSpPr>
            <p:cNvPr id="8" name="Group 7">
              <a:extLst>
                <a:ext uri="{FF2B5EF4-FFF2-40B4-BE49-F238E27FC236}">
                  <a16:creationId xmlns:a16="http://schemas.microsoft.com/office/drawing/2014/main" id="{559D05A1-EEB6-D680-24D5-48D97E9B930A}"/>
                </a:ext>
              </a:extLst>
            </p:cNvPr>
            <p:cNvGrpSpPr/>
            <p:nvPr/>
          </p:nvGrpSpPr>
          <p:grpSpPr>
            <a:xfrm>
              <a:off x="4140251" y="1410386"/>
              <a:ext cx="467740" cy="1122458"/>
              <a:chOff x="3233051" y="1569318"/>
              <a:chExt cx="453431" cy="1224812"/>
            </a:xfrm>
            <a:solidFill>
              <a:schemeClr val="bg1"/>
            </a:solidFill>
          </p:grpSpPr>
          <p:sp>
            <p:nvSpPr>
              <p:cNvPr id="13" name="Freeform 112">
                <a:extLst>
                  <a:ext uri="{FF2B5EF4-FFF2-40B4-BE49-F238E27FC236}">
                    <a16:creationId xmlns:a16="http://schemas.microsoft.com/office/drawing/2014/main" id="{BF5701D5-C6B8-3BED-01FC-C3C83C4B3235}"/>
                  </a:ext>
                </a:extLst>
              </p:cNvPr>
              <p:cNvSpPr>
                <a:spLocks/>
              </p:cNvSpPr>
              <p:nvPr/>
            </p:nvSpPr>
            <p:spPr bwMode="auto">
              <a:xfrm>
                <a:off x="3233051" y="1981470"/>
                <a:ext cx="453431" cy="812660"/>
              </a:xfrm>
              <a:custGeom>
                <a:avLst/>
                <a:gdLst>
                  <a:gd name="T0" fmla="*/ 191 w 229"/>
                  <a:gd name="T1" fmla="*/ 219 h 396"/>
                  <a:gd name="T2" fmla="*/ 177 w 229"/>
                  <a:gd name="T3" fmla="*/ 239 h 396"/>
                  <a:gd name="T4" fmla="*/ 177 w 229"/>
                  <a:gd name="T5" fmla="*/ 363 h 396"/>
                  <a:gd name="T6" fmla="*/ 150 w 229"/>
                  <a:gd name="T7" fmla="*/ 395 h 396"/>
                  <a:gd name="T8" fmla="*/ 121 w 229"/>
                  <a:gd name="T9" fmla="*/ 363 h 396"/>
                  <a:gd name="T10" fmla="*/ 121 w 229"/>
                  <a:gd name="T11" fmla="*/ 242 h 396"/>
                  <a:gd name="T12" fmla="*/ 121 w 229"/>
                  <a:gd name="T13" fmla="*/ 229 h 396"/>
                  <a:gd name="T14" fmla="*/ 114 w 229"/>
                  <a:gd name="T15" fmla="*/ 221 h 396"/>
                  <a:gd name="T16" fmla="*/ 108 w 229"/>
                  <a:gd name="T17" fmla="*/ 230 h 396"/>
                  <a:gd name="T18" fmla="*/ 108 w 229"/>
                  <a:gd name="T19" fmla="*/ 278 h 396"/>
                  <a:gd name="T20" fmla="*/ 108 w 229"/>
                  <a:gd name="T21" fmla="*/ 362 h 396"/>
                  <a:gd name="T22" fmla="*/ 80 w 229"/>
                  <a:gd name="T23" fmla="*/ 395 h 396"/>
                  <a:gd name="T24" fmla="*/ 52 w 229"/>
                  <a:gd name="T25" fmla="*/ 361 h 396"/>
                  <a:gd name="T26" fmla="*/ 52 w 229"/>
                  <a:gd name="T27" fmla="*/ 237 h 396"/>
                  <a:gd name="T28" fmla="*/ 44 w 229"/>
                  <a:gd name="T29" fmla="*/ 220 h 396"/>
                  <a:gd name="T30" fmla="*/ 42 w 229"/>
                  <a:gd name="T31" fmla="*/ 209 h 396"/>
                  <a:gd name="T32" fmla="*/ 58 w 229"/>
                  <a:gd name="T33" fmla="*/ 124 h 396"/>
                  <a:gd name="T34" fmla="*/ 61 w 229"/>
                  <a:gd name="T35" fmla="*/ 78 h 396"/>
                  <a:gd name="T36" fmla="*/ 57 w 229"/>
                  <a:gd name="T37" fmla="*/ 78 h 396"/>
                  <a:gd name="T38" fmla="*/ 42 w 229"/>
                  <a:gd name="T39" fmla="*/ 163 h 396"/>
                  <a:gd name="T40" fmla="*/ 38 w 229"/>
                  <a:gd name="T41" fmla="*/ 178 h 396"/>
                  <a:gd name="T42" fmla="*/ 14 w 229"/>
                  <a:gd name="T43" fmla="*/ 191 h 396"/>
                  <a:gd name="T44" fmla="*/ 2 w 229"/>
                  <a:gd name="T45" fmla="*/ 168 h 396"/>
                  <a:gd name="T46" fmla="*/ 21 w 229"/>
                  <a:gd name="T47" fmla="*/ 61 h 396"/>
                  <a:gd name="T48" fmla="*/ 23 w 229"/>
                  <a:gd name="T49" fmla="*/ 47 h 396"/>
                  <a:gd name="T50" fmla="*/ 74 w 229"/>
                  <a:gd name="T51" fmla="*/ 1 h 396"/>
                  <a:gd name="T52" fmla="*/ 156 w 229"/>
                  <a:gd name="T53" fmla="*/ 1 h 396"/>
                  <a:gd name="T54" fmla="*/ 205 w 229"/>
                  <a:gd name="T55" fmla="*/ 42 h 396"/>
                  <a:gd name="T56" fmla="*/ 227 w 229"/>
                  <a:gd name="T57" fmla="*/ 161 h 396"/>
                  <a:gd name="T58" fmla="*/ 222 w 229"/>
                  <a:gd name="T59" fmla="*/ 187 h 396"/>
                  <a:gd name="T60" fmla="*/ 191 w 229"/>
                  <a:gd name="T61" fmla="*/ 175 h 396"/>
                  <a:gd name="T62" fmla="*/ 171 w 229"/>
                  <a:gd name="T63" fmla="*/ 78 h 396"/>
                  <a:gd name="T64" fmla="*/ 191 w 229"/>
                  <a:gd name="T65" fmla="*/ 21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396">
                    <a:moveTo>
                      <a:pt x="191" y="219"/>
                    </a:moveTo>
                    <a:cubicBezTo>
                      <a:pt x="177" y="219"/>
                      <a:pt x="176" y="228"/>
                      <a:pt x="177" y="239"/>
                    </a:cubicBezTo>
                    <a:cubicBezTo>
                      <a:pt x="177" y="280"/>
                      <a:pt x="177" y="322"/>
                      <a:pt x="177" y="363"/>
                    </a:cubicBezTo>
                    <a:cubicBezTo>
                      <a:pt x="176" y="383"/>
                      <a:pt x="166" y="395"/>
                      <a:pt x="150" y="395"/>
                    </a:cubicBezTo>
                    <a:cubicBezTo>
                      <a:pt x="133" y="396"/>
                      <a:pt x="122" y="384"/>
                      <a:pt x="121" y="363"/>
                    </a:cubicBezTo>
                    <a:cubicBezTo>
                      <a:pt x="121" y="323"/>
                      <a:pt x="121" y="282"/>
                      <a:pt x="121" y="242"/>
                    </a:cubicBezTo>
                    <a:cubicBezTo>
                      <a:pt x="121" y="238"/>
                      <a:pt x="122" y="233"/>
                      <a:pt x="121" y="229"/>
                    </a:cubicBezTo>
                    <a:cubicBezTo>
                      <a:pt x="120" y="226"/>
                      <a:pt x="116" y="224"/>
                      <a:pt x="114" y="221"/>
                    </a:cubicBezTo>
                    <a:cubicBezTo>
                      <a:pt x="112" y="224"/>
                      <a:pt x="108" y="227"/>
                      <a:pt x="108" y="230"/>
                    </a:cubicBezTo>
                    <a:cubicBezTo>
                      <a:pt x="107" y="246"/>
                      <a:pt x="108" y="262"/>
                      <a:pt x="108" y="278"/>
                    </a:cubicBezTo>
                    <a:cubicBezTo>
                      <a:pt x="108" y="306"/>
                      <a:pt x="108" y="334"/>
                      <a:pt x="108" y="362"/>
                    </a:cubicBezTo>
                    <a:cubicBezTo>
                      <a:pt x="107" y="384"/>
                      <a:pt x="98" y="396"/>
                      <a:pt x="80" y="395"/>
                    </a:cubicBezTo>
                    <a:cubicBezTo>
                      <a:pt x="63" y="395"/>
                      <a:pt x="52" y="381"/>
                      <a:pt x="52" y="361"/>
                    </a:cubicBezTo>
                    <a:cubicBezTo>
                      <a:pt x="52" y="320"/>
                      <a:pt x="52" y="278"/>
                      <a:pt x="52" y="237"/>
                    </a:cubicBezTo>
                    <a:cubicBezTo>
                      <a:pt x="52" y="230"/>
                      <a:pt x="55" y="222"/>
                      <a:pt x="44" y="220"/>
                    </a:cubicBezTo>
                    <a:cubicBezTo>
                      <a:pt x="42" y="219"/>
                      <a:pt x="41" y="213"/>
                      <a:pt x="42" y="209"/>
                    </a:cubicBezTo>
                    <a:cubicBezTo>
                      <a:pt x="47" y="181"/>
                      <a:pt x="53" y="152"/>
                      <a:pt x="58" y="124"/>
                    </a:cubicBezTo>
                    <a:cubicBezTo>
                      <a:pt x="60" y="109"/>
                      <a:pt x="60" y="93"/>
                      <a:pt x="61" y="78"/>
                    </a:cubicBezTo>
                    <a:cubicBezTo>
                      <a:pt x="60" y="78"/>
                      <a:pt x="58" y="78"/>
                      <a:pt x="57" y="78"/>
                    </a:cubicBezTo>
                    <a:cubicBezTo>
                      <a:pt x="52" y="106"/>
                      <a:pt x="47" y="134"/>
                      <a:pt x="42" y="163"/>
                    </a:cubicBezTo>
                    <a:cubicBezTo>
                      <a:pt x="41" y="168"/>
                      <a:pt x="40" y="173"/>
                      <a:pt x="38" y="178"/>
                    </a:cubicBezTo>
                    <a:cubicBezTo>
                      <a:pt x="34" y="189"/>
                      <a:pt x="26" y="194"/>
                      <a:pt x="14" y="191"/>
                    </a:cubicBezTo>
                    <a:cubicBezTo>
                      <a:pt x="2" y="188"/>
                      <a:pt x="0" y="178"/>
                      <a:pt x="2" y="168"/>
                    </a:cubicBezTo>
                    <a:cubicBezTo>
                      <a:pt x="8" y="132"/>
                      <a:pt x="14" y="97"/>
                      <a:pt x="21" y="61"/>
                    </a:cubicBezTo>
                    <a:cubicBezTo>
                      <a:pt x="22" y="57"/>
                      <a:pt x="23" y="52"/>
                      <a:pt x="23" y="47"/>
                    </a:cubicBezTo>
                    <a:cubicBezTo>
                      <a:pt x="26" y="17"/>
                      <a:pt x="43" y="1"/>
                      <a:pt x="74" y="1"/>
                    </a:cubicBezTo>
                    <a:cubicBezTo>
                      <a:pt x="101" y="0"/>
                      <a:pt x="129" y="0"/>
                      <a:pt x="156" y="1"/>
                    </a:cubicBezTo>
                    <a:cubicBezTo>
                      <a:pt x="185" y="1"/>
                      <a:pt x="200" y="14"/>
                      <a:pt x="205" y="42"/>
                    </a:cubicBezTo>
                    <a:cubicBezTo>
                      <a:pt x="213" y="82"/>
                      <a:pt x="221" y="121"/>
                      <a:pt x="227" y="161"/>
                    </a:cubicBezTo>
                    <a:cubicBezTo>
                      <a:pt x="229" y="169"/>
                      <a:pt x="227" y="181"/>
                      <a:pt x="222" y="187"/>
                    </a:cubicBezTo>
                    <a:cubicBezTo>
                      <a:pt x="213" y="198"/>
                      <a:pt x="194" y="191"/>
                      <a:pt x="191" y="175"/>
                    </a:cubicBezTo>
                    <a:cubicBezTo>
                      <a:pt x="184" y="143"/>
                      <a:pt x="178" y="111"/>
                      <a:pt x="171" y="78"/>
                    </a:cubicBezTo>
                    <a:cubicBezTo>
                      <a:pt x="168" y="126"/>
                      <a:pt x="182" y="171"/>
                      <a:pt x="191" y="219"/>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 name="Freeform 121">
                <a:extLst>
                  <a:ext uri="{FF2B5EF4-FFF2-40B4-BE49-F238E27FC236}">
                    <a16:creationId xmlns:a16="http://schemas.microsoft.com/office/drawing/2014/main" id="{B274896B-12AF-1D83-4BEB-01A1EF334660}"/>
                  </a:ext>
                </a:extLst>
              </p:cNvPr>
              <p:cNvSpPr>
                <a:spLocks/>
              </p:cNvSpPr>
              <p:nvPr/>
            </p:nvSpPr>
            <p:spPr bwMode="auto">
              <a:xfrm>
                <a:off x="3331817" y="1695059"/>
                <a:ext cx="251406" cy="256139"/>
              </a:xfrm>
              <a:custGeom>
                <a:avLst/>
                <a:gdLst>
                  <a:gd name="T0" fmla="*/ 63 w 127"/>
                  <a:gd name="T1" fmla="*/ 124 h 124"/>
                  <a:gd name="T2" fmla="*/ 0 w 127"/>
                  <a:gd name="T3" fmla="*/ 61 h 124"/>
                  <a:gd name="T4" fmla="*/ 63 w 127"/>
                  <a:gd name="T5" fmla="*/ 0 h 124"/>
                  <a:gd name="T6" fmla="*/ 127 w 127"/>
                  <a:gd name="T7" fmla="*/ 62 h 124"/>
                  <a:gd name="T8" fmla="*/ 63 w 127"/>
                  <a:gd name="T9" fmla="*/ 124 h 124"/>
                </a:gdLst>
                <a:ahLst/>
                <a:cxnLst>
                  <a:cxn ang="0">
                    <a:pos x="T0" y="T1"/>
                  </a:cxn>
                  <a:cxn ang="0">
                    <a:pos x="T2" y="T3"/>
                  </a:cxn>
                  <a:cxn ang="0">
                    <a:pos x="T4" y="T5"/>
                  </a:cxn>
                  <a:cxn ang="0">
                    <a:pos x="T6" y="T7"/>
                  </a:cxn>
                  <a:cxn ang="0">
                    <a:pos x="T8" y="T9"/>
                  </a:cxn>
                </a:cxnLst>
                <a:rect l="0" t="0" r="r" b="b"/>
                <a:pathLst>
                  <a:path w="127" h="124">
                    <a:moveTo>
                      <a:pt x="63" y="124"/>
                    </a:moveTo>
                    <a:cubicBezTo>
                      <a:pt x="28" y="123"/>
                      <a:pt x="0" y="95"/>
                      <a:pt x="0" y="61"/>
                    </a:cubicBezTo>
                    <a:cubicBezTo>
                      <a:pt x="0" y="27"/>
                      <a:pt x="29" y="0"/>
                      <a:pt x="63" y="0"/>
                    </a:cubicBezTo>
                    <a:cubicBezTo>
                      <a:pt x="99" y="0"/>
                      <a:pt x="127" y="27"/>
                      <a:pt x="127" y="62"/>
                    </a:cubicBezTo>
                    <a:cubicBezTo>
                      <a:pt x="127" y="96"/>
                      <a:pt x="98" y="124"/>
                      <a:pt x="63" y="12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 name="Freeform 143">
                <a:extLst>
                  <a:ext uri="{FF2B5EF4-FFF2-40B4-BE49-F238E27FC236}">
                    <a16:creationId xmlns:a16="http://schemas.microsoft.com/office/drawing/2014/main" id="{A693FFF3-039A-34EB-F719-0AEDA866863C}"/>
                  </a:ext>
                </a:extLst>
              </p:cNvPr>
              <p:cNvSpPr>
                <a:spLocks/>
              </p:cNvSpPr>
              <p:nvPr/>
            </p:nvSpPr>
            <p:spPr bwMode="auto">
              <a:xfrm>
                <a:off x="3340796" y="1569318"/>
                <a:ext cx="80809" cy="156013"/>
              </a:xfrm>
              <a:custGeom>
                <a:avLst/>
                <a:gdLst>
                  <a:gd name="T0" fmla="*/ 40 w 40"/>
                  <a:gd name="T1" fmla="*/ 38 h 76"/>
                  <a:gd name="T2" fmla="*/ 0 w 40"/>
                  <a:gd name="T3" fmla="*/ 76 h 76"/>
                  <a:gd name="T4" fmla="*/ 0 w 40"/>
                  <a:gd name="T5" fmla="*/ 0 h 76"/>
                  <a:gd name="T6" fmla="*/ 40 w 40"/>
                  <a:gd name="T7" fmla="*/ 38 h 76"/>
                </a:gdLst>
                <a:ahLst/>
                <a:cxnLst>
                  <a:cxn ang="0">
                    <a:pos x="T0" y="T1"/>
                  </a:cxn>
                  <a:cxn ang="0">
                    <a:pos x="T2" y="T3"/>
                  </a:cxn>
                  <a:cxn ang="0">
                    <a:pos x="T4" y="T5"/>
                  </a:cxn>
                  <a:cxn ang="0">
                    <a:pos x="T6" y="T7"/>
                  </a:cxn>
                </a:cxnLst>
                <a:rect l="0" t="0" r="r" b="b"/>
                <a:pathLst>
                  <a:path w="40" h="76">
                    <a:moveTo>
                      <a:pt x="40" y="38"/>
                    </a:moveTo>
                    <a:cubicBezTo>
                      <a:pt x="26" y="51"/>
                      <a:pt x="14" y="63"/>
                      <a:pt x="0" y="76"/>
                    </a:cubicBezTo>
                    <a:cubicBezTo>
                      <a:pt x="0" y="50"/>
                      <a:pt x="0" y="26"/>
                      <a:pt x="0" y="0"/>
                    </a:cubicBezTo>
                    <a:cubicBezTo>
                      <a:pt x="14" y="13"/>
                      <a:pt x="26" y="25"/>
                      <a:pt x="40" y="38"/>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6" name="Freeform 144">
                <a:extLst>
                  <a:ext uri="{FF2B5EF4-FFF2-40B4-BE49-F238E27FC236}">
                    <a16:creationId xmlns:a16="http://schemas.microsoft.com/office/drawing/2014/main" id="{378FF5DF-DF40-811A-8304-DCA3DF9498C0}"/>
                  </a:ext>
                </a:extLst>
              </p:cNvPr>
              <p:cNvSpPr>
                <a:spLocks/>
              </p:cNvSpPr>
              <p:nvPr/>
            </p:nvSpPr>
            <p:spPr bwMode="auto">
              <a:xfrm>
                <a:off x="3497924" y="1576305"/>
                <a:ext cx="76321" cy="151356"/>
              </a:xfrm>
              <a:custGeom>
                <a:avLst/>
                <a:gdLst>
                  <a:gd name="T0" fmla="*/ 39 w 39"/>
                  <a:gd name="T1" fmla="*/ 74 h 74"/>
                  <a:gd name="T2" fmla="*/ 0 w 39"/>
                  <a:gd name="T3" fmla="*/ 35 h 74"/>
                  <a:gd name="T4" fmla="*/ 39 w 39"/>
                  <a:gd name="T5" fmla="*/ 0 h 74"/>
                  <a:gd name="T6" fmla="*/ 39 w 39"/>
                  <a:gd name="T7" fmla="*/ 74 h 74"/>
                </a:gdLst>
                <a:ahLst/>
                <a:cxnLst>
                  <a:cxn ang="0">
                    <a:pos x="T0" y="T1"/>
                  </a:cxn>
                  <a:cxn ang="0">
                    <a:pos x="T2" y="T3"/>
                  </a:cxn>
                  <a:cxn ang="0">
                    <a:pos x="T4" y="T5"/>
                  </a:cxn>
                  <a:cxn ang="0">
                    <a:pos x="T6" y="T7"/>
                  </a:cxn>
                </a:cxnLst>
                <a:rect l="0" t="0" r="r" b="b"/>
                <a:pathLst>
                  <a:path w="39" h="74">
                    <a:moveTo>
                      <a:pt x="39" y="74"/>
                    </a:moveTo>
                    <a:cubicBezTo>
                      <a:pt x="25" y="60"/>
                      <a:pt x="13" y="48"/>
                      <a:pt x="0" y="35"/>
                    </a:cubicBezTo>
                    <a:cubicBezTo>
                      <a:pt x="13" y="23"/>
                      <a:pt x="26" y="11"/>
                      <a:pt x="39" y="0"/>
                    </a:cubicBezTo>
                    <a:cubicBezTo>
                      <a:pt x="39" y="22"/>
                      <a:pt x="39" y="46"/>
                      <a:pt x="39" y="74"/>
                    </a:cubicBez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7" name="Oval 161">
                <a:extLst>
                  <a:ext uri="{FF2B5EF4-FFF2-40B4-BE49-F238E27FC236}">
                    <a16:creationId xmlns:a16="http://schemas.microsoft.com/office/drawing/2014/main" id="{C0C4E04D-0A63-312F-BBA3-F175A93A15D8}"/>
                  </a:ext>
                </a:extLst>
              </p:cNvPr>
              <p:cNvSpPr>
                <a:spLocks noChangeArrowheads="1"/>
              </p:cNvSpPr>
              <p:nvPr/>
            </p:nvSpPr>
            <p:spPr bwMode="auto">
              <a:xfrm>
                <a:off x="3430584" y="1618218"/>
                <a:ext cx="58364" cy="60542"/>
              </a:xfrm>
              <a:prstGeom prst="ellips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nvGrpSpPr>
            <p:cNvPr id="9" name="Group 8">
              <a:extLst>
                <a:ext uri="{FF2B5EF4-FFF2-40B4-BE49-F238E27FC236}">
                  <a16:creationId xmlns:a16="http://schemas.microsoft.com/office/drawing/2014/main" id="{B90B61D8-FD8B-CE4B-5291-F57A17BDE44A}"/>
                </a:ext>
              </a:extLst>
            </p:cNvPr>
            <p:cNvGrpSpPr/>
            <p:nvPr/>
          </p:nvGrpSpPr>
          <p:grpSpPr>
            <a:xfrm>
              <a:off x="4737414" y="1430706"/>
              <a:ext cx="458659" cy="1102138"/>
              <a:chOff x="3134284" y="4843242"/>
              <a:chExt cx="453431" cy="1145642"/>
            </a:xfrm>
            <a:solidFill>
              <a:schemeClr val="bg1"/>
            </a:solidFill>
          </p:grpSpPr>
          <p:sp>
            <p:nvSpPr>
              <p:cNvPr id="10" name="Freeform 110">
                <a:extLst>
                  <a:ext uri="{FF2B5EF4-FFF2-40B4-BE49-F238E27FC236}">
                    <a16:creationId xmlns:a16="http://schemas.microsoft.com/office/drawing/2014/main" id="{803C40A3-1E3F-0F9C-6354-0BC7742247B1}"/>
                  </a:ext>
                </a:extLst>
              </p:cNvPr>
              <p:cNvSpPr>
                <a:spLocks/>
              </p:cNvSpPr>
              <p:nvPr/>
            </p:nvSpPr>
            <p:spPr bwMode="auto">
              <a:xfrm>
                <a:off x="3134284" y="5148281"/>
                <a:ext cx="453431" cy="840603"/>
              </a:xfrm>
              <a:custGeom>
                <a:avLst/>
                <a:gdLst>
                  <a:gd name="T0" fmla="*/ 106 w 227"/>
                  <a:gd name="T1" fmla="*/ 232 h 409"/>
                  <a:gd name="T2" fmla="*/ 106 w 227"/>
                  <a:gd name="T3" fmla="*/ 365 h 409"/>
                  <a:gd name="T4" fmla="*/ 101 w 227"/>
                  <a:gd name="T5" fmla="*/ 389 h 409"/>
                  <a:gd name="T6" fmla="*/ 72 w 227"/>
                  <a:gd name="T7" fmla="*/ 403 h 409"/>
                  <a:gd name="T8" fmla="*/ 52 w 227"/>
                  <a:gd name="T9" fmla="*/ 380 h 409"/>
                  <a:gd name="T10" fmla="*/ 51 w 227"/>
                  <a:gd name="T11" fmla="*/ 363 h 409"/>
                  <a:gd name="T12" fmla="*/ 50 w 227"/>
                  <a:gd name="T13" fmla="*/ 57 h 409"/>
                  <a:gd name="T14" fmla="*/ 43 w 227"/>
                  <a:gd name="T15" fmla="*/ 57 h 409"/>
                  <a:gd name="T16" fmla="*/ 42 w 227"/>
                  <a:gd name="T17" fmla="*/ 164 h 409"/>
                  <a:gd name="T18" fmla="*/ 40 w 227"/>
                  <a:gd name="T19" fmla="*/ 191 h 409"/>
                  <a:gd name="T20" fmla="*/ 19 w 227"/>
                  <a:gd name="T21" fmla="*/ 207 h 409"/>
                  <a:gd name="T22" fmla="*/ 1 w 227"/>
                  <a:gd name="T23" fmla="*/ 192 h 409"/>
                  <a:gd name="T24" fmla="*/ 0 w 227"/>
                  <a:gd name="T25" fmla="*/ 179 h 409"/>
                  <a:gd name="T26" fmla="*/ 0 w 227"/>
                  <a:gd name="T27" fmla="*/ 55 h 409"/>
                  <a:gd name="T28" fmla="*/ 51 w 227"/>
                  <a:gd name="T29" fmla="*/ 1 h 409"/>
                  <a:gd name="T30" fmla="*/ 175 w 227"/>
                  <a:gd name="T31" fmla="*/ 2 h 409"/>
                  <a:gd name="T32" fmla="*/ 227 w 227"/>
                  <a:gd name="T33" fmla="*/ 54 h 409"/>
                  <a:gd name="T34" fmla="*/ 227 w 227"/>
                  <a:gd name="T35" fmla="*/ 181 h 409"/>
                  <a:gd name="T36" fmla="*/ 214 w 227"/>
                  <a:gd name="T37" fmla="*/ 207 h 409"/>
                  <a:gd name="T38" fmla="*/ 186 w 227"/>
                  <a:gd name="T39" fmla="*/ 186 h 409"/>
                  <a:gd name="T40" fmla="*/ 185 w 227"/>
                  <a:gd name="T41" fmla="*/ 94 h 409"/>
                  <a:gd name="T42" fmla="*/ 184 w 227"/>
                  <a:gd name="T43" fmla="*/ 57 h 409"/>
                  <a:gd name="T44" fmla="*/ 176 w 227"/>
                  <a:gd name="T45" fmla="*/ 57 h 409"/>
                  <a:gd name="T46" fmla="*/ 176 w 227"/>
                  <a:gd name="T47" fmla="*/ 367 h 409"/>
                  <a:gd name="T48" fmla="*/ 157 w 227"/>
                  <a:gd name="T49" fmla="*/ 403 h 409"/>
                  <a:gd name="T50" fmla="*/ 122 w 227"/>
                  <a:gd name="T51" fmla="*/ 374 h 409"/>
                  <a:gd name="T52" fmla="*/ 121 w 227"/>
                  <a:gd name="T53" fmla="*/ 232 h 409"/>
                  <a:gd name="T54" fmla="*/ 106 w 227"/>
                  <a:gd name="T55"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7" h="409">
                    <a:moveTo>
                      <a:pt x="106" y="232"/>
                    </a:moveTo>
                    <a:cubicBezTo>
                      <a:pt x="106" y="232"/>
                      <a:pt x="107" y="321"/>
                      <a:pt x="106" y="365"/>
                    </a:cubicBezTo>
                    <a:cubicBezTo>
                      <a:pt x="105" y="373"/>
                      <a:pt x="104" y="382"/>
                      <a:pt x="101" y="389"/>
                    </a:cubicBezTo>
                    <a:cubicBezTo>
                      <a:pt x="96" y="402"/>
                      <a:pt x="85" y="406"/>
                      <a:pt x="72" y="403"/>
                    </a:cubicBezTo>
                    <a:cubicBezTo>
                      <a:pt x="60" y="401"/>
                      <a:pt x="53" y="393"/>
                      <a:pt x="52" y="380"/>
                    </a:cubicBezTo>
                    <a:cubicBezTo>
                      <a:pt x="51" y="375"/>
                      <a:pt x="51" y="369"/>
                      <a:pt x="51" y="363"/>
                    </a:cubicBezTo>
                    <a:cubicBezTo>
                      <a:pt x="51" y="269"/>
                      <a:pt x="50" y="57"/>
                      <a:pt x="50" y="57"/>
                    </a:cubicBezTo>
                    <a:cubicBezTo>
                      <a:pt x="43" y="57"/>
                      <a:pt x="43" y="57"/>
                      <a:pt x="43" y="57"/>
                    </a:cubicBezTo>
                    <a:cubicBezTo>
                      <a:pt x="43" y="57"/>
                      <a:pt x="43" y="134"/>
                      <a:pt x="42" y="164"/>
                    </a:cubicBezTo>
                    <a:cubicBezTo>
                      <a:pt x="42" y="174"/>
                      <a:pt x="42" y="180"/>
                      <a:pt x="40" y="191"/>
                    </a:cubicBezTo>
                    <a:cubicBezTo>
                      <a:pt x="39" y="201"/>
                      <a:pt x="30" y="208"/>
                      <a:pt x="19" y="207"/>
                    </a:cubicBezTo>
                    <a:cubicBezTo>
                      <a:pt x="9" y="206"/>
                      <a:pt x="3" y="201"/>
                      <a:pt x="1" y="192"/>
                    </a:cubicBezTo>
                    <a:cubicBezTo>
                      <a:pt x="0" y="188"/>
                      <a:pt x="0" y="183"/>
                      <a:pt x="0" y="179"/>
                    </a:cubicBezTo>
                    <a:cubicBezTo>
                      <a:pt x="0" y="138"/>
                      <a:pt x="0" y="96"/>
                      <a:pt x="0" y="55"/>
                    </a:cubicBezTo>
                    <a:cubicBezTo>
                      <a:pt x="0" y="23"/>
                      <a:pt x="19" y="2"/>
                      <a:pt x="51" y="1"/>
                    </a:cubicBezTo>
                    <a:cubicBezTo>
                      <a:pt x="93" y="0"/>
                      <a:pt x="134" y="0"/>
                      <a:pt x="175" y="2"/>
                    </a:cubicBezTo>
                    <a:cubicBezTo>
                      <a:pt x="207" y="3"/>
                      <a:pt x="227" y="22"/>
                      <a:pt x="227" y="54"/>
                    </a:cubicBezTo>
                    <a:cubicBezTo>
                      <a:pt x="226" y="96"/>
                      <a:pt x="227" y="139"/>
                      <a:pt x="227" y="181"/>
                    </a:cubicBezTo>
                    <a:cubicBezTo>
                      <a:pt x="227" y="192"/>
                      <a:pt x="225" y="202"/>
                      <a:pt x="214" y="207"/>
                    </a:cubicBezTo>
                    <a:cubicBezTo>
                      <a:pt x="199" y="212"/>
                      <a:pt x="186" y="203"/>
                      <a:pt x="186" y="186"/>
                    </a:cubicBezTo>
                    <a:cubicBezTo>
                      <a:pt x="185" y="155"/>
                      <a:pt x="185" y="125"/>
                      <a:pt x="185" y="94"/>
                    </a:cubicBezTo>
                    <a:cubicBezTo>
                      <a:pt x="185" y="85"/>
                      <a:pt x="184" y="57"/>
                      <a:pt x="184" y="57"/>
                    </a:cubicBezTo>
                    <a:cubicBezTo>
                      <a:pt x="176" y="57"/>
                      <a:pt x="176" y="57"/>
                      <a:pt x="176" y="57"/>
                    </a:cubicBezTo>
                    <a:cubicBezTo>
                      <a:pt x="176" y="57"/>
                      <a:pt x="176" y="367"/>
                      <a:pt x="176" y="367"/>
                    </a:cubicBezTo>
                    <a:cubicBezTo>
                      <a:pt x="176" y="383"/>
                      <a:pt x="174" y="397"/>
                      <a:pt x="157" y="403"/>
                    </a:cubicBezTo>
                    <a:cubicBezTo>
                      <a:pt x="138" y="409"/>
                      <a:pt x="122" y="396"/>
                      <a:pt x="122" y="374"/>
                    </a:cubicBezTo>
                    <a:cubicBezTo>
                      <a:pt x="121" y="342"/>
                      <a:pt x="121" y="232"/>
                      <a:pt x="121" y="232"/>
                    </a:cubicBezTo>
                    <a:lnTo>
                      <a:pt x="106" y="232"/>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 name="Oval 178">
                <a:extLst>
                  <a:ext uri="{FF2B5EF4-FFF2-40B4-BE49-F238E27FC236}">
                    <a16:creationId xmlns:a16="http://schemas.microsoft.com/office/drawing/2014/main" id="{CE8258EF-7471-288E-2D07-CCC4D97437F0}"/>
                  </a:ext>
                </a:extLst>
              </p:cNvPr>
              <p:cNvSpPr>
                <a:spLocks noChangeArrowheads="1"/>
              </p:cNvSpPr>
              <p:nvPr/>
            </p:nvSpPr>
            <p:spPr bwMode="auto">
              <a:xfrm>
                <a:off x="3233051" y="4871185"/>
                <a:ext cx="242428" cy="251482"/>
              </a:xfrm>
              <a:prstGeom prst="ellipse">
                <a:avLst/>
              </a:pr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 name="Freeform 179">
                <a:extLst>
                  <a:ext uri="{FF2B5EF4-FFF2-40B4-BE49-F238E27FC236}">
                    <a16:creationId xmlns:a16="http://schemas.microsoft.com/office/drawing/2014/main" id="{5BA8E1CB-D56E-D6A5-B7C1-189B8421F66C}"/>
                  </a:ext>
                </a:extLst>
              </p:cNvPr>
              <p:cNvSpPr>
                <a:spLocks/>
              </p:cNvSpPr>
              <p:nvPr/>
            </p:nvSpPr>
            <p:spPr bwMode="auto">
              <a:xfrm>
                <a:off x="3242029" y="4843242"/>
                <a:ext cx="76321" cy="69856"/>
              </a:xfrm>
              <a:custGeom>
                <a:avLst/>
                <a:gdLst>
                  <a:gd name="T0" fmla="*/ 14 w 38"/>
                  <a:gd name="T1" fmla="*/ 34 h 34"/>
                  <a:gd name="T2" fmla="*/ 0 w 38"/>
                  <a:gd name="T3" fmla="*/ 3 h 34"/>
                  <a:gd name="T4" fmla="*/ 20 w 38"/>
                  <a:gd name="T5" fmla="*/ 28 h 34"/>
                  <a:gd name="T6" fmla="*/ 17 w 38"/>
                  <a:gd name="T7" fmla="*/ 0 h 34"/>
                  <a:gd name="T8" fmla="*/ 29 w 38"/>
                  <a:gd name="T9" fmla="*/ 23 h 34"/>
                  <a:gd name="T10" fmla="*/ 37 w 38"/>
                  <a:gd name="T11" fmla="*/ 0 h 34"/>
                  <a:gd name="T12" fmla="*/ 38 w 38"/>
                  <a:gd name="T13" fmla="*/ 25 h 34"/>
                  <a:gd name="T14" fmla="*/ 14 w 3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4">
                    <a:moveTo>
                      <a:pt x="14" y="34"/>
                    </a:moveTo>
                    <a:cubicBezTo>
                      <a:pt x="0" y="3"/>
                      <a:pt x="0" y="3"/>
                      <a:pt x="0" y="3"/>
                    </a:cubicBezTo>
                    <a:cubicBezTo>
                      <a:pt x="7" y="11"/>
                      <a:pt x="14" y="20"/>
                      <a:pt x="20" y="28"/>
                    </a:cubicBezTo>
                    <a:cubicBezTo>
                      <a:pt x="19" y="19"/>
                      <a:pt x="18" y="9"/>
                      <a:pt x="17" y="0"/>
                    </a:cubicBezTo>
                    <a:cubicBezTo>
                      <a:pt x="21" y="8"/>
                      <a:pt x="25" y="16"/>
                      <a:pt x="29" y="23"/>
                    </a:cubicBezTo>
                    <a:cubicBezTo>
                      <a:pt x="32" y="16"/>
                      <a:pt x="34" y="8"/>
                      <a:pt x="37" y="0"/>
                    </a:cubicBezTo>
                    <a:cubicBezTo>
                      <a:pt x="37" y="9"/>
                      <a:pt x="38" y="25"/>
                      <a:pt x="38" y="25"/>
                    </a:cubicBezTo>
                    <a:lnTo>
                      <a:pt x="14" y="34"/>
                    </a:lnTo>
                    <a:close/>
                  </a:path>
                </a:pathLst>
              </a:custGeom>
              <a:grpFill/>
              <a:ln>
                <a:noFill/>
              </a:ln>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grpSp>
      </p:grpSp>
      <p:sp>
        <p:nvSpPr>
          <p:cNvPr id="19" name="Rectangle: Rounded Corners 18">
            <a:extLst>
              <a:ext uri="{FF2B5EF4-FFF2-40B4-BE49-F238E27FC236}">
                <a16:creationId xmlns:a16="http://schemas.microsoft.com/office/drawing/2014/main" id="{63E1AA7A-4288-6675-9DFE-304D9B5D824C}"/>
              </a:ext>
            </a:extLst>
          </p:cNvPr>
          <p:cNvSpPr/>
          <p:nvPr/>
        </p:nvSpPr>
        <p:spPr>
          <a:xfrm>
            <a:off x="304800" y="3429000"/>
            <a:ext cx="3952875" cy="985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13 МЭРГЭЖИЛ</a:t>
            </a:r>
            <a:r>
              <a:rPr lang="en-US" sz="2000" b="1">
                <a:solidFill>
                  <a:srgbClr val="202C4D"/>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ТӨГСӨГЧИД 75% АЖЛЫН БАЙРААР ХАНГАГДДАГ</a:t>
            </a:r>
            <a:endParaRPr lang="en-US" sz="2000" b="1">
              <a:solidFill>
                <a:srgbClr val="202C4D"/>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3BA8BC9-EB18-CE6E-C36F-241C795E01AD}"/>
              </a:ext>
            </a:extLst>
          </p:cNvPr>
          <p:cNvSpPr/>
          <p:nvPr/>
        </p:nvSpPr>
        <p:spPr>
          <a:xfrm>
            <a:off x="4457700" y="2884488"/>
            <a:ext cx="1911350" cy="88423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800" b="1">
                <a:solidFill>
                  <a:srgbClr val="202C4D"/>
                </a:solidFill>
                <a:latin typeface="Arial" panose="020B0604020202020204" pitchFamily="34" charset="0"/>
                <a:cs typeface="Arial" panose="020B0604020202020204" pitchFamily="34" charset="0"/>
              </a:rPr>
              <a:t>565</a:t>
            </a:r>
            <a:r>
              <a:rPr lang="en-US" sz="2800" b="1">
                <a:solidFill>
                  <a:srgbClr val="202C4D"/>
                </a:solidFill>
                <a:latin typeface="Arial" panose="020B0604020202020204" pitchFamily="34" charset="0"/>
                <a:cs typeface="Arial" panose="020B0604020202020204" pitchFamily="34" charset="0"/>
              </a:rPr>
              <a:t> (123</a:t>
            </a:r>
            <a:r>
              <a:rPr lang="mn-MN" sz="2800" b="1">
                <a:solidFill>
                  <a:srgbClr val="202C4D"/>
                </a:solidFill>
                <a:latin typeface="Arial" panose="020B0604020202020204" pitchFamily="34" charset="0"/>
                <a:cs typeface="Arial" panose="020B0604020202020204" pitchFamily="34" charset="0"/>
              </a:rPr>
              <a:t>эм</a:t>
            </a:r>
            <a:r>
              <a:rPr lang="en-US" sz="2800" b="1">
                <a:solidFill>
                  <a:srgbClr val="202C4D"/>
                </a:solidFill>
                <a:latin typeface="Arial" panose="020B0604020202020204" pitchFamily="34" charset="0"/>
                <a:cs typeface="Arial" panose="020B0604020202020204" pitchFamily="34" charset="0"/>
              </a:rPr>
              <a:t>)</a:t>
            </a:r>
            <a:endParaRPr lang="mn-MN" sz="2000" b="1">
              <a:solidFill>
                <a:srgbClr val="202C4D"/>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7F88C9A0-0159-2D58-C8C9-058E2990688F}"/>
              </a:ext>
            </a:extLst>
          </p:cNvPr>
          <p:cNvSpPr/>
          <p:nvPr/>
        </p:nvSpPr>
        <p:spPr>
          <a:xfrm>
            <a:off x="4457700" y="852488"/>
            <a:ext cx="1814513" cy="6413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СУРАЛЦАГЧ</a:t>
            </a:r>
            <a:endParaRPr lang="en-US" sz="2000" b="1">
              <a:solidFill>
                <a:srgbClr val="202C4D"/>
              </a:solidFill>
              <a:latin typeface="Arial" panose="020B0604020202020204" pitchFamily="34" charset="0"/>
              <a:cs typeface="Arial" panose="020B0604020202020204" pitchFamily="34" charset="0"/>
            </a:endParaRPr>
          </a:p>
        </p:txBody>
      </p:sp>
      <p:pic>
        <p:nvPicPr>
          <p:cNvPr id="14344" name="Picture 39">
            <a:extLst>
              <a:ext uri="{FF2B5EF4-FFF2-40B4-BE49-F238E27FC236}">
                <a16:creationId xmlns:a16="http://schemas.microsoft.com/office/drawing/2014/main" id="{C9A90D0B-D251-9AE8-A0AE-4DD5C132E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4537075"/>
            <a:ext cx="35639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1">
            <a:extLst>
              <a:ext uri="{FF2B5EF4-FFF2-40B4-BE49-F238E27FC236}">
                <a16:creationId xmlns:a16="http://schemas.microsoft.com/office/drawing/2014/main" id="{31223AE1-4887-166F-84E9-C2B89A239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225" y="1776413"/>
            <a:ext cx="57531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Arrow Connector 43">
            <a:extLst>
              <a:ext uri="{FF2B5EF4-FFF2-40B4-BE49-F238E27FC236}">
                <a16:creationId xmlns:a16="http://schemas.microsoft.com/office/drawing/2014/main" id="{F5BD605D-EFCB-1008-92ED-866B85453A22}"/>
              </a:ext>
            </a:extLst>
          </p:cNvPr>
          <p:cNvCxnSpPr/>
          <p:nvPr/>
        </p:nvCxnSpPr>
        <p:spPr>
          <a:xfrm flipH="1">
            <a:off x="6910388" y="3170238"/>
            <a:ext cx="687387" cy="7524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347" name="TextBox 45">
            <a:extLst>
              <a:ext uri="{FF2B5EF4-FFF2-40B4-BE49-F238E27FC236}">
                <a16:creationId xmlns:a16="http://schemas.microsoft.com/office/drawing/2014/main" id="{5C42C4BC-BD15-591C-D563-7B6DEBDF12CD}"/>
              </a:ext>
            </a:extLst>
          </p:cNvPr>
          <p:cNvSpPr txBox="1">
            <a:spLocks noChangeArrowheads="1"/>
          </p:cNvSpPr>
          <p:nvPr/>
        </p:nvSpPr>
        <p:spPr bwMode="auto">
          <a:xfrm>
            <a:off x="6088063" y="3697288"/>
            <a:ext cx="1281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b="1">
                <a:solidFill>
                  <a:srgbClr val="FFFFFF"/>
                </a:solidFill>
                <a:latin typeface="Arial" panose="020B0604020202020204" pitchFamily="34" charset="0"/>
                <a:ea typeface="Noto Sans" panose="020B0502040504020204" pitchFamily="34" charset="0"/>
                <a:cs typeface="Arial" panose="020B0604020202020204" pitchFamily="34" charset="0"/>
              </a:rPr>
              <a:t>8</a:t>
            </a:r>
            <a:endParaRPr lang="en-US" altLang="en-US" b="1">
              <a:solidFill>
                <a:srgbClr val="FFFFFF"/>
              </a:solidFill>
              <a:latin typeface="Arial" panose="020B0604020202020204" pitchFamily="34" charset="0"/>
              <a:ea typeface="Noto Sans" panose="020B0502040504020204" pitchFamily="34" charset="0"/>
              <a:cs typeface="Arial" panose="020B0604020202020204" pitchFamily="34" charset="0"/>
            </a:endParaRPr>
          </a:p>
        </p:txBody>
      </p:sp>
      <p:sp>
        <p:nvSpPr>
          <p:cNvPr id="14348" name="TextBox 46">
            <a:extLst>
              <a:ext uri="{FF2B5EF4-FFF2-40B4-BE49-F238E27FC236}">
                <a16:creationId xmlns:a16="http://schemas.microsoft.com/office/drawing/2014/main" id="{23EC3948-8FF3-A641-A608-C6500B1FC2B5}"/>
              </a:ext>
            </a:extLst>
          </p:cNvPr>
          <p:cNvSpPr txBox="1">
            <a:spLocks noChangeArrowheads="1"/>
          </p:cNvSpPr>
          <p:nvPr/>
        </p:nvSpPr>
        <p:spPr bwMode="auto">
          <a:xfrm>
            <a:off x="7616825" y="3783013"/>
            <a:ext cx="12811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b="1">
                <a:solidFill>
                  <a:srgbClr val="FFFFFF"/>
                </a:solidFill>
                <a:latin typeface="Arial" panose="020B0604020202020204" pitchFamily="34" charset="0"/>
                <a:ea typeface="Noto Sans" panose="020B0502040504020204" pitchFamily="34" charset="0"/>
                <a:cs typeface="Arial" panose="020B0604020202020204" pitchFamily="34" charset="0"/>
              </a:rPr>
              <a:t>415</a:t>
            </a:r>
            <a:endParaRPr lang="en-US" altLang="en-US" b="1">
              <a:solidFill>
                <a:srgbClr val="FFFFFF"/>
              </a:solidFill>
              <a:latin typeface="Arial" panose="020B0604020202020204" pitchFamily="34" charset="0"/>
              <a:ea typeface="Noto Sans" panose="020B0502040504020204" pitchFamily="34" charset="0"/>
              <a:cs typeface="Arial" panose="020B0604020202020204" pitchFamily="34" charset="0"/>
            </a:endParaRPr>
          </a:p>
        </p:txBody>
      </p:sp>
      <p:cxnSp>
        <p:nvCxnSpPr>
          <p:cNvPr id="48" name="Straight Arrow Connector 47">
            <a:extLst>
              <a:ext uri="{FF2B5EF4-FFF2-40B4-BE49-F238E27FC236}">
                <a16:creationId xmlns:a16="http://schemas.microsoft.com/office/drawing/2014/main" id="{ACCCAC6F-0FB5-DE5B-2179-088AEAF7B1B7}"/>
              </a:ext>
            </a:extLst>
          </p:cNvPr>
          <p:cNvCxnSpPr>
            <a:cxnSpLocks/>
          </p:cNvCxnSpPr>
          <p:nvPr/>
        </p:nvCxnSpPr>
        <p:spPr>
          <a:xfrm flipV="1">
            <a:off x="8802688" y="1638300"/>
            <a:ext cx="0" cy="7683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350" name="TextBox 51">
            <a:extLst>
              <a:ext uri="{FF2B5EF4-FFF2-40B4-BE49-F238E27FC236}">
                <a16:creationId xmlns:a16="http://schemas.microsoft.com/office/drawing/2014/main" id="{6D889280-9974-41D0-1FE2-7A804D4101A2}"/>
              </a:ext>
            </a:extLst>
          </p:cNvPr>
          <p:cNvSpPr txBox="1">
            <a:spLocks noChangeArrowheads="1"/>
          </p:cNvSpPr>
          <p:nvPr/>
        </p:nvSpPr>
        <p:spPr bwMode="auto">
          <a:xfrm>
            <a:off x="8094663" y="1084263"/>
            <a:ext cx="1281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b="1">
                <a:solidFill>
                  <a:srgbClr val="FFFFFF"/>
                </a:solidFill>
                <a:latin typeface="Arial" panose="020B0604020202020204" pitchFamily="34" charset="0"/>
                <a:ea typeface="Noto Sans" panose="020B0502040504020204" pitchFamily="34" charset="0"/>
                <a:cs typeface="Arial" panose="020B0604020202020204" pitchFamily="34" charset="0"/>
              </a:rPr>
              <a:t>19</a:t>
            </a:r>
            <a:endParaRPr lang="en-US" altLang="en-US" b="1">
              <a:solidFill>
                <a:srgbClr val="FFFFFF"/>
              </a:solidFill>
              <a:latin typeface="Arial" panose="020B0604020202020204" pitchFamily="34" charset="0"/>
              <a:ea typeface="Noto Sans" panose="020B0502040504020204" pitchFamily="34"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D301C308-7BB6-1834-D5F2-B839BA93CB39}"/>
              </a:ext>
            </a:extLst>
          </p:cNvPr>
          <p:cNvCxnSpPr>
            <a:cxnSpLocks/>
          </p:cNvCxnSpPr>
          <p:nvPr/>
        </p:nvCxnSpPr>
        <p:spPr>
          <a:xfrm flipH="1">
            <a:off x="8502650" y="3429000"/>
            <a:ext cx="925513" cy="635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2A539C6-B21C-2FE0-6726-F4F5891C9B71}"/>
              </a:ext>
            </a:extLst>
          </p:cNvPr>
          <p:cNvCxnSpPr>
            <a:cxnSpLocks/>
          </p:cNvCxnSpPr>
          <p:nvPr/>
        </p:nvCxnSpPr>
        <p:spPr>
          <a:xfrm flipH="1" flipV="1">
            <a:off x="10220325" y="1816100"/>
            <a:ext cx="469900" cy="7397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353" name="TextBox 58">
            <a:extLst>
              <a:ext uri="{FF2B5EF4-FFF2-40B4-BE49-F238E27FC236}">
                <a16:creationId xmlns:a16="http://schemas.microsoft.com/office/drawing/2014/main" id="{1CBC7918-D6AD-4076-466B-DF1F492CC50E}"/>
              </a:ext>
            </a:extLst>
          </p:cNvPr>
          <p:cNvSpPr txBox="1">
            <a:spLocks noChangeArrowheads="1"/>
          </p:cNvSpPr>
          <p:nvPr/>
        </p:nvSpPr>
        <p:spPr bwMode="auto">
          <a:xfrm>
            <a:off x="9580563" y="1343025"/>
            <a:ext cx="127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b="1">
                <a:solidFill>
                  <a:srgbClr val="FFFFFF"/>
                </a:solidFill>
                <a:latin typeface="Arial" panose="020B0604020202020204" pitchFamily="34" charset="0"/>
                <a:ea typeface="Noto Sans" panose="020B0502040504020204" pitchFamily="34" charset="0"/>
                <a:cs typeface="Arial" panose="020B0604020202020204" pitchFamily="34" charset="0"/>
              </a:rPr>
              <a:t>20</a:t>
            </a:r>
            <a:endParaRPr lang="en-US" altLang="en-US" b="1">
              <a:solidFill>
                <a:srgbClr val="FFFFFF"/>
              </a:solidFill>
              <a:latin typeface="Arial" panose="020B0604020202020204" pitchFamily="34" charset="0"/>
              <a:ea typeface="Noto Sans" panose="020B0502040504020204" pitchFamily="34" charset="0"/>
              <a:cs typeface="Arial" panose="020B0604020202020204" pitchFamily="34" charset="0"/>
            </a:endParaRPr>
          </a:p>
        </p:txBody>
      </p:sp>
      <p:cxnSp>
        <p:nvCxnSpPr>
          <p:cNvPr id="60" name="Straight Arrow Connector 59">
            <a:extLst>
              <a:ext uri="{FF2B5EF4-FFF2-40B4-BE49-F238E27FC236}">
                <a16:creationId xmlns:a16="http://schemas.microsoft.com/office/drawing/2014/main" id="{B6719543-724A-BE1B-B014-5A7982567174}"/>
              </a:ext>
            </a:extLst>
          </p:cNvPr>
          <p:cNvCxnSpPr>
            <a:cxnSpLocks/>
          </p:cNvCxnSpPr>
          <p:nvPr/>
        </p:nvCxnSpPr>
        <p:spPr>
          <a:xfrm>
            <a:off x="10063163" y="3016250"/>
            <a:ext cx="652462" cy="90646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81DD9834-34D3-C91C-D50F-552878FF172A}"/>
              </a:ext>
            </a:extLst>
          </p:cNvPr>
          <p:cNvSpPr/>
          <p:nvPr/>
        </p:nvSpPr>
        <p:spPr>
          <a:xfrm>
            <a:off x="10137775" y="3997325"/>
            <a:ext cx="1812925" cy="6413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Говьсүмбэр </a:t>
            </a:r>
            <a:r>
              <a:rPr lang="en-US" sz="2000" b="1">
                <a:solidFill>
                  <a:srgbClr val="202C4D"/>
                </a:solidFill>
                <a:latin typeface="Arial" panose="020B0604020202020204" pitchFamily="34" charset="0"/>
                <a:cs typeface="Arial" panose="020B0604020202020204" pitchFamily="34" charset="0"/>
              </a:rPr>
              <a:t>118</a:t>
            </a:r>
            <a:r>
              <a:rPr lang="mn-MN" sz="2000" b="1">
                <a:solidFill>
                  <a:srgbClr val="202C4D"/>
                </a:solidFill>
                <a:latin typeface="Arial" panose="020B0604020202020204" pitchFamily="34" charset="0"/>
                <a:cs typeface="Arial" panose="020B0604020202020204" pitchFamily="34" charset="0"/>
              </a:rPr>
              <a:t> </a:t>
            </a:r>
            <a:r>
              <a:rPr lang="en-US" sz="2000" b="1">
                <a:solidFill>
                  <a:srgbClr val="202C4D"/>
                </a:solidFill>
                <a:latin typeface="Arial" panose="020B0604020202020204" pitchFamily="34" charset="0"/>
                <a:cs typeface="Arial" panose="020B0604020202020204" pitchFamily="34" charset="0"/>
              </a:rPr>
              <a:t>(20</a:t>
            </a:r>
            <a:r>
              <a:rPr lang="mn-MN" sz="2000" b="1">
                <a:solidFill>
                  <a:srgbClr val="202C4D"/>
                </a:solidFill>
                <a:latin typeface="Arial" panose="020B0604020202020204" pitchFamily="34" charset="0"/>
                <a:cs typeface="Arial" panose="020B0604020202020204" pitchFamily="34" charset="0"/>
              </a:rPr>
              <a:t>%</a:t>
            </a:r>
            <a:r>
              <a:rPr lang="en-US" sz="2000" b="1">
                <a:solidFill>
                  <a:srgbClr val="202C4D"/>
                </a:solidFill>
                <a:latin typeface="Arial" panose="020B0604020202020204" pitchFamily="34" charset="0"/>
                <a:cs typeface="Arial" panose="020B0604020202020204" pitchFamily="34" charset="0"/>
              </a:rPr>
              <a:t>)</a:t>
            </a:r>
          </a:p>
        </p:txBody>
      </p:sp>
      <p:sp>
        <p:nvSpPr>
          <p:cNvPr id="76" name="Rectangle: Rounded Corners 75">
            <a:extLst>
              <a:ext uri="{FF2B5EF4-FFF2-40B4-BE49-F238E27FC236}">
                <a16:creationId xmlns:a16="http://schemas.microsoft.com/office/drawing/2014/main" id="{6393D411-0C30-0E73-08E6-E8868714FE44}"/>
              </a:ext>
            </a:extLst>
          </p:cNvPr>
          <p:cNvSpPr/>
          <p:nvPr/>
        </p:nvSpPr>
        <p:spPr>
          <a:xfrm>
            <a:off x="4338638" y="4176713"/>
            <a:ext cx="3101975" cy="736600"/>
          </a:xfrm>
          <a:prstGeom prst="roundRect">
            <a:avLst/>
          </a:prstGeom>
          <a:ln w="28575"/>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mn-MN" sz="2800" b="1">
                <a:solidFill>
                  <a:srgbClr val="202C4D"/>
                </a:solidFill>
                <a:latin typeface="Arial" panose="020B0604020202020204" pitchFamily="34" charset="0"/>
                <a:cs typeface="Arial" panose="020B0604020202020204" pitchFamily="34" charset="0"/>
              </a:rPr>
              <a:t>Нийт 83                        </a:t>
            </a:r>
            <a:r>
              <a:rPr lang="mn-MN" sz="2000" b="1">
                <a:solidFill>
                  <a:srgbClr val="202C4D"/>
                </a:solidFill>
                <a:latin typeface="Arial" panose="020B0604020202020204" pitchFamily="34" charset="0"/>
                <a:cs typeface="Arial" panose="020B0604020202020204" pitchFamily="34" charset="0"/>
              </a:rPr>
              <a:t>Багш 4</a:t>
            </a:r>
            <a:r>
              <a:rPr lang="en-US" sz="2000" b="1">
                <a:solidFill>
                  <a:srgbClr val="202C4D"/>
                </a:solidFill>
                <a:latin typeface="Arial" panose="020B0604020202020204" pitchFamily="34" charset="0"/>
                <a:cs typeface="Arial" panose="020B0604020202020204" pitchFamily="34" charset="0"/>
              </a:rPr>
              <a:t>0</a:t>
            </a:r>
            <a:r>
              <a:rPr lang="mn-MN" sz="2000" b="1">
                <a:solidFill>
                  <a:srgbClr val="202C4D"/>
                </a:solidFill>
                <a:latin typeface="Arial" panose="020B0604020202020204" pitchFamily="34" charset="0"/>
                <a:cs typeface="Arial" panose="020B0604020202020204" pitchFamily="34" charset="0"/>
              </a:rPr>
              <a:t>, Ажилчид 4</a:t>
            </a:r>
            <a:r>
              <a:rPr lang="en-US" sz="2000" b="1">
                <a:solidFill>
                  <a:srgbClr val="202C4D"/>
                </a:solidFill>
                <a:latin typeface="Arial" panose="020B0604020202020204" pitchFamily="34" charset="0"/>
                <a:cs typeface="Arial" panose="020B0604020202020204" pitchFamily="34" charset="0"/>
              </a:rPr>
              <a:t>3</a:t>
            </a:r>
          </a:p>
        </p:txBody>
      </p:sp>
      <p:pic>
        <p:nvPicPr>
          <p:cNvPr id="14357" name="Picture 2">
            <a:extLst>
              <a:ext uri="{FF2B5EF4-FFF2-40B4-BE49-F238E27FC236}">
                <a16:creationId xmlns:a16="http://schemas.microsoft.com/office/drawing/2014/main" id="{1590F249-92B8-4107-CA26-DB02C5A203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475" y="4676775"/>
            <a:ext cx="2995613" cy="215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Rectangle: Rounded Corners 82">
            <a:extLst>
              <a:ext uri="{FF2B5EF4-FFF2-40B4-BE49-F238E27FC236}">
                <a16:creationId xmlns:a16="http://schemas.microsoft.com/office/drawing/2014/main" id="{7541CDFF-4388-21CB-FF62-5E140AD5B665}"/>
              </a:ext>
            </a:extLst>
          </p:cNvPr>
          <p:cNvSpPr/>
          <p:nvPr/>
        </p:nvSpPr>
        <p:spPr>
          <a:xfrm>
            <a:off x="3822700" y="5270500"/>
            <a:ext cx="2066925" cy="10604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Магистр 20 </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Бакалавр</a:t>
            </a:r>
            <a:r>
              <a:rPr lang="en-US" sz="2000" b="1">
                <a:solidFill>
                  <a:srgbClr val="202C4D"/>
                </a:solidFill>
                <a:latin typeface="Arial" panose="020B0604020202020204" pitchFamily="34" charset="0"/>
                <a:cs typeface="Arial" panose="020B0604020202020204" pitchFamily="34" charset="0"/>
              </a:rPr>
              <a:t> </a:t>
            </a:r>
            <a:r>
              <a:rPr lang="mn-MN" sz="2000" b="1">
                <a:solidFill>
                  <a:srgbClr val="202C4D"/>
                </a:solidFill>
                <a:latin typeface="Arial" panose="020B0604020202020204" pitchFamily="34" charset="0"/>
                <a:cs typeface="Arial" panose="020B0604020202020204" pitchFamily="34" charset="0"/>
              </a:rPr>
              <a:t>19</a:t>
            </a:r>
          </a:p>
          <a:p>
            <a:pPr algn="ctr" eaLnBrk="1" fontAlgn="auto" hangingPunct="1">
              <a:spcBef>
                <a:spcPts val="0"/>
              </a:spcBef>
              <a:spcAft>
                <a:spcPts val="0"/>
              </a:spcAft>
              <a:defRPr/>
            </a:pPr>
            <a:r>
              <a:rPr lang="mn-MN" sz="2000" b="1">
                <a:solidFill>
                  <a:srgbClr val="202C4D"/>
                </a:solidFill>
                <a:latin typeface="Arial" panose="020B0604020202020204" pitchFamily="34" charset="0"/>
                <a:cs typeface="Arial" panose="020B0604020202020204" pitchFamily="34" charset="0"/>
              </a:rPr>
              <a:t>Диплом 3</a:t>
            </a:r>
            <a:endParaRPr lang="en-US" sz="2000" b="1">
              <a:solidFill>
                <a:srgbClr val="202C4D"/>
              </a:solidFill>
              <a:latin typeface="Arial" panose="020B0604020202020204" pitchFamily="34" charset="0"/>
              <a:cs typeface="Arial" panose="020B0604020202020204" pitchFamily="34" charset="0"/>
            </a:endParaRPr>
          </a:p>
        </p:txBody>
      </p:sp>
      <p:pic>
        <p:nvPicPr>
          <p:cNvPr id="84" name="Picture 83">
            <a:extLst>
              <a:ext uri="{FF2B5EF4-FFF2-40B4-BE49-F238E27FC236}">
                <a16:creationId xmlns:a16="http://schemas.microsoft.com/office/drawing/2014/main" id="{35146CEA-944D-AE5D-62FA-2CA155EF0E7F}"/>
              </a:ext>
            </a:extLst>
          </p:cNvPr>
          <p:cNvPicPr>
            <a:picLocks noChangeAspect="1"/>
          </p:cNvPicPr>
          <p:nvPr/>
        </p:nvPicPr>
        <p:blipFill>
          <a:blip r:embed="rId7">
            <a:duotone>
              <a:prstClr val="black"/>
              <a:srgbClr val="4472C4">
                <a:tint val="45000"/>
                <a:satMod val="400000"/>
              </a:srgbClr>
            </a:duotone>
          </a:blip>
          <a:stretch>
            <a:fillRect/>
          </a:stretch>
        </p:blipFill>
        <p:spPr>
          <a:xfrm>
            <a:off x="5494469" y="5040487"/>
            <a:ext cx="2446160" cy="15191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3249-181D-C90D-89D5-61EA7D08AC8A}"/>
              </a:ext>
            </a:extLst>
          </p:cNvPr>
          <p:cNvSpPr>
            <a:spLocks noGrp="1"/>
          </p:cNvSpPr>
          <p:nvPr>
            <p:ph type="title"/>
          </p:nvPr>
        </p:nvSpPr>
        <p:spPr>
          <a:xfrm>
            <a:off x="838200" y="365125"/>
            <a:ext cx="10515600" cy="1003179"/>
          </a:xfrm>
        </p:spPr>
        <p:txBody>
          <a:bodyPr lIns="91440" tIns="45720" rIns="91440" bIns="45720" anchor="t"/>
          <a:lstStyle/>
          <a:p>
            <a:pPr algn="ctr"/>
            <a:r>
              <a:rPr lang="en-US" dirty="0" err="1">
                <a:solidFill>
                  <a:schemeClr val="bg1"/>
                </a:solidFill>
                <a:latin typeface="Arial"/>
                <a:cs typeface="Calibri Light"/>
              </a:rPr>
              <a:t>Бодлогын</a:t>
            </a:r>
            <a:r>
              <a:rPr lang="en-US" dirty="0">
                <a:solidFill>
                  <a:schemeClr val="bg1"/>
                </a:solidFill>
                <a:latin typeface="Arial"/>
                <a:cs typeface="Calibri Light"/>
              </a:rPr>
              <a:t> </a:t>
            </a:r>
            <a:r>
              <a:rPr lang="en-US" dirty="0" err="1">
                <a:solidFill>
                  <a:schemeClr val="bg1"/>
                </a:solidFill>
                <a:latin typeface="Arial"/>
                <a:cs typeface="Calibri Light"/>
              </a:rPr>
              <a:t>бичиг</a:t>
            </a:r>
            <a:r>
              <a:rPr lang="en-US" dirty="0">
                <a:solidFill>
                  <a:schemeClr val="bg1"/>
                </a:solidFill>
                <a:latin typeface="Arial"/>
                <a:cs typeface="Calibri Light"/>
              </a:rPr>
              <a:t> </a:t>
            </a:r>
            <a:r>
              <a:rPr lang="en-US" dirty="0" err="1">
                <a:solidFill>
                  <a:schemeClr val="bg1"/>
                </a:solidFill>
                <a:latin typeface="Arial"/>
                <a:cs typeface="Calibri Light"/>
              </a:rPr>
              <a:t>баримтын</a:t>
            </a:r>
            <a:r>
              <a:rPr lang="en-US" dirty="0">
                <a:solidFill>
                  <a:schemeClr val="bg1"/>
                </a:solidFill>
                <a:latin typeface="Arial"/>
                <a:cs typeface="Calibri Light"/>
              </a:rPr>
              <a:t> </a:t>
            </a:r>
            <a:r>
              <a:rPr lang="en-US" dirty="0" err="1">
                <a:solidFill>
                  <a:schemeClr val="bg1"/>
                </a:solidFill>
                <a:latin typeface="Arial"/>
                <a:cs typeface="Calibri Light"/>
              </a:rPr>
              <a:t>хэрэгжилт</a:t>
            </a:r>
            <a:endParaRPr lang="en-US" dirty="0">
              <a:solidFill>
                <a:schemeClr val="bg1"/>
              </a:solidFill>
              <a:latin typeface="Arial"/>
              <a:cs typeface="Arial"/>
            </a:endParaRPr>
          </a:p>
        </p:txBody>
      </p:sp>
      <p:graphicFrame>
        <p:nvGraphicFramePr>
          <p:cNvPr id="4" name="Table 4">
            <a:extLst>
              <a:ext uri="{FF2B5EF4-FFF2-40B4-BE49-F238E27FC236}">
                <a16:creationId xmlns:a16="http://schemas.microsoft.com/office/drawing/2014/main" id="{D1142828-E3F8-4A94-D488-58630D26C5BE}"/>
              </a:ext>
            </a:extLst>
          </p:cNvPr>
          <p:cNvGraphicFramePr>
            <a:graphicFrameLocks noGrp="1"/>
          </p:cNvGraphicFramePr>
          <p:nvPr>
            <p:ph idx="1"/>
            <p:extLst>
              <p:ext uri="{D42A27DB-BD31-4B8C-83A1-F6EECF244321}">
                <p14:modId xmlns:p14="http://schemas.microsoft.com/office/powerpoint/2010/main" val="3179579233"/>
              </p:ext>
            </p:extLst>
          </p:nvPr>
        </p:nvGraphicFramePr>
        <p:xfrm>
          <a:off x="14712" y="-46664"/>
          <a:ext cx="12164239" cy="8348218"/>
        </p:xfrm>
        <a:graphic>
          <a:graphicData uri="http://schemas.openxmlformats.org/drawingml/2006/table">
            <a:tbl>
              <a:tblPr firstRow="1" bandRow="1">
                <a:tableStyleId>{5C22544A-7EE6-4342-B048-85BDC9FD1C3A}</a:tableStyleId>
              </a:tblPr>
              <a:tblGrid>
                <a:gridCol w="573941">
                  <a:extLst>
                    <a:ext uri="{9D8B030D-6E8A-4147-A177-3AD203B41FA5}">
                      <a16:colId xmlns:a16="http://schemas.microsoft.com/office/drawing/2014/main" val="247314478"/>
                    </a:ext>
                  </a:extLst>
                </a:gridCol>
                <a:gridCol w="2356824">
                  <a:extLst>
                    <a:ext uri="{9D8B030D-6E8A-4147-A177-3AD203B41FA5}">
                      <a16:colId xmlns:a16="http://schemas.microsoft.com/office/drawing/2014/main" val="1329747981"/>
                    </a:ext>
                  </a:extLst>
                </a:gridCol>
                <a:gridCol w="586152">
                  <a:extLst>
                    <a:ext uri="{9D8B030D-6E8A-4147-A177-3AD203B41FA5}">
                      <a16:colId xmlns:a16="http://schemas.microsoft.com/office/drawing/2014/main" val="3742953683"/>
                    </a:ext>
                  </a:extLst>
                </a:gridCol>
                <a:gridCol w="6472115">
                  <a:extLst>
                    <a:ext uri="{9D8B030D-6E8A-4147-A177-3AD203B41FA5}">
                      <a16:colId xmlns:a16="http://schemas.microsoft.com/office/drawing/2014/main" val="2577493148"/>
                    </a:ext>
                  </a:extLst>
                </a:gridCol>
                <a:gridCol w="2175207">
                  <a:extLst>
                    <a:ext uri="{9D8B030D-6E8A-4147-A177-3AD203B41FA5}">
                      <a16:colId xmlns:a16="http://schemas.microsoft.com/office/drawing/2014/main" val="332128064"/>
                    </a:ext>
                  </a:extLst>
                </a:gridCol>
              </a:tblGrid>
              <a:tr h="425069">
                <a:tc>
                  <a:txBody>
                    <a:bodyPr/>
                    <a:lstStyle/>
                    <a:p>
                      <a:r>
                        <a:rPr lang="en-US" sz="1400"/>
                        <a:t>Д/Д</a:t>
                      </a:r>
                    </a:p>
                  </a:txBody>
                  <a:tcPr/>
                </a:tc>
                <a:tc>
                  <a:txBody>
                    <a:bodyPr/>
                    <a:lstStyle/>
                    <a:p>
                      <a:r>
                        <a:rPr lang="en-US" sz="1400" err="1"/>
                        <a:t>Үзүүлэлт</a:t>
                      </a:r>
                    </a:p>
                  </a:txBody>
                  <a:tcPr/>
                </a:tc>
                <a:tc>
                  <a:txBody>
                    <a:bodyPr/>
                    <a:lstStyle/>
                    <a:p>
                      <a:r>
                        <a:rPr lang="en-US" sz="1400" err="1"/>
                        <a:t>Хувь</a:t>
                      </a:r>
                    </a:p>
                  </a:txBody>
                  <a:tcPr/>
                </a:tc>
                <a:tc>
                  <a:txBody>
                    <a:bodyPr/>
                    <a:lstStyle/>
                    <a:p>
                      <a:r>
                        <a:rPr lang="en-US" sz="1400" err="1"/>
                        <a:t>Хэрэгжилт</a:t>
                      </a:r>
                      <a:r>
                        <a:rPr lang="en-US" sz="1400"/>
                        <a:t> </a:t>
                      </a:r>
                    </a:p>
                  </a:txBody>
                  <a:tcPr/>
                </a:tc>
                <a:tc>
                  <a:txBody>
                    <a:bodyPr/>
                    <a:lstStyle/>
                    <a:p>
                      <a:r>
                        <a:rPr lang="en-US" sz="1400" err="1"/>
                        <a:t>Анхаарах</a:t>
                      </a:r>
                      <a:r>
                        <a:rPr lang="en-US" sz="1400"/>
                        <a:t> </a:t>
                      </a:r>
                      <a:r>
                        <a:rPr lang="en-US" sz="1400" err="1"/>
                        <a:t>асуудал</a:t>
                      </a:r>
                    </a:p>
                  </a:txBody>
                  <a:tcPr/>
                </a:tc>
                <a:extLst>
                  <a:ext uri="{0D108BD9-81ED-4DB2-BD59-A6C34878D82A}">
                    <a16:rowId xmlns:a16="http://schemas.microsoft.com/office/drawing/2014/main" val="698537718"/>
                  </a:ext>
                </a:extLst>
              </a:tr>
              <a:tr h="915865">
                <a:tc>
                  <a:txBody>
                    <a:bodyPr/>
                    <a:lstStyle/>
                    <a:p>
                      <a:r>
                        <a:rPr lang="en-US" sz="1400"/>
                        <a:t>1.</a:t>
                      </a:r>
                    </a:p>
                  </a:txBody>
                  <a:tcPr/>
                </a:tc>
                <a:tc>
                  <a:txBody>
                    <a:bodyPr/>
                    <a:lstStyle/>
                    <a:p>
                      <a:r>
                        <a:rPr lang="en-US" sz="1400" err="1"/>
                        <a:t>Хууль</a:t>
                      </a:r>
                      <a:r>
                        <a:rPr lang="en-US" sz="1400"/>
                        <a:t> </a:t>
                      </a:r>
                      <a:r>
                        <a:rPr lang="en-US" sz="1400" err="1"/>
                        <a:t>тогтоомжийн</a:t>
                      </a:r>
                      <a:r>
                        <a:rPr lang="en-US" sz="1400"/>
                        <a:t> </a:t>
                      </a:r>
                      <a:r>
                        <a:rPr lang="en-US" sz="1400" err="1"/>
                        <a:t>хэрэгжилт</a:t>
                      </a:r>
                    </a:p>
                  </a:txBody>
                  <a:tcPr/>
                </a:tc>
                <a:tc>
                  <a:txBody>
                    <a:bodyPr/>
                    <a:lstStyle/>
                    <a:p>
                      <a:r>
                        <a:rPr lang="en-US" sz="1400"/>
                        <a:t>90</a:t>
                      </a:r>
                    </a:p>
                  </a:txBody>
                  <a:tcPr/>
                </a:tc>
                <a:tc>
                  <a:txBody>
                    <a:bodyPr/>
                    <a:lstStyle/>
                    <a:p>
                      <a:r>
                        <a:rPr lang="en-US" sz="1400" err="1"/>
                        <a:t>Уурхайн</a:t>
                      </a:r>
                      <a:r>
                        <a:rPr lang="en-US" sz="1400"/>
                        <a:t> </a:t>
                      </a:r>
                      <a:r>
                        <a:rPr lang="en-US" sz="1400" err="1"/>
                        <a:t>орон</a:t>
                      </a:r>
                      <a:r>
                        <a:rPr lang="en-US" sz="1400"/>
                        <a:t> </a:t>
                      </a:r>
                      <a:r>
                        <a:rPr lang="en-US" sz="1400" err="1"/>
                        <a:t>сууцанд</a:t>
                      </a:r>
                      <a:r>
                        <a:rPr lang="en-US" sz="1400"/>
                        <a:t> </a:t>
                      </a:r>
                      <a:r>
                        <a:rPr lang="en-US" sz="1400" err="1"/>
                        <a:t>ажилчдын</a:t>
                      </a:r>
                      <a:r>
                        <a:rPr lang="en-US" sz="1400"/>
                        <a:t> 3 </a:t>
                      </a:r>
                      <a:r>
                        <a:rPr lang="en-US" sz="1400" err="1"/>
                        <a:t>бүлэг</a:t>
                      </a:r>
                      <a:r>
                        <a:rPr lang="en-US" sz="1400"/>
                        <a:t> </a:t>
                      </a:r>
                      <a:r>
                        <a:rPr lang="en-US" sz="1400" err="1"/>
                        <a:t>цэцэрлэг</a:t>
                      </a:r>
                      <a:r>
                        <a:rPr lang="en-US" sz="1400"/>
                        <a:t> </a:t>
                      </a:r>
                      <a:r>
                        <a:rPr lang="en-US" sz="1400" err="1"/>
                        <a:t>хичээллэсэн</a:t>
                      </a:r>
                      <a:r>
                        <a:rPr lang="en-US" sz="1400"/>
                        <a:t>.</a:t>
                      </a:r>
                    </a:p>
                    <a:p>
                      <a:pPr lvl="0">
                        <a:buNone/>
                      </a:pPr>
                      <a:r>
                        <a:rPr lang="en-US" sz="1400" err="1"/>
                        <a:t>Багш</a:t>
                      </a:r>
                      <a:r>
                        <a:rPr lang="en-US" sz="1400"/>
                        <a:t>, </a:t>
                      </a:r>
                      <a:r>
                        <a:rPr lang="en-US" sz="1400" err="1"/>
                        <a:t>ажилчдын</a:t>
                      </a:r>
                      <a:r>
                        <a:rPr lang="en-US" sz="1400"/>
                        <a:t> </a:t>
                      </a:r>
                      <a:r>
                        <a:rPr lang="en-US" sz="1400" err="1"/>
                        <a:t>эрүүл</a:t>
                      </a:r>
                      <a:r>
                        <a:rPr lang="en-US" sz="1400"/>
                        <a:t> </a:t>
                      </a:r>
                      <a:r>
                        <a:rPr lang="en-US" sz="1400" err="1"/>
                        <a:t>мэндийн</a:t>
                      </a:r>
                      <a:r>
                        <a:rPr lang="en-US" sz="1400"/>
                        <a:t> </a:t>
                      </a:r>
                      <a:r>
                        <a:rPr lang="en-US" sz="1400" err="1"/>
                        <a:t>эрт</a:t>
                      </a:r>
                      <a:r>
                        <a:rPr lang="en-US" sz="1400"/>
                        <a:t> </a:t>
                      </a:r>
                      <a:r>
                        <a:rPr lang="en-US" sz="1400" err="1"/>
                        <a:t>илрүүлгийн</a:t>
                      </a:r>
                      <a:r>
                        <a:rPr lang="en-US" sz="1400"/>
                        <a:t> ирц-75%</a:t>
                      </a:r>
                    </a:p>
                    <a:p>
                      <a:pPr lvl="0">
                        <a:buNone/>
                      </a:pPr>
                      <a:r>
                        <a:rPr lang="en-US" sz="1400"/>
                        <a:t>"</a:t>
                      </a:r>
                      <a:r>
                        <a:rPr lang="en-US" sz="1400" err="1"/>
                        <a:t>Шинэ</a:t>
                      </a:r>
                      <a:r>
                        <a:rPr lang="en-US" sz="1400"/>
                        <a:t> </a:t>
                      </a:r>
                      <a:r>
                        <a:rPr lang="en-US" sz="1400" err="1"/>
                        <a:t>сэргэлтийн</a:t>
                      </a:r>
                      <a:r>
                        <a:rPr lang="en-US" sz="1400"/>
                        <a:t> </a:t>
                      </a:r>
                      <a:r>
                        <a:rPr lang="en-US" sz="1400" err="1"/>
                        <a:t>бодлого</a:t>
                      </a:r>
                      <a:r>
                        <a:rPr lang="en-US" sz="1400"/>
                        <a:t>" </a:t>
                      </a:r>
                      <a:r>
                        <a:rPr lang="en-US" sz="1400" err="1"/>
                        <a:t>сурглт</a:t>
                      </a:r>
                      <a:r>
                        <a:rPr lang="en-US" sz="1400"/>
                        <a:t> </a:t>
                      </a:r>
                      <a:r>
                        <a:rPr lang="en-US" sz="1400" err="1"/>
                        <a:t>нөлөөллийн</a:t>
                      </a:r>
                      <a:r>
                        <a:rPr lang="en-US" sz="1400"/>
                        <a:t> </a:t>
                      </a:r>
                      <a:r>
                        <a:rPr lang="en-US" sz="1400" err="1"/>
                        <a:t>ажлыг</a:t>
                      </a:r>
                      <a:r>
                        <a:rPr lang="en-US" sz="1400"/>
                        <a:t> </a:t>
                      </a:r>
                      <a:r>
                        <a:rPr lang="en-US" sz="1400" err="1"/>
                        <a:t>хийсэн</a:t>
                      </a:r>
                      <a:endParaRPr lang="en-US" sz="1400"/>
                    </a:p>
                    <a:p>
                      <a:pPr lvl="0">
                        <a:buNone/>
                      </a:pPr>
                      <a:endParaRPr lang="en-US" sz="1400"/>
                    </a:p>
                  </a:txBody>
                  <a:tcPr/>
                </a:tc>
                <a:tc>
                  <a:txBody>
                    <a:bodyPr/>
                    <a:lstStyle/>
                    <a:p>
                      <a:endParaRPr lang="en-US" sz="1400"/>
                    </a:p>
                  </a:txBody>
                  <a:tcPr/>
                </a:tc>
                <a:extLst>
                  <a:ext uri="{0D108BD9-81ED-4DB2-BD59-A6C34878D82A}">
                    <a16:rowId xmlns:a16="http://schemas.microsoft.com/office/drawing/2014/main" val="3666088398"/>
                  </a:ext>
                </a:extLst>
              </a:tr>
              <a:tr h="1746250">
                <a:tc>
                  <a:txBody>
                    <a:bodyPr/>
                    <a:lstStyle/>
                    <a:p>
                      <a:r>
                        <a:rPr lang="en-US" sz="1400"/>
                        <a:t>2.</a:t>
                      </a:r>
                    </a:p>
                  </a:txBody>
                  <a:tcPr/>
                </a:tc>
                <a:tc>
                  <a:txBody>
                    <a:bodyPr/>
                    <a:lstStyle/>
                    <a:p>
                      <a:r>
                        <a:rPr lang="en-US" sz="1400" err="1"/>
                        <a:t>Засгийн</a:t>
                      </a:r>
                      <a:r>
                        <a:rPr lang="en-US" sz="1400"/>
                        <a:t> </a:t>
                      </a:r>
                      <a:r>
                        <a:rPr lang="en-US" sz="1400" err="1"/>
                        <a:t>газрын</a:t>
                      </a:r>
                      <a:r>
                        <a:rPr lang="en-US" sz="1400"/>
                        <a:t> </a:t>
                      </a:r>
                      <a:r>
                        <a:rPr lang="en-US" sz="1400" err="1"/>
                        <a:t>үйл</a:t>
                      </a:r>
                      <a:r>
                        <a:rPr lang="en-US" sz="1400"/>
                        <a:t> </a:t>
                      </a:r>
                      <a:r>
                        <a:rPr lang="en-US" sz="1400" err="1"/>
                        <a:t>ажиллагаа</a:t>
                      </a:r>
                    </a:p>
                  </a:txBody>
                  <a:tcPr/>
                </a:tc>
                <a:tc>
                  <a:txBody>
                    <a:bodyPr/>
                    <a:lstStyle/>
                    <a:p>
                      <a:r>
                        <a:rPr lang="en-US" sz="1400"/>
                        <a:t>76.6</a:t>
                      </a:r>
                    </a:p>
                  </a:txBody>
                  <a:tcPr/>
                </a:tc>
                <a:tc>
                  <a:txBody>
                    <a:bodyPr/>
                    <a:lstStyle/>
                    <a:p>
                      <a:r>
                        <a:rPr lang="en-US" sz="1400" err="1"/>
                        <a:t>Хөрөнгө</a:t>
                      </a:r>
                      <a:r>
                        <a:rPr lang="en-US" sz="1400"/>
                        <a:t> оруулалт-3.0 </a:t>
                      </a:r>
                      <a:r>
                        <a:rPr lang="en-US" sz="1400" err="1"/>
                        <a:t>тэрбум</a:t>
                      </a:r>
                    </a:p>
                    <a:p>
                      <a:pPr lvl="0">
                        <a:buNone/>
                      </a:pPr>
                      <a:r>
                        <a:rPr lang="en-US" sz="1400" err="1"/>
                        <a:t>Цахим</a:t>
                      </a:r>
                      <a:r>
                        <a:rPr lang="en-US" sz="1400"/>
                        <a:t> контент-8</a:t>
                      </a:r>
                    </a:p>
                    <a:p>
                      <a:pPr lvl="0">
                        <a:buNone/>
                      </a:pPr>
                      <a:r>
                        <a:rPr lang="en-US" sz="1400" err="1"/>
                        <a:t>Цахим</a:t>
                      </a:r>
                      <a:r>
                        <a:rPr lang="en-US" sz="1400"/>
                        <a:t> платформ-4 </a:t>
                      </a:r>
                      <a:r>
                        <a:rPr lang="en-US" sz="1400" err="1"/>
                        <a:t>сургууль</a:t>
                      </a:r>
                      <a:endParaRPr lang="en-US" sz="1400"/>
                    </a:p>
                    <a:p>
                      <a:pPr lvl="0">
                        <a:buNone/>
                      </a:pPr>
                      <a:r>
                        <a:rPr lang="en-US" sz="1400" err="1"/>
                        <a:t>Орон</a:t>
                      </a:r>
                      <a:r>
                        <a:rPr lang="en-US" sz="1400"/>
                        <a:t> </a:t>
                      </a:r>
                      <a:r>
                        <a:rPr lang="en-US" sz="1400" err="1"/>
                        <a:t>сууцны</a:t>
                      </a:r>
                      <a:r>
                        <a:rPr lang="en-US" sz="1400"/>
                        <a:t> </a:t>
                      </a:r>
                      <a:r>
                        <a:rPr lang="en-US" sz="1400" err="1"/>
                        <a:t>дэмжлэг</a:t>
                      </a:r>
                      <a:r>
                        <a:rPr lang="en-US" sz="1400"/>
                        <a:t> -5 </a:t>
                      </a:r>
                      <a:r>
                        <a:rPr lang="en-US" sz="1400" err="1"/>
                        <a:t>багш</a:t>
                      </a:r>
                      <a:endParaRPr lang="en-US" sz="1400"/>
                    </a:p>
                    <a:p>
                      <a:pPr lvl="0">
                        <a:buNone/>
                      </a:pPr>
                      <a:r>
                        <a:rPr lang="en-US" sz="1400"/>
                        <a:t>СӨБ-</a:t>
                      </a:r>
                      <a:r>
                        <a:rPr lang="en-US" sz="1400" err="1"/>
                        <a:t>ын</a:t>
                      </a:r>
                      <a:r>
                        <a:rPr lang="en-US" sz="1400"/>
                        <a:t> хамрагдалт-93.6</a:t>
                      </a:r>
                    </a:p>
                    <a:p>
                      <a:pPr lvl="0">
                        <a:buNone/>
                      </a:pPr>
                      <a:r>
                        <a:rPr lang="en-US" sz="1400"/>
                        <a:t>5 </a:t>
                      </a:r>
                      <a:r>
                        <a:rPr lang="en-US" sz="1400" err="1"/>
                        <a:t>настай</a:t>
                      </a:r>
                      <a:r>
                        <a:rPr lang="en-US" sz="1400"/>
                        <a:t> </a:t>
                      </a:r>
                      <a:r>
                        <a:rPr lang="en-US" sz="1400" err="1"/>
                        <a:t>хүүхдийн</a:t>
                      </a:r>
                      <a:r>
                        <a:rPr lang="en-US" sz="1400"/>
                        <a:t> хамрагдалт-100%</a:t>
                      </a:r>
                    </a:p>
                    <a:p>
                      <a:pPr lvl="0">
                        <a:buNone/>
                      </a:pPr>
                      <a:r>
                        <a:rPr lang="en-US" sz="1400"/>
                        <a:t>"</a:t>
                      </a:r>
                      <a:r>
                        <a:rPr lang="en-US" sz="1400" err="1"/>
                        <a:t>Үдийн</a:t>
                      </a:r>
                      <a:r>
                        <a:rPr lang="en-US" sz="1400"/>
                        <a:t> </a:t>
                      </a:r>
                      <a:r>
                        <a:rPr lang="en-US" sz="1400" err="1"/>
                        <a:t>хоол</a:t>
                      </a:r>
                      <a:r>
                        <a:rPr lang="en-US" sz="1400"/>
                        <a:t>" </a:t>
                      </a:r>
                      <a:r>
                        <a:rPr lang="en-US" sz="1400" err="1"/>
                        <a:t>хоол</a:t>
                      </a:r>
                      <a:r>
                        <a:rPr lang="en-US" sz="1400"/>
                        <a:t> </a:t>
                      </a:r>
                      <a:r>
                        <a:rPr lang="en-US" sz="1400" err="1"/>
                        <a:t>хөтөлбөрт</a:t>
                      </a:r>
                      <a:r>
                        <a:rPr lang="en-US" sz="1400"/>
                        <a:t> 2118 </a:t>
                      </a:r>
                      <a:r>
                        <a:rPr lang="en-US" sz="1400" err="1"/>
                        <a:t>хүүхэд</a:t>
                      </a:r>
                      <a:r>
                        <a:rPr lang="en-US" sz="1400"/>
                        <a:t> </a:t>
                      </a:r>
                      <a:r>
                        <a:rPr lang="en-US" sz="1400" err="1"/>
                        <a:t>хамрагдаж</a:t>
                      </a:r>
                      <a:r>
                        <a:rPr lang="en-US" sz="1400"/>
                        <a:t> </a:t>
                      </a:r>
                      <a:r>
                        <a:rPr lang="en-US" sz="1400" err="1"/>
                        <a:t>байна</a:t>
                      </a:r>
                      <a:r>
                        <a:rPr lang="en-US" sz="1400"/>
                        <a:t>.</a:t>
                      </a:r>
                    </a:p>
                    <a:p>
                      <a:pPr lvl="0">
                        <a:buNone/>
                      </a:pPr>
                      <a:r>
                        <a:rPr lang="en-US" sz="1400" err="1"/>
                        <a:t>Биеийн</a:t>
                      </a:r>
                      <a:r>
                        <a:rPr lang="en-US" sz="1400"/>
                        <a:t> </a:t>
                      </a:r>
                      <a:r>
                        <a:rPr lang="en-US" sz="1400" err="1"/>
                        <a:t>тамирын</a:t>
                      </a:r>
                      <a:r>
                        <a:rPr lang="en-US" sz="1400"/>
                        <a:t> </a:t>
                      </a:r>
                      <a:r>
                        <a:rPr lang="en-US" sz="1400" err="1"/>
                        <a:t>зал</a:t>
                      </a:r>
                      <a:r>
                        <a:rPr lang="en-US" sz="1400"/>
                        <a:t> </a:t>
                      </a:r>
                      <a:r>
                        <a:rPr lang="en-US" sz="1400" err="1"/>
                        <a:t>танхим</a:t>
                      </a:r>
                      <a:r>
                        <a:rPr lang="en-US" sz="1400"/>
                        <a:t> тохижуулахад-30.0</a:t>
                      </a:r>
                    </a:p>
                  </a:txBody>
                  <a:tcPr/>
                </a:tc>
                <a:tc>
                  <a:txBody>
                    <a:bodyPr/>
                    <a:lstStyle/>
                    <a:p>
                      <a:r>
                        <a:rPr lang="en-US" sz="1400" err="1"/>
                        <a:t>Боловсролын</a:t>
                      </a:r>
                      <a:r>
                        <a:rPr lang="en-US" sz="1400"/>
                        <a:t> </a:t>
                      </a:r>
                      <a:r>
                        <a:rPr lang="en-US" sz="1400" err="1"/>
                        <a:t>салбарын</a:t>
                      </a:r>
                      <a:r>
                        <a:rPr lang="en-US" sz="1400"/>
                        <a:t> </a:t>
                      </a:r>
                      <a:r>
                        <a:rPr lang="en-US" sz="1400" err="1"/>
                        <a:t>их</a:t>
                      </a:r>
                      <a:r>
                        <a:rPr lang="en-US" sz="1400"/>
                        <a:t> </a:t>
                      </a:r>
                      <a:r>
                        <a:rPr lang="en-US" sz="1400" err="1"/>
                        <a:t>засварынн</a:t>
                      </a:r>
                      <a:r>
                        <a:rPr lang="en-US" sz="1400"/>
                        <a:t> </a:t>
                      </a:r>
                      <a:r>
                        <a:rPr lang="en-US" sz="1400" err="1"/>
                        <a:t>хөрөнгө</a:t>
                      </a:r>
                      <a:r>
                        <a:rPr lang="en-US" sz="1400"/>
                        <a:t> </a:t>
                      </a:r>
                      <a:r>
                        <a:rPr lang="en-US" sz="1400" err="1"/>
                        <a:t>оруулалтыг</a:t>
                      </a:r>
                      <a:r>
                        <a:rPr lang="en-US" sz="1400"/>
                        <a:t> </a:t>
                      </a:r>
                      <a:r>
                        <a:rPr lang="en-US" sz="1400" err="1"/>
                        <a:t>шийдвэрлэх</a:t>
                      </a:r>
                    </a:p>
                  </a:txBody>
                  <a:tcPr/>
                </a:tc>
                <a:extLst>
                  <a:ext uri="{0D108BD9-81ED-4DB2-BD59-A6C34878D82A}">
                    <a16:rowId xmlns:a16="http://schemas.microsoft.com/office/drawing/2014/main" val="857676607"/>
                  </a:ext>
                </a:extLst>
              </a:tr>
              <a:tr h="425069">
                <a:tc>
                  <a:txBody>
                    <a:bodyPr/>
                    <a:lstStyle/>
                    <a:p>
                      <a:r>
                        <a:rPr lang="en-US" sz="1400"/>
                        <a:t>3.</a:t>
                      </a:r>
                    </a:p>
                  </a:txBody>
                  <a:tcPr/>
                </a:tc>
                <a:tc>
                  <a:txBody>
                    <a:bodyPr/>
                    <a:lstStyle/>
                    <a:p>
                      <a:r>
                        <a:rPr lang="en-US" sz="1400" err="1"/>
                        <a:t>Аймгийг</a:t>
                      </a:r>
                      <a:r>
                        <a:rPr lang="en-US" sz="1400"/>
                        <a:t> 2021-2025 </a:t>
                      </a:r>
                      <a:r>
                        <a:rPr lang="en-US" sz="1400" err="1"/>
                        <a:t>онд</a:t>
                      </a:r>
                      <a:r>
                        <a:rPr lang="en-US" sz="1400"/>
                        <a:t> </a:t>
                      </a:r>
                      <a:r>
                        <a:rPr lang="en-US" sz="1400" err="1"/>
                        <a:t>хөгжүүүлэх</a:t>
                      </a:r>
                      <a:r>
                        <a:rPr lang="en-US" sz="1400"/>
                        <a:t> </a:t>
                      </a:r>
                      <a:r>
                        <a:rPr lang="en-US" sz="1400" err="1"/>
                        <a:t>үндсэн</a:t>
                      </a:r>
                      <a:r>
                        <a:rPr lang="en-US" sz="1400"/>
                        <a:t> </a:t>
                      </a:r>
                      <a:r>
                        <a:rPr lang="en-US" sz="1400" err="1"/>
                        <a:t>чиглэл</a:t>
                      </a:r>
                    </a:p>
                  </a:txBody>
                  <a:tcPr/>
                </a:tc>
                <a:tc>
                  <a:txBody>
                    <a:bodyPr/>
                    <a:lstStyle/>
                    <a:p>
                      <a:r>
                        <a:rPr lang="en-US" sz="1400"/>
                        <a:t>83.3</a:t>
                      </a:r>
                    </a:p>
                  </a:txBody>
                  <a:tcPr/>
                </a:tc>
                <a:tc>
                  <a:txBody>
                    <a:bodyPr/>
                    <a:lstStyle/>
                    <a:p>
                      <a:r>
                        <a:rPr lang="en-US" sz="1400"/>
                        <a:t>5 </a:t>
                      </a:r>
                      <a:r>
                        <a:rPr lang="en-US" sz="1400" err="1"/>
                        <a:t>настай</a:t>
                      </a:r>
                      <a:r>
                        <a:rPr lang="en-US" sz="1400"/>
                        <a:t> </a:t>
                      </a:r>
                      <a:r>
                        <a:rPr lang="en-US" sz="1400" err="1"/>
                        <a:t>хүүхдийн</a:t>
                      </a:r>
                      <a:r>
                        <a:rPr lang="en-US" sz="1400"/>
                        <a:t> хамрагдалт-100%</a:t>
                      </a:r>
                    </a:p>
                    <a:p>
                      <a:pPr lvl="0">
                        <a:buNone/>
                      </a:pPr>
                      <a:r>
                        <a:rPr lang="en-US" sz="1400" err="1"/>
                        <a:t>Цахим</a:t>
                      </a:r>
                      <a:r>
                        <a:rPr lang="en-US" sz="1400"/>
                        <a:t> платформ-4 </a:t>
                      </a:r>
                      <a:r>
                        <a:rPr lang="en-US" sz="1400" err="1"/>
                        <a:t>сургууль</a:t>
                      </a:r>
                      <a:endParaRPr lang="en-US" sz="1400"/>
                    </a:p>
                    <a:p>
                      <a:pPr lvl="0">
                        <a:buNone/>
                      </a:pPr>
                      <a:r>
                        <a:rPr lang="en-US" sz="1400" err="1"/>
                        <a:t>Чанарын</a:t>
                      </a:r>
                      <a:r>
                        <a:rPr lang="en-US" sz="1400"/>
                        <a:t> үнэлгээ-19 </a:t>
                      </a:r>
                      <a:r>
                        <a:rPr lang="en-US" sz="1400" err="1"/>
                        <a:t>хичээл</a:t>
                      </a:r>
                      <a:r>
                        <a:rPr lang="en-US" sz="1400"/>
                        <a:t> 280 </a:t>
                      </a:r>
                      <a:r>
                        <a:rPr lang="en-US" sz="1400" err="1"/>
                        <a:t>даалгавар</a:t>
                      </a:r>
                      <a:r>
                        <a:rPr lang="en-US" sz="1400"/>
                        <a:t> 2880 </a:t>
                      </a:r>
                      <a:r>
                        <a:rPr lang="en-US" sz="1400" err="1"/>
                        <a:t>хүүхэд</a:t>
                      </a:r>
                      <a:r>
                        <a:rPr lang="en-US" sz="1400"/>
                        <a:t>, </a:t>
                      </a:r>
                      <a:r>
                        <a:rPr lang="en-US" sz="1400" err="1"/>
                        <a:t>сурлагын</a:t>
                      </a:r>
                      <a:r>
                        <a:rPr lang="en-US" sz="1400"/>
                        <a:t> </a:t>
                      </a:r>
                      <a:r>
                        <a:rPr lang="en-US" sz="1400" err="1"/>
                        <a:t>амжилт</a:t>
                      </a:r>
                      <a:r>
                        <a:rPr lang="en-US" sz="1400"/>
                        <a:t> 32.4-43%</a:t>
                      </a:r>
                    </a:p>
                    <a:p>
                      <a:pPr lvl="0">
                        <a:buNone/>
                      </a:pPr>
                      <a:r>
                        <a:rPr lang="en-US" sz="1400"/>
                        <a:t>"</a:t>
                      </a:r>
                      <a:r>
                        <a:rPr lang="en-US" sz="1400" err="1"/>
                        <a:t>Үдийн</a:t>
                      </a:r>
                      <a:r>
                        <a:rPr lang="en-US" sz="1400"/>
                        <a:t> </a:t>
                      </a:r>
                      <a:r>
                        <a:rPr lang="en-US" sz="1400" err="1"/>
                        <a:t>хоол</a:t>
                      </a:r>
                      <a:r>
                        <a:rPr lang="en-US" sz="1400"/>
                        <a:t>" </a:t>
                      </a:r>
                      <a:r>
                        <a:rPr lang="en-US" sz="1400" err="1"/>
                        <a:t>хөтөлбөрт</a:t>
                      </a:r>
                      <a:r>
                        <a:rPr lang="en-US" sz="1400"/>
                        <a:t> 58.0 </a:t>
                      </a:r>
                      <a:r>
                        <a:rPr lang="en-US" sz="1400" err="1"/>
                        <a:t>сая</a:t>
                      </a:r>
                      <a:r>
                        <a:rPr lang="en-US" sz="1400"/>
                        <a:t> </a:t>
                      </a:r>
                      <a:r>
                        <a:rPr lang="en-US" sz="1400" err="1"/>
                        <a:t>төгрөгийнхөрөнгө</a:t>
                      </a:r>
                      <a:r>
                        <a:rPr lang="en-US" sz="1400"/>
                        <a:t> </a:t>
                      </a:r>
                      <a:r>
                        <a:rPr lang="en-US" sz="1400" err="1"/>
                        <a:t>оруулалт</a:t>
                      </a:r>
                      <a:r>
                        <a:rPr lang="en-US" sz="1400"/>
                        <a:t> хийгдсэн.3 </a:t>
                      </a:r>
                      <a:r>
                        <a:rPr lang="en-US" sz="1400" err="1"/>
                        <a:t>сургууль,БШУГ</a:t>
                      </a:r>
                      <a:r>
                        <a:rPr lang="en-US" sz="1400"/>
                        <a:t> </a:t>
                      </a:r>
                      <a:r>
                        <a:rPr lang="en-US" sz="1400" err="1"/>
                        <a:t>хоол</a:t>
                      </a:r>
                      <a:r>
                        <a:rPr lang="en-US" sz="1400"/>
                        <a:t> </a:t>
                      </a:r>
                      <a:r>
                        <a:rPr lang="en-US" sz="1400" err="1"/>
                        <a:t>зүйч</a:t>
                      </a:r>
                      <a:r>
                        <a:rPr lang="en-US" sz="1400"/>
                        <a:t> </a:t>
                      </a:r>
                      <a:r>
                        <a:rPr lang="en-US" sz="1400" err="1"/>
                        <a:t>ажиллаж</a:t>
                      </a:r>
                      <a:r>
                        <a:rPr lang="en-US" sz="1400"/>
                        <a:t> </a:t>
                      </a:r>
                      <a:r>
                        <a:rPr lang="en-US" sz="1400" err="1"/>
                        <a:t>байна</a:t>
                      </a:r>
                      <a:r>
                        <a:rPr lang="en-US" sz="1400"/>
                        <a:t>.</a:t>
                      </a:r>
                    </a:p>
                    <a:p>
                      <a:pPr lvl="0">
                        <a:buNone/>
                      </a:pPr>
                      <a:r>
                        <a:rPr lang="en-US" sz="1400"/>
                        <a:t>НТБТ -</a:t>
                      </a:r>
                      <a:r>
                        <a:rPr lang="en-US" sz="1400" err="1"/>
                        <a:t>ийн</a:t>
                      </a:r>
                      <a:r>
                        <a:rPr lang="en-US" sz="1400"/>
                        <a:t> </a:t>
                      </a:r>
                      <a:r>
                        <a:rPr lang="en-US" sz="1400" err="1"/>
                        <a:t>үйл</a:t>
                      </a:r>
                      <a:r>
                        <a:rPr lang="en-US" sz="1400"/>
                        <a:t> </a:t>
                      </a:r>
                      <a:r>
                        <a:rPr lang="en-US" sz="1400" err="1"/>
                        <a:t>ажиллагаа</a:t>
                      </a:r>
                      <a:r>
                        <a:rPr lang="en-US" sz="1400"/>
                        <a:t> </a:t>
                      </a:r>
                      <a:r>
                        <a:rPr lang="en-US" sz="1400" err="1"/>
                        <a:t>тогтвортой</a:t>
                      </a:r>
                      <a:r>
                        <a:rPr lang="en-US" sz="1400"/>
                        <a:t> </a:t>
                      </a:r>
                      <a:r>
                        <a:rPr lang="en-US" sz="1400" err="1"/>
                        <a:t>явагддаг</a:t>
                      </a:r>
                      <a:r>
                        <a:rPr lang="en-US" sz="1400"/>
                        <a:t>.</a:t>
                      </a:r>
                    </a:p>
                    <a:p>
                      <a:pPr lvl="0">
                        <a:buNone/>
                      </a:pPr>
                      <a:r>
                        <a:rPr lang="en-US" sz="1400" err="1"/>
                        <a:t>Боржигин</a:t>
                      </a:r>
                      <a:r>
                        <a:rPr lang="en-US" sz="1400"/>
                        <a:t> </a:t>
                      </a:r>
                      <a:r>
                        <a:rPr lang="en-US" sz="1400" err="1"/>
                        <a:t>хөтөлбөр</a:t>
                      </a:r>
                      <a:r>
                        <a:rPr lang="en-US" sz="1400"/>
                        <a:t> </a:t>
                      </a:r>
                      <a:r>
                        <a:rPr lang="en-US" sz="1400" err="1"/>
                        <a:t>сургууль,цэцэрлэг</a:t>
                      </a:r>
                      <a:r>
                        <a:rPr lang="en-US" sz="1400"/>
                        <a:t> </a:t>
                      </a:r>
                      <a:r>
                        <a:rPr lang="en-US" sz="1400" err="1"/>
                        <a:t>загвар</a:t>
                      </a:r>
                      <a:r>
                        <a:rPr lang="en-US" sz="1400"/>
                        <a:t> </a:t>
                      </a:r>
                      <a:r>
                        <a:rPr lang="en-US" sz="1400" err="1"/>
                        <a:t>хөтөлбөртэй</a:t>
                      </a:r>
                      <a:r>
                        <a:rPr lang="en-US" sz="1400"/>
                        <a:t> </a:t>
                      </a:r>
                      <a:r>
                        <a:rPr lang="en-US" sz="1400" err="1"/>
                        <a:t>болсон</a:t>
                      </a:r>
                      <a:r>
                        <a:rPr lang="en-US" sz="1400"/>
                        <a:t>.</a:t>
                      </a:r>
                    </a:p>
                    <a:p>
                      <a:pPr lvl="0">
                        <a:buNone/>
                      </a:pPr>
                      <a:r>
                        <a:rPr lang="en-US" sz="1400" err="1"/>
                        <a:t>Монгол</a:t>
                      </a:r>
                      <a:r>
                        <a:rPr lang="en-US" sz="1400"/>
                        <a:t> </a:t>
                      </a:r>
                      <a:r>
                        <a:rPr lang="en-US" sz="1400" err="1"/>
                        <a:t>бичгийн</a:t>
                      </a:r>
                      <a:r>
                        <a:rPr lang="en-US" sz="1400"/>
                        <a:t> </a:t>
                      </a:r>
                      <a:r>
                        <a:rPr lang="en-US" sz="1400" err="1"/>
                        <a:t>олимпиадууд</a:t>
                      </a:r>
                      <a:r>
                        <a:rPr lang="en-US" sz="1400"/>
                        <a:t>, </a:t>
                      </a:r>
                      <a:r>
                        <a:rPr lang="en-US" sz="1400" err="1"/>
                        <a:t>сургалтанд</a:t>
                      </a:r>
                      <a:r>
                        <a:rPr lang="en-US" sz="1400"/>
                        <a:t> 1.100 </a:t>
                      </a:r>
                      <a:r>
                        <a:rPr lang="en-US" sz="1400" err="1"/>
                        <a:t>гаран</a:t>
                      </a:r>
                      <a:r>
                        <a:rPr lang="en-US" sz="1400"/>
                        <a:t> </a:t>
                      </a:r>
                      <a:r>
                        <a:rPr lang="en-US" sz="1400" err="1"/>
                        <a:t>багш</a:t>
                      </a:r>
                      <a:r>
                        <a:rPr lang="en-US" sz="1400"/>
                        <a:t>, </a:t>
                      </a:r>
                      <a:r>
                        <a:rPr lang="en-US" sz="1400" err="1"/>
                        <a:t>сурагчид</a:t>
                      </a:r>
                      <a:r>
                        <a:rPr lang="en-US" sz="1400"/>
                        <a:t> </a:t>
                      </a:r>
                      <a:r>
                        <a:rPr lang="en-US" sz="1400" err="1"/>
                        <a:t>хамрагдсан</a:t>
                      </a:r>
                      <a:r>
                        <a:rPr lang="en-US" sz="1400"/>
                        <a:t>.</a:t>
                      </a:r>
                    </a:p>
                    <a:p>
                      <a:pPr lvl="0">
                        <a:buNone/>
                      </a:pPr>
                      <a:r>
                        <a:rPr lang="en-US" sz="1400"/>
                        <a:t>E-</a:t>
                      </a:r>
                      <a:r>
                        <a:rPr lang="en-US" sz="1400" err="1"/>
                        <a:t>Монгол</a:t>
                      </a:r>
                      <a:r>
                        <a:rPr lang="en-US" sz="1400"/>
                        <a:t> </a:t>
                      </a:r>
                      <a:r>
                        <a:rPr lang="en-US" sz="1400" err="1"/>
                        <a:t>цахим</a:t>
                      </a:r>
                      <a:r>
                        <a:rPr lang="en-US" sz="1400"/>
                        <a:t> </a:t>
                      </a:r>
                      <a:r>
                        <a:rPr lang="en-US" sz="1400" err="1"/>
                        <a:t>хэрэглээ</a:t>
                      </a:r>
                      <a:r>
                        <a:rPr lang="en-US" sz="1400"/>
                        <a:t> </a:t>
                      </a:r>
                      <a:r>
                        <a:rPr lang="en-US" sz="1400" err="1"/>
                        <a:t>сайжруулах</a:t>
                      </a:r>
                      <a:r>
                        <a:rPr lang="en-US" sz="1400"/>
                        <a:t> </a:t>
                      </a:r>
                      <a:r>
                        <a:rPr lang="en-US" sz="1400" err="1"/>
                        <a:t>сургалтанд</a:t>
                      </a:r>
                      <a:r>
                        <a:rPr lang="en-US" sz="1400"/>
                        <a:t> 287 </a:t>
                      </a:r>
                      <a:r>
                        <a:rPr lang="en-US" sz="1400" err="1"/>
                        <a:t>иргэн</a:t>
                      </a:r>
                      <a:r>
                        <a:rPr lang="en-US" sz="1400"/>
                        <a:t> </a:t>
                      </a:r>
                      <a:r>
                        <a:rPr lang="en-US" sz="1400" err="1"/>
                        <a:t>хамруулсан</a:t>
                      </a:r>
                      <a:r>
                        <a:rPr lang="en-US" sz="1400"/>
                        <a:t>. </a:t>
                      </a:r>
                      <a:r>
                        <a:rPr lang="en-US" sz="1400" err="1"/>
                        <a:t>Тоон</a:t>
                      </a:r>
                      <a:r>
                        <a:rPr lang="en-US" sz="1400"/>
                        <a:t> </a:t>
                      </a:r>
                      <a:r>
                        <a:rPr lang="en-US" sz="1400" err="1"/>
                        <a:t>гарын</a:t>
                      </a:r>
                      <a:r>
                        <a:rPr lang="en-US" sz="1400"/>
                        <a:t> </a:t>
                      </a:r>
                      <a:r>
                        <a:rPr lang="en-US" sz="1400" err="1"/>
                        <a:t>үсэг</a:t>
                      </a:r>
                      <a:r>
                        <a:rPr lang="en-US" sz="1400"/>
                        <a:t> 2 </a:t>
                      </a:r>
                      <a:r>
                        <a:rPr lang="en-US" sz="1400" err="1"/>
                        <a:t>ыг</a:t>
                      </a:r>
                      <a:r>
                        <a:rPr lang="en-US" sz="1400"/>
                        <a:t> </a:t>
                      </a:r>
                      <a:r>
                        <a:rPr lang="en-US" sz="1400" err="1"/>
                        <a:t>хэрэглэдэг</a:t>
                      </a:r>
                      <a:r>
                        <a:rPr lang="en-US" sz="1400"/>
                        <a:t>.</a:t>
                      </a:r>
                    </a:p>
                    <a:p>
                      <a:pPr lvl="0">
                        <a:buNone/>
                      </a:pPr>
                      <a:r>
                        <a:rPr lang="en-US" sz="1400"/>
                        <a:t>ERP </a:t>
                      </a:r>
                      <a:r>
                        <a:rPr lang="en-US" sz="1400" err="1"/>
                        <a:t>тогтмол</a:t>
                      </a:r>
                      <a:r>
                        <a:rPr lang="en-US" sz="1400"/>
                        <a:t> </a:t>
                      </a:r>
                      <a:r>
                        <a:rPr lang="en-US" sz="1400" err="1"/>
                        <a:t>хэрэглэж</a:t>
                      </a:r>
                      <a:r>
                        <a:rPr lang="en-US" sz="1400"/>
                        <a:t> </a:t>
                      </a:r>
                      <a:r>
                        <a:rPr lang="en-US" sz="1400" err="1"/>
                        <a:t>байна</a:t>
                      </a:r>
                      <a:r>
                        <a:rPr lang="en-US" sz="1400"/>
                        <a:t>.</a:t>
                      </a:r>
                    </a:p>
                    <a:p>
                      <a:pPr lvl="0">
                        <a:buNone/>
                      </a:pPr>
                      <a:r>
                        <a:rPr lang="en-US" sz="1400" err="1"/>
                        <a:t>Мэргэжилтнүүд</a:t>
                      </a:r>
                      <a:r>
                        <a:rPr lang="en-US" sz="1400"/>
                        <a:t> 12 </a:t>
                      </a:r>
                      <a:r>
                        <a:rPr lang="en-US" sz="1400" err="1"/>
                        <a:t>удаагийн</a:t>
                      </a:r>
                      <a:r>
                        <a:rPr lang="en-US" sz="1400"/>
                        <a:t> </a:t>
                      </a:r>
                      <a:r>
                        <a:rPr lang="en-US" sz="1400" err="1"/>
                        <a:t>сургалтанд</a:t>
                      </a:r>
                      <a:r>
                        <a:rPr lang="en-US" sz="1400"/>
                        <a:t> </a:t>
                      </a:r>
                      <a:r>
                        <a:rPr lang="en-US" sz="1400" err="1"/>
                        <a:t>хамрагдаж</a:t>
                      </a:r>
                      <a:r>
                        <a:rPr lang="en-US" sz="1400"/>
                        <a:t>, 5 </a:t>
                      </a:r>
                      <a:r>
                        <a:rPr lang="en-US" sz="1400" err="1"/>
                        <a:t>багш</a:t>
                      </a:r>
                      <a:r>
                        <a:rPr lang="en-US" sz="1400"/>
                        <a:t> </a:t>
                      </a:r>
                      <a:r>
                        <a:rPr lang="en-US" sz="1400" err="1"/>
                        <a:t>орон</a:t>
                      </a:r>
                      <a:r>
                        <a:rPr lang="en-US" sz="1400"/>
                        <a:t> </a:t>
                      </a:r>
                      <a:r>
                        <a:rPr lang="en-US" sz="1400" err="1"/>
                        <a:t>сууцны</a:t>
                      </a:r>
                      <a:r>
                        <a:rPr lang="en-US" sz="1400"/>
                        <a:t> </a:t>
                      </a:r>
                      <a:r>
                        <a:rPr lang="en-US" sz="1400" err="1"/>
                        <a:t>дэмжлэг</a:t>
                      </a:r>
                      <a:r>
                        <a:rPr lang="en-US" sz="1400"/>
                        <a:t> </a:t>
                      </a:r>
                      <a:r>
                        <a:rPr lang="en-US" sz="1400" err="1"/>
                        <a:t>авсан</a:t>
                      </a:r>
                      <a:r>
                        <a:rPr lang="en-US" sz="1400"/>
                        <a:t>.</a:t>
                      </a:r>
                    </a:p>
                  </a:txBody>
                  <a:tcPr/>
                </a:tc>
                <a:tc>
                  <a:txBody>
                    <a:bodyPr/>
                    <a:lstStyle/>
                    <a:p>
                      <a:r>
                        <a:rPr lang="en-US" sz="1400" err="1"/>
                        <a:t>Шивээговь</a:t>
                      </a:r>
                      <a:r>
                        <a:rPr lang="en-US" sz="1400"/>
                        <a:t> 3 </a:t>
                      </a:r>
                      <a:r>
                        <a:rPr lang="en-US" sz="1400" err="1"/>
                        <a:t>дугаар</a:t>
                      </a:r>
                      <a:r>
                        <a:rPr lang="en-US" sz="1400"/>
                        <a:t> </a:t>
                      </a:r>
                      <a:r>
                        <a:rPr lang="en-US" sz="1400" err="1"/>
                        <a:t>сургууль,Сүмбэр</a:t>
                      </a:r>
                      <a:r>
                        <a:rPr lang="en-US" sz="1400"/>
                        <a:t> </a:t>
                      </a:r>
                      <a:r>
                        <a:rPr lang="en-US" sz="1400" err="1"/>
                        <a:t>сум</a:t>
                      </a:r>
                      <a:r>
                        <a:rPr lang="en-US" sz="1400"/>
                        <a:t> 5 </a:t>
                      </a:r>
                      <a:r>
                        <a:rPr lang="en-US" sz="1400" err="1"/>
                        <a:t>дугаар</a:t>
                      </a:r>
                      <a:r>
                        <a:rPr lang="en-US" sz="1400"/>
                        <a:t> </a:t>
                      </a:r>
                      <a:r>
                        <a:rPr lang="en-US" sz="1400" err="1"/>
                        <a:t>цэцэрлэгийн</a:t>
                      </a:r>
                      <a:r>
                        <a:rPr lang="en-US" sz="1400"/>
                        <a:t> </a:t>
                      </a:r>
                      <a:r>
                        <a:rPr lang="en-US" sz="1400" err="1"/>
                        <a:t>өргөтгөлийн</a:t>
                      </a:r>
                      <a:r>
                        <a:rPr lang="en-US" sz="1400"/>
                        <a:t> </a:t>
                      </a:r>
                      <a:r>
                        <a:rPr lang="en-US" sz="1400" err="1"/>
                        <a:t>барилга</a:t>
                      </a:r>
                      <a:r>
                        <a:rPr lang="en-US" sz="1400"/>
                        <a:t> </a:t>
                      </a:r>
                      <a:r>
                        <a:rPr lang="en-US" sz="1400" err="1"/>
                        <a:t>удаашралтай</a:t>
                      </a:r>
                      <a:r>
                        <a:rPr lang="en-US" sz="1400"/>
                        <a:t> </a:t>
                      </a:r>
                      <a:r>
                        <a:rPr lang="en-US" sz="1400" err="1"/>
                        <a:t>байгаад</a:t>
                      </a:r>
                      <a:r>
                        <a:rPr lang="en-US" sz="1400"/>
                        <a:t> ХОХБХ </a:t>
                      </a:r>
                      <a:r>
                        <a:rPr lang="en-US" sz="1400" err="1"/>
                        <a:t>анхаарал</a:t>
                      </a:r>
                      <a:r>
                        <a:rPr lang="en-US" sz="1400"/>
                        <a:t> </a:t>
                      </a:r>
                      <a:r>
                        <a:rPr lang="en-US" sz="1400" err="1"/>
                        <a:t>хандуулах</a:t>
                      </a:r>
                    </a:p>
                  </a:txBody>
                  <a:tcPr/>
                </a:tc>
                <a:extLst>
                  <a:ext uri="{0D108BD9-81ED-4DB2-BD59-A6C34878D82A}">
                    <a16:rowId xmlns:a16="http://schemas.microsoft.com/office/drawing/2014/main" val="1394050504"/>
                  </a:ext>
                </a:extLst>
              </a:tr>
              <a:tr h="425069">
                <a:tc>
                  <a:txBody>
                    <a:bodyPr/>
                    <a:lstStyle/>
                    <a:p>
                      <a:r>
                        <a:rPr lang="en-US" sz="1400"/>
                        <a:t>4.</a:t>
                      </a:r>
                    </a:p>
                  </a:txBody>
                  <a:tcPr/>
                </a:tc>
                <a:tc>
                  <a:txBody>
                    <a:bodyPr/>
                    <a:lstStyle/>
                    <a:p>
                      <a:r>
                        <a:rPr lang="en-US" sz="1400" err="1"/>
                        <a:t>Засаг</a:t>
                      </a:r>
                      <a:r>
                        <a:rPr lang="en-US" sz="1400"/>
                        <a:t> </a:t>
                      </a:r>
                      <a:r>
                        <a:rPr lang="en-US" sz="1400" err="1"/>
                        <a:t>даргын</a:t>
                      </a:r>
                      <a:r>
                        <a:rPr lang="en-US" sz="1400"/>
                        <a:t> </a:t>
                      </a:r>
                      <a:r>
                        <a:rPr lang="en-US" sz="1400" err="1"/>
                        <a:t>үйл</a:t>
                      </a:r>
                      <a:r>
                        <a:rPr lang="en-US" sz="1400"/>
                        <a:t> </a:t>
                      </a:r>
                      <a:r>
                        <a:rPr lang="en-US" sz="1400" err="1"/>
                        <a:t>ажиллагааны</a:t>
                      </a:r>
                      <a:r>
                        <a:rPr lang="en-US" sz="1400"/>
                        <a:t> </a:t>
                      </a:r>
                      <a:r>
                        <a:rPr lang="en-US" sz="1400" err="1"/>
                        <a:t>хөтөлбөр</a:t>
                      </a:r>
                    </a:p>
                  </a:txBody>
                  <a:tcPr/>
                </a:tc>
                <a:tc>
                  <a:txBody>
                    <a:bodyPr/>
                    <a:lstStyle/>
                    <a:p>
                      <a:r>
                        <a:rPr lang="en-US" sz="1400"/>
                        <a:t>71.4</a:t>
                      </a:r>
                    </a:p>
                  </a:txBody>
                  <a:tcPr/>
                </a:tc>
                <a:tc>
                  <a:txBody>
                    <a:bodyPr/>
                    <a:lstStyle/>
                    <a:p>
                      <a:r>
                        <a:rPr lang="en-US" sz="1400"/>
                        <a:t>"</a:t>
                      </a:r>
                      <a:r>
                        <a:rPr lang="en-US" sz="1400" err="1"/>
                        <a:t>Боловсролыг</a:t>
                      </a:r>
                      <a:r>
                        <a:rPr lang="en-US" sz="1400"/>
                        <a:t> </a:t>
                      </a:r>
                      <a:r>
                        <a:rPr lang="en-US" sz="1400" err="1"/>
                        <a:t>дэмжих</a:t>
                      </a:r>
                      <a:r>
                        <a:rPr lang="en-US" sz="1400"/>
                        <a:t> </a:t>
                      </a:r>
                      <a:r>
                        <a:rPr lang="en-US" sz="1400" err="1"/>
                        <a:t>арга</a:t>
                      </a:r>
                      <a:r>
                        <a:rPr lang="en-US" sz="1400"/>
                        <a:t> </a:t>
                      </a:r>
                      <a:r>
                        <a:rPr lang="en-US" sz="1400" err="1"/>
                        <a:t>хэмжээ</a:t>
                      </a:r>
                      <a:r>
                        <a:rPr lang="en-US" sz="1400"/>
                        <a:t>" - </a:t>
                      </a:r>
                      <a:r>
                        <a:rPr lang="en-US" sz="1400" err="1"/>
                        <a:t>сургалт</a:t>
                      </a:r>
                      <a:r>
                        <a:rPr lang="en-US" sz="1400"/>
                        <a:t>, </a:t>
                      </a:r>
                      <a:r>
                        <a:rPr lang="en-US" sz="1400" err="1"/>
                        <a:t>олимпиад</a:t>
                      </a:r>
                      <a:r>
                        <a:rPr lang="en-US" sz="1400"/>
                        <a:t>, </a:t>
                      </a:r>
                      <a:r>
                        <a:rPr lang="en-US" sz="1400" err="1"/>
                        <a:t>цахим</a:t>
                      </a:r>
                      <a:r>
                        <a:rPr lang="en-US" sz="1400"/>
                        <a:t> </a:t>
                      </a:r>
                      <a:r>
                        <a:rPr lang="en-US" sz="1400" err="1"/>
                        <a:t>шторк</a:t>
                      </a:r>
                      <a:r>
                        <a:rPr lang="en-US" sz="1400"/>
                        <a:t> -7.0 </a:t>
                      </a:r>
                      <a:r>
                        <a:rPr lang="en-US" sz="1400" err="1"/>
                        <a:t>сая</a:t>
                      </a:r>
                      <a:r>
                        <a:rPr lang="en-US" sz="1400"/>
                        <a:t> </a:t>
                      </a:r>
                      <a:r>
                        <a:rPr lang="en-US" sz="1400" err="1"/>
                        <a:t>төгрөг</a:t>
                      </a:r>
                      <a:r>
                        <a:rPr lang="en-US" sz="1400"/>
                        <a:t> 2000 </a:t>
                      </a:r>
                      <a:r>
                        <a:rPr lang="en-US" sz="1400" err="1"/>
                        <a:t>багш</a:t>
                      </a:r>
                      <a:r>
                        <a:rPr lang="en-US" sz="1400"/>
                        <a:t>, </a:t>
                      </a:r>
                      <a:r>
                        <a:rPr lang="en-US" sz="1400" err="1"/>
                        <a:t>сурагч</a:t>
                      </a:r>
                      <a:r>
                        <a:rPr lang="en-US" sz="1400"/>
                        <a:t>, </a:t>
                      </a:r>
                      <a:r>
                        <a:rPr lang="en-US" sz="1400" err="1"/>
                        <a:t>иргэд</a:t>
                      </a:r>
                      <a:r>
                        <a:rPr lang="en-US" sz="1400"/>
                        <a:t> </a:t>
                      </a:r>
                      <a:r>
                        <a:rPr lang="en-US" sz="1400" err="1"/>
                        <a:t>хамрагдсан</a:t>
                      </a:r>
                      <a:r>
                        <a:rPr lang="en-US" sz="1400"/>
                        <a:t>.</a:t>
                      </a:r>
                    </a:p>
                    <a:p>
                      <a:pPr lvl="0">
                        <a:buNone/>
                      </a:pPr>
                      <a:r>
                        <a:rPr lang="en-US" sz="1400" err="1"/>
                        <a:t>Нэн</a:t>
                      </a:r>
                      <a:r>
                        <a:rPr lang="en-US" sz="1400"/>
                        <a:t> </a:t>
                      </a:r>
                      <a:r>
                        <a:rPr lang="en-US" sz="1400" err="1"/>
                        <a:t>шаардлагатай</a:t>
                      </a:r>
                      <a:r>
                        <a:rPr lang="en-US" sz="1400"/>
                        <a:t> </a:t>
                      </a:r>
                      <a:r>
                        <a:rPr lang="en-US" sz="1400" err="1"/>
                        <a:t>их</a:t>
                      </a:r>
                      <a:r>
                        <a:rPr lang="en-US" sz="1400"/>
                        <a:t> </a:t>
                      </a:r>
                      <a:r>
                        <a:rPr lang="en-US" sz="1400" err="1"/>
                        <a:t>засварын</a:t>
                      </a:r>
                      <a:r>
                        <a:rPr lang="en-US" sz="1400"/>
                        <a:t> </a:t>
                      </a:r>
                      <a:r>
                        <a:rPr lang="en-US" sz="1400" err="1"/>
                        <a:t>зураг</a:t>
                      </a:r>
                      <a:r>
                        <a:rPr lang="en-US" sz="1400"/>
                        <a:t> </a:t>
                      </a:r>
                      <a:r>
                        <a:rPr lang="en-US" sz="1400" err="1"/>
                        <a:t>төсөл</a:t>
                      </a:r>
                      <a:r>
                        <a:rPr lang="en-US" sz="1400"/>
                        <a:t> 100% </a:t>
                      </a:r>
                      <a:r>
                        <a:rPr lang="en-US" sz="1400" err="1"/>
                        <a:t>хийгдсэн</a:t>
                      </a:r>
                      <a:r>
                        <a:rPr lang="en-US" sz="1400"/>
                        <a:t>.</a:t>
                      </a:r>
                    </a:p>
                    <a:p>
                      <a:pPr lvl="0">
                        <a:buNone/>
                      </a:pPr>
                      <a:r>
                        <a:rPr lang="en-US" sz="1400"/>
                        <a:t>378.0 </a:t>
                      </a:r>
                      <a:r>
                        <a:rPr lang="en-US" sz="1400" err="1"/>
                        <a:t>сая</a:t>
                      </a:r>
                      <a:r>
                        <a:rPr lang="en-US" sz="1400"/>
                        <a:t> </a:t>
                      </a:r>
                      <a:r>
                        <a:rPr lang="en-US" sz="1400" err="1"/>
                        <a:t>төгрөгийн</a:t>
                      </a:r>
                      <a:r>
                        <a:rPr lang="en-US" sz="1400"/>
                        <a:t> </a:t>
                      </a:r>
                      <a:r>
                        <a:rPr lang="en-US" sz="1400" err="1"/>
                        <a:t>хөрөнгө</a:t>
                      </a:r>
                      <a:r>
                        <a:rPr lang="en-US" sz="1400"/>
                        <a:t> </a:t>
                      </a:r>
                      <a:r>
                        <a:rPr lang="en-US" sz="1400" err="1"/>
                        <a:t>оруулалтаар</a:t>
                      </a:r>
                      <a:r>
                        <a:rPr lang="en-US" sz="1400"/>
                        <a:t> 5 </a:t>
                      </a:r>
                      <a:r>
                        <a:rPr lang="en-US" sz="1400" err="1"/>
                        <a:t>сургуульд</a:t>
                      </a:r>
                      <a:r>
                        <a:rPr lang="en-US" sz="1400"/>
                        <a:t> 9 </a:t>
                      </a:r>
                      <a:r>
                        <a:rPr lang="en-US" sz="1400" err="1"/>
                        <a:t>цахим</a:t>
                      </a:r>
                      <a:r>
                        <a:rPr lang="en-US" sz="1400"/>
                        <a:t> </a:t>
                      </a:r>
                      <a:r>
                        <a:rPr lang="en-US" sz="1400" err="1"/>
                        <a:t>танхим</a:t>
                      </a:r>
                      <a:r>
                        <a:rPr lang="en-US" sz="1400"/>
                        <a:t>, 3 </a:t>
                      </a:r>
                      <a:r>
                        <a:rPr lang="en-US" sz="1400" err="1"/>
                        <a:t>сургуулийн</a:t>
                      </a:r>
                      <a:r>
                        <a:rPr lang="en-US" sz="1400"/>
                        <a:t> </a:t>
                      </a:r>
                      <a:r>
                        <a:rPr lang="en-US" sz="1400" err="1"/>
                        <a:t>камержуулалт</a:t>
                      </a:r>
                      <a:r>
                        <a:rPr lang="en-US" sz="1400"/>
                        <a:t>, 2 </a:t>
                      </a:r>
                      <a:r>
                        <a:rPr lang="en-US" sz="1400" err="1"/>
                        <a:t>сургуулийн</a:t>
                      </a:r>
                      <a:r>
                        <a:rPr lang="en-US" sz="1400"/>
                        <a:t> </a:t>
                      </a:r>
                      <a:r>
                        <a:rPr lang="en-US" sz="1400" err="1"/>
                        <a:t>Үдийн</a:t>
                      </a:r>
                      <a:r>
                        <a:rPr lang="en-US" sz="1400"/>
                        <a:t> </a:t>
                      </a:r>
                      <a:r>
                        <a:rPr lang="en-US" sz="1400" err="1"/>
                        <a:t>хоолны</a:t>
                      </a:r>
                      <a:r>
                        <a:rPr lang="en-US" sz="1400"/>
                        <a:t> </a:t>
                      </a:r>
                      <a:r>
                        <a:rPr lang="en-US" sz="1400" err="1"/>
                        <a:t>танхимд</a:t>
                      </a:r>
                      <a:r>
                        <a:rPr lang="en-US" sz="1400"/>
                        <a:t> </a:t>
                      </a:r>
                      <a:r>
                        <a:rPr lang="en-US" sz="1400" err="1"/>
                        <a:t>тоног</a:t>
                      </a:r>
                      <a:r>
                        <a:rPr lang="en-US" sz="1400"/>
                        <a:t> </a:t>
                      </a:r>
                      <a:r>
                        <a:rPr lang="en-US" sz="1400" err="1"/>
                        <a:t>төнхөөрөмж</a:t>
                      </a:r>
                      <a:r>
                        <a:rPr lang="en-US" sz="1400"/>
                        <a:t> </a:t>
                      </a:r>
                      <a:r>
                        <a:rPr lang="en-US" sz="1400" err="1"/>
                        <a:t>шинэчилсэн</a:t>
                      </a:r>
                      <a:r>
                        <a:rPr lang="en-US" sz="1400"/>
                        <a:t>.</a:t>
                      </a:r>
                    </a:p>
                  </a:txBody>
                  <a:tcPr/>
                </a:tc>
                <a:tc>
                  <a:txBody>
                    <a:bodyPr/>
                    <a:lstStyle/>
                    <a:p>
                      <a:r>
                        <a:rPr lang="en-US" sz="1400" err="1"/>
                        <a:t>Боловсролын</a:t>
                      </a:r>
                      <a:r>
                        <a:rPr lang="en-US" sz="1400"/>
                        <a:t> </a:t>
                      </a:r>
                      <a:r>
                        <a:rPr lang="en-US" sz="1400" err="1"/>
                        <a:t>салбарын</a:t>
                      </a:r>
                      <a:r>
                        <a:rPr lang="en-US" sz="1400"/>
                        <a:t> </a:t>
                      </a:r>
                      <a:r>
                        <a:rPr lang="en-US" sz="1400" err="1"/>
                        <a:t>их</a:t>
                      </a:r>
                      <a:r>
                        <a:rPr lang="en-US" sz="1400"/>
                        <a:t> </a:t>
                      </a:r>
                      <a:r>
                        <a:rPr lang="en-US" sz="1400" err="1"/>
                        <a:t>засварыг</a:t>
                      </a:r>
                      <a:r>
                        <a:rPr lang="en-US" sz="1400"/>
                        <a:t> </a:t>
                      </a:r>
                      <a:r>
                        <a:rPr lang="en-US" sz="1400" err="1"/>
                        <a:t>шийдвэрлэх</a:t>
                      </a:r>
                    </a:p>
                  </a:txBody>
                  <a:tcPr/>
                </a:tc>
                <a:extLst>
                  <a:ext uri="{0D108BD9-81ED-4DB2-BD59-A6C34878D82A}">
                    <a16:rowId xmlns:a16="http://schemas.microsoft.com/office/drawing/2014/main" val="25540026"/>
                  </a:ext>
                </a:extLst>
              </a:tr>
              <a:tr h="425069">
                <a:tc>
                  <a:txBody>
                    <a:bodyPr/>
                    <a:lstStyle/>
                    <a:p>
                      <a:r>
                        <a:rPr lang="en-US" sz="1400"/>
                        <a:t>5.</a:t>
                      </a:r>
                    </a:p>
                  </a:txBody>
                  <a:tcPr/>
                </a:tc>
                <a:tc>
                  <a:txBody>
                    <a:bodyPr/>
                    <a:lstStyle/>
                    <a:p>
                      <a:r>
                        <a:rPr lang="en-US" sz="1400" err="1"/>
                        <a:t>Эдийн</a:t>
                      </a:r>
                      <a:r>
                        <a:rPr lang="en-US" sz="1400"/>
                        <a:t> </a:t>
                      </a:r>
                      <a:r>
                        <a:rPr lang="en-US" sz="1400" err="1"/>
                        <a:t>засаг</a:t>
                      </a:r>
                      <a:r>
                        <a:rPr lang="en-US" sz="1400"/>
                        <a:t>, </a:t>
                      </a:r>
                      <a:r>
                        <a:rPr lang="en-US" sz="1400" err="1"/>
                        <a:t>нийгмийн</a:t>
                      </a:r>
                      <a:r>
                        <a:rPr lang="en-US" sz="1400"/>
                        <a:t> </a:t>
                      </a:r>
                      <a:r>
                        <a:rPr lang="en-US" sz="1400" err="1"/>
                        <a:t>хөгжлийн</a:t>
                      </a:r>
                      <a:r>
                        <a:rPr lang="en-US" sz="1400"/>
                        <a:t> </a:t>
                      </a:r>
                      <a:r>
                        <a:rPr lang="en-US" sz="1400" err="1"/>
                        <a:t>үзүүлэлт</a:t>
                      </a:r>
                    </a:p>
                  </a:txBody>
                  <a:tcPr/>
                </a:tc>
                <a:tc>
                  <a:txBody>
                    <a:bodyPr/>
                    <a:lstStyle/>
                    <a:p>
                      <a:r>
                        <a:rPr lang="en-US" sz="1400"/>
                        <a:t>90</a:t>
                      </a:r>
                    </a:p>
                  </a:txBody>
                  <a:tcPr/>
                </a:tc>
                <a:tc>
                  <a:txBody>
                    <a:bodyPr/>
                    <a:lstStyle/>
                    <a:p>
                      <a:r>
                        <a:rPr lang="en-US" sz="1400"/>
                        <a:t>СӨБ -</a:t>
                      </a:r>
                      <a:r>
                        <a:rPr lang="en-US" sz="1400" err="1"/>
                        <a:t>ын</a:t>
                      </a:r>
                      <a:r>
                        <a:rPr lang="en-US" sz="1400"/>
                        <a:t> </a:t>
                      </a:r>
                      <a:r>
                        <a:rPr lang="en-US" sz="1400" err="1"/>
                        <a:t>хамран</a:t>
                      </a:r>
                      <a:r>
                        <a:rPr lang="en-US" sz="1400"/>
                        <a:t> сургалт-93.3%, ЕБС -</a:t>
                      </a:r>
                      <a:r>
                        <a:rPr lang="en-US" sz="1400" err="1"/>
                        <a:t>ын</a:t>
                      </a:r>
                      <a:r>
                        <a:rPr lang="en-US" sz="1400"/>
                        <a:t> </a:t>
                      </a:r>
                      <a:r>
                        <a:rPr lang="en-US" sz="1400" err="1"/>
                        <a:t>чанарын</a:t>
                      </a:r>
                      <a:r>
                        <a:rPr lang="en-US" sz="1400"/>
                        <a:t> үнэлгээ-43%, ЭНШ-…,</a:t>
                      </a:r>
                    </a:p>
                    <a:p>
                      <a:pPr lvl="0">
                        <a:buNone/>
                      </a:pPr>
                      <a:r>
                        <a:rPr lang="en-US" sz="1400" err="1"/>
                        <a:t>Шинээр</a:t>
                      </a:r>
                      <a:r>
                        <a:rPr lang="en-US" sz="1400"/>
                        <a:t> </a:t>
                      </a:r>
                      <a:r>
                        <a:rPr lang="en-US" sz="1400" err="1"/>
                        <a:t>ашиглалтанд</a:t>
                      </a:r>
                      <a:r>
                        <a:rPr lang="en-US" sz="1400"/>
                        <a:t> </a:t>
                      </a:r>
                      <a:r>
                        <a:rPr lang="en-US" sz="1400" err="1"/>
                        <a:t>орсон</a:t>
                      </a:r>
                      <a:r>
                        <a:rPr lang="en-US" sz="1400"/>
                        <a:t> сургууль-1</a:t>
                      </a:r>
                    </a:p>
                  </a:txBody>
                  <a:tcPr/>
                </a:tc>
                <a:tc>
                  <a:txBody>
                    <a:bodyPr/>
                    <a:lstStyle/>
                    <a:p>
                      <a:endParaRPr lang="en-US" sz="1400"/>
                    </a:p>
                  </a:txBody>
                  <a:tcPr/>
                </a:tc>
                <a:extLst>
                  <a:ext uri="{0D108BD9-81ED-4DB2-BD59-A6C34878D82A}">
                    <a16:rowId xmlns:a16="http://schemas.microsoft.com/office/drawing/2014/main" val="2509573030"/>
                  </a:ext>
                </a:extLst>
              </a:tr>
              <a:tr h="425069">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623579381"/>
                  </a:ext>
                </a:extLst>
              </a:tr>
            </a:tbl>
          </a:graphicData>
        </a:graphic>
      </p:graphicFrame>
      <p:graphicFrame>
        <p:nvGraphicFramePr>
          <p:cNvPr id="5" name="Table 5">
            <a:extLst>
              <a:ext uri="{FF2B5EF4-FFF2-40B4-BE49-F238E27FC236}">
                <a16:creationId xmlns:a16="http://schemas.microsoft.com/office/drawing/2014/main" id="{010CFB05-96DB-61D6-ABB9-008B65A4E8E7}"/>
              </a:ext>
            </a:extLst>
          </p:cNvPr>
          <p:cNvGraphicFramePr>
            <a:graphicFrameLocks noGrp="1"/>
          </p:cNvGraphicFramePr>
          <p:nvPr>
            <p:extLst>
              <p:ext uri="{D42A27DB-BD31-4B8C-83A1-F6EECF244321}">
                <p14:modId xmlns:p14="http://schemas.microsoft.com/office/powerpoint/2010/main" val="38048008"/>
              </p:ext>
            </p:extLst>
          </p:nvPr>
        </p:nvGraphicFramePr>
        <p:xfrm>
          <a:off x="9144000" y="-1397000"/>
          <a:ext cx="1041400" cy="18288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468957877"/>
                    </a:ext>
                  </a:extLst>
                </a:gridCol>
                <a:gridCol w="208280">
                  <a:extLst>
                    <a:ext uri="{9D8B030D-6E8A-4147-A177-3AD203B41FA5}">
                      <a16:colId xmlns:a16="http://schemas.microsoft.com/office/drawing/2014/main" val="2341815714"/>
                    </a:ext>
                  </a:extLst>
                </a:gridCol>
                <a:gridCol w="208280">
                  <a:extLst>
                    <a:ext uri="{9D8B030D-6E8A-4147-A177-3AD203B41FA5}">
                      <a16:colId xmlns:a16="http://schemas.microsoft.com/office/drawing/2014/main" val="238221615"/>
                    </a:ext>
                  </a:extLst>
                </a:gridCol>
                <a:gridCol w="208280">
                  <a:extLst>
                    <a:ext uri="{9D8B030D-6E8A-4147-A177-3AD203B41FA5}">
                      <a16:colId xmlns:a16="http://schemas.microsoft.com/office/drawing/2014/main" val="390461921"/>
                    </a:ext>
                  </a:extLst>
                </a:gridCol>
                <a:gridCol w="208280">
                  <a:extLst>
                    <a:ext uri="{9D8B030D-6E8A-4147-A177-3AD203B41FA5}">
                      <a16:colId xmlns:a16="http://schemas.microsoft.com/office/drawing/2014/main" val="1020852818"/>
                    </a:ext>
                  </a:extLst>
                </a:gridCol>
              </a:tblGrid>
              <a:tr h="1739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21860933"/>
                  </a:ext>
                </a:extLst>
              </a:tr>
              <a:tr h="1739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63521706"/>
                  </a:ext>
                </a:extLst>
              </a:tr>
              <a:tr h="1739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13824714"/>
                  </a:ext>
                </a:extLst>
              </a:tr>
              <a:tr h="1739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63203082"/>
                  </a:ext>
                </a:extLst>
              </a:tr>
              <a:tr h="1739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80312122"/>
                  </a:ext>
                </a:extLst>
              </a:tr>
            </a:tbl>
          </a:graphicData>
        </a:graphic>
      </p:graphicFrame>
    </p:spTree>
    <p:extLst>
      <p:ext uri="{BB962C8B-B14F-4D97-AF65-F5344CB8AC3E}">
        <p14:creationId xmlns:p14="http://schemas.microsoft.com/office/powerpoint/2010/main" val="154062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D34A-336F-71F3-4C46-6867A89611EA}"/>
              </a:ext>
            </a:extLst>
          </p:cNvPr>
          <p:cNvSpPr>
            <a:spLocks noGrp="1"/>
          </p:cNvSpPr>
          <p:nvPr>
            <p:ph type="title"/>
          </p:nvPr>
        </p:nvSpPr>
        <p:spPr>
          <a:xfrm>
            <a:off x="838200" y="365125"/>
            <a:ext cx="10515600" cy="837102"/>
          </a:xfrm>
        </p:spPr>
        <p:txBody>
          <a:bodyPr lIns="91440" tIns="45720" rIns="91440" bIns="45720" anchor="t"/>
          <a:lstStyle/>
          <a:p>
            <a:pPr algn="ctr"/>
            <a:r>
              <a:rPr lang="en-US" err="1">
                <a:cs typeface="Calibri Light"/>
              </a:rPr>
              <a:t>Байгууллагын</a:t>
            </a:r>
            <a:r>
              <a:rPr lang="en-US">
                <a:cs typeface="Calibri Light"/>
              </a:rPr>
              <a:t> </a:t>
            </a:r>
            <a:r>
              <a:rPr lang="en-US" err="1">
                <a:cs typeface="Calibri Light"/>
              </a:rPr>
              <a:t>чиг</a:t>
            </a:r>
            <a:r>
              <a:rPr lang="en-US">
                <a:cs typeface="Calibri Light"/>
              </a:rPr>
              <a:t> </a:t>
            </a:r>
            <a:r>
              <a:rPr lang="en-US" err="1">
                <a:cs typeface="Calibri Light"/>
              </a:rPr>
              <a:t>үүрэг</a:t>
            </a:r>
            <a:endParaRPr lang="en-US">
              <a:cs typeface="Calibri Light"/>
            </a:endParaRPr>
          </a:p>
        </p:txBody>
      </p:sp>
      <p:graphicFrame>
        <p:nvGraphicFramePr>
          <p:cNvPr id="4" name="Table 4">
            <a:extLst>
              <a:ext uri="{FF2B5EF4-FFF2-40B4-BE49-F238E27FC236}">
                <a16:creationId xmlns:a16="http://schemas.microsoft.com/office/drawing/2014/main" id="{8486E73E-F5FF-E5C5-085B-F407839122BE}"/>
              </a:ext>
            </a:extLst>
          </p:cNvPr>
          <p:cNvGraphicFramePr>
            <a:graphicFrameLocks noGrp="1"/>
          </p:cNvGraphicFramePr>
          <p:nvPr>
            <p:ph idx="1"/>
            <p:extLst>
              <p:ext uri="{D42A27DB-BD31-4B8C-83A1-F6EECF244321}">
                <p14:modId xmlns:p14="http://schemas.microsoft.com/office/powerpoint/2010/main" val="2030939999"/>
              </p:ext>
            </p:extLst>
          </p:nvPr>
        </p:nvGraphicFramePr>
        <p:xfrm>
          <a:off x="244230" y="1103923"/>
          <a:ext cx="11737530" cy="12070080"/>
        </p:xfrm>
        <a:graphic>
          <a:graphicData uri="http://schemas.openxmlformats.org/drawingml/2006/table">
            <a:tbl>
              <a:tblPr firstRow="1" bandRow="1">
                <a:tableStyleId>{5C22544A-7EE6-4342-B048-85BDC9FD1C3A}</a:tableStyleId>
              </a:tblPr>
              <a:tblGrid>
                <a:gridCol w="500672">
                  <a:extLst>
                    <a:ext uri="{9D8B030D-6E8A-4147-A177-3AD203B41FA5}">
                      <a16:colId xmlns:a16="http://schemas.microsoft.com/office/drawing/2014/main" val="69849092"/>
                    </a:ext>
                  </a:extLst>
                </a:gridCol>
                <a:gridCol w="2756274">
                  <a:extLst>
                    <a:ext uri="{9D8B030D-6E8A-4147-A177-3AD203B41FA5}">
                      <a16:colId xmlns:a16="http://schemas.microsoft.com/office/drawing/2014/main" val="1168293674"/>
                    </a:ext>
                  </a:extLst>
                </a:gridCol>
                <a:gridCol w="634999">
                  <a:extLst>
                    <a:ext uri="{9D8B030D-6E8A-4147-A177-3AD203B41FA5}">
                      <a16:colId xmlns:a16="http://schemas.microsoft.com/office/drawing/2014/main" val="4168583316"/>
                    </a:ext>
                  </a:extLst>
                </a:gridCol>
                <a:gridCol w="5775305">
                  <a:extLst>
                    <a:ext uri="{9D8B030D-6E8A-4147-A177-3AD203B41FA5}">
                      <a16:colId xmlns:a16="http://schemas.microsoft.com/office/drawing/2014/main" val="2309059843"/>
                    </a:ext>
                  </a:extLst>
                </a:gridCol>
                <a:gridCol w="2070280">
                  <a:extLst>
                    <a:ext uri="{9D8B030D-6E8A-4147-A177-3AD203B41FA5}">
                      <a16:colId xmlns:a16="http://schemas.microsoft.com/office/drawing/2014/main" val="1037671601"/>
                    </a:ext>
                  </a:extLst>
                </a:gridCol>
              </a:tblGrid>
              <a:tr h="491025">
                <a:tc>
                  <a:txBody>
                    <a:bodyPr/>
                    <a:lstStyle/>
                    <a:p>
                      <a:pPr algn="just"/>
                      <a:r>
                        <a:rPr lang="en-US" sz="1400" b="0"/>
                        <a:t>6.</a:t>
                      </a:r>
                    </a:p>
                  </a:txBody>
                  <a:tcPr/>
                </a:tc>
                <a:tc>
                  <a:txBody>
                    <a:bodyPr/>
                    <a:lstStyle/>
                    <a:p>
                      <a:pPr algn="just"/>
                      <a:r>
                        <a:rPr lang="en-US" sz="1400" b="0" err="1"/>
                        <a:t>Засгийн</a:t>
                      </a:r>
                      <a:r>
                        <a:rPr lang="en-US" sz="1400" b="0"/>
                        <a:t> </a:t>
                      </a:r>
                      <a:r>
                        <a:rPr lang="en-US" sz="1400" b="0" err="1"/>
                        <a:t>газрын</a:t>
                      </a:r>
                      <a:r>
                        <a:rPr lang="en-US" sz="1400" b="0"/>
                        <a:t> </a:t>
                      </a:r>
                      <a:r>
                        <a:rPr lang="en-US" sz="1400" b="0" err="1"/>
                        <a:t>гишүүн</a:t>
                      </a:r>
                      <a:r>
                        <a:rPr lang="en-US" sz="1400" b="0"/>
                        <a:t> </a:t>
                      </a:r>
                      <a:r>
                        <a:rPr lang="en-US" sz="1400" b="0" err="1"/>
                        <a:t>аймгийн</a:t>
                      </a:r>
                      <a:r>
                        <a:rPr lang="en-US" sz="1400" b="0"/>
                        <a:t> </a:t>
                      </a:r>
                      <a:r>
                        <a:rPr lang="en-US" sz="1400" b="0" err="1"/>
                        <a:t>засаг</a:t>
                      </a:r>
                      <a:r>
                        <a:rPr lang="en-US" sz="1400" b="0"/>
                        <a:t> </a:t>
                      </a:r>
                      <a:r>
                        <a:rPr lang="en-US" sz="1400" b="0" err="1"/>
                        <a:t>даргатай</a:t>
                      </a:r>
                      <a:r>
                        <a:rPr lang="en-US" sz="1400" b="0"/>
                        <a:t> </a:t>
                      </a:r>
                      <a:r>
                        <a:rPr lang="en-US" sz="1400" b="0" err="1"/>
                        <a:t>байгуулсан</a:t>
                      </a:r>
                      <a:r>
                        <a:rPr lang="en-US" sz="1400" b="0"/>
                        <a:t> </a:t>
                      </a:r>
                      <a:r>
                        <a:rPr lang="en-US" sz="1400" b="0" err="1"/>
                        <a:t>гэрээний</a:t>
                      </a:r>
                      <a:r>
                        <a:rPr lang="en-US" sz="1400" b="0"/>
                        <a:t> </a:t>
                      </a:r>
                      <a:r>
                        <a:rPr lang="en-US" sz="1400" b="0" err="1"/>
                        <a:t>хэрэгжилт</a:t>
                      </a:r>
                    </a:p>
                  </a:txBody>
                  <a:tcPr/>
                </a:tc>
                <a:tc>
                  <a:txBody>
                    <a:bodyPr/>
                    <a:lstStyle/>
                    <a:p>
                      <a:pPr algn="just"/>
                      <a:r>
                        <a:rPr lang="en-US" sz="1400" b="0"/>
                        <a:t>72.5</a:t>
                      </a:r>
                    </a:p>
                  </a:txBody>
                  <a:tcPr/>
                </a:tc>
                <a:tc>
                  <a:txBody>
                    <a:bodyPr/>
                    <a:lstStyle/>
                    <a:p>
                      <a:pPr algn="just"/>
                      <a:r>
                        <a:rPr lang="en-US" sz="1400" b="0"/>
                        <a:t>6 цэцэрэг,3 </a:t>
                      </a:r>
                      <a:r>
                        <a:rPr lang="en-US" sz="1400" b="0" err="1"/>
                        <a:t>сургууль</a:t>
                      </a:r>
                      <a:r>
                        <a:rPr lang="en-US" sz="1400" b="0"/>
                        <a:t> "ЭКО" </a:t>
                      </a:r>
                      <a:r>
                        <a:rPr lang="en-US" sz="1400" b="0" err="1"/>
                        <a:t>хөтөлбөрт</a:t>
                      </a:r>
                      <a:r>
                        <a:rPr lang="en-US" sz="1400" b="0"/>
                        <a:t> </a:t>
                      </a:r>
                      <a:r>
                        <a:rPr lang="en-US" sz="1400" b="0" err="1"/>
                        <a:t>хамрагдсан</a:t>
                      </a:r>
                      <a:r>
                        <a:rPr lang="en-US" sz="1400" b="0"/>
                        <a:t>.</a:t>
                      </a:r>
                    </a:p>
                    <a:p>
                      <a:pPr lvl="0" algn="just">
                        <a:buNone/>
                      </a:pPr>
                      <a:r>
                        <a:rPr lang="en-US" sz="1400" b="0" err="1"/>
                        <a:t>Сургуульп</a:t>
                      </a:r>
                      <a:r>
                        <a:rPr lang="en-US" sz="1400" b="0"/>
                        <a:t> </a:t>
                      </a:r>
                      <a:r>
                        <a:rPr lang="en-US" sz="1400" b="0" err="1"/>
                        <a:t>бэлтгэгдсэнбайдлын</a:t>
                      </a:r>
                      <a:r>
                        <a:rPr lang="en-US" sz="1400" b="0"/>
                        <a:t> </a:t>
                      </a:r>
                      <a:r>
                        <a:rPr lang="en-US" sz="1400" b="0" err="1"/>
                        <a:t>үнэлгээ</a:t>
                      </a:r>
                      <a:r>
                        <a:rPr lang="en-US" sz="1400" b="0"/>
                        <a:t> 87%, ЕБС -</a:t>
                      </a:r>
                      <a:r>
                        <a:rPr lang="en-US" sz="1400" b="0" err="1"/>
                        <a:t>ын</a:t>
                      </a:r>
                      <a:r>
                        <a:rPr lang="en-US" sz="1400" b="0"/>
                        <a:t> </a:t>
                      </a:r>
                      <a:r>
                        <a:rPr lang="en-US" sz="1400" b="0" err="1"/>
                        <a:t>чанарын</a:t>
                      </a:r>
                      <a:r>
                        <a:rPr lang="en-US" sz="1400" b="0"/>
                        <a:t> </a:t>
                      </a:r>
                      <a:r>
                        <a:rPr lang="en-US" sz="1400" b="0" err="1"/>
                        <a:t>үнэлгээ</a:t>
                      </a:r>
                      <a:r>
                        <a:rPr lang="en-US" sz="1400" b="0"/>
                        <a:t> 42-46% </a:t>
                      </a:r>
                      <a:r>
                        <a:rPr lang="en-US" sz="1400" b="0" err="1"/>
                        <a:t>амжилттай</a:t>
                      </a:r>
                      <a:r>
                        <a:rPr lang="en-US" sz="1400" b="0"/>
                        <a:t>.</a:t>
                      </a:r>
                    </a:p>
                    <a:p>
                      <a:pPr lvl="0" algn="just">
                        <a:buNone/>
                      </a:pPr>
                      <a:r>
                        <a:rPr lang="en-US" sz="1400" b="0" err="1"/>
                        <a:t>Цэцэрлэг</a:t>
                      </a:r>
                      <a:r>
                        <a:rPr lang="en-US" sz="1400" b="0"/>
                        <a:t>, </a:t>
                      </a:r>
                      <a:r>
                        <a:rPr lang="en-US" sz="1400" b="0" err="1"/>
                        <a:t>сургуулийн</a:t>
                      </a:r>
                      <a:r>
                        <a:rPr lang="en-US" sz="1400" b="0"/>
                        <a:t> </a:t>
                      </a:r>
                      <a:r>
                        <a:rPr lang="en-US" sz="1400" b="0" err="1"/>
                        <a:t>орчинд</a:t>
                      </a:r>
                      <a:r>
                        <a:rPr lang="en-US" sz="1400" b="0"/>
                        <a:t> </a:t>
                      </a:r>
                      <a:r>
                        <a:rPr lang="en-US" sz="1400" b="0" err="1"/>
                        <a:t>эрсдлийн</a:t>
                      </a:r>
                      <a:r>
                        <a:rPr lang="en-US" sz="1400" b="0"/>
                        <a:t> </a:t>
                      </a:r>
                      <a:r>
                        <a:rPr lang="en-US" sz="1400" b="0" err="1"/>
                        <a:t>үнэлгээ</a:t>
                      </a:r>
                      <a:r>
                        <a:rPr lang="en-US" sz="1400" b="0"/>
                        <a:t> </a:t>
                      </a:r>
                      <a:r>
                        <a:rPr lang="en-US" sz="1400" b="0" err="1"/>
                        <a:t>хийсэн</a:t>
                      </a:r>
                      <a:r>
                        <a:rPr lang="en-US" sz="1400" b="0"/>
                        <a:t>.</a:t>
                      </a:r>
                    </a:p>
                    <a:p>
                      <a:pPr lvl="0" algn="just">
                        <a:buNone/>
                      </a:pPr>
                      <a:r>
                        <a:rPr lang="en-US" sz="1400" b="0"/>
                        <a:t>1 </a:t>
                      </a:r>
                      <a:r>
                        <a:rPr lang="en-US" sz="1400" b="0" err="1"/>
                        <a:t>цэцэрлэг</a:t>
                      </a:r>
                      <a:r>
                        <a:rPr lang="en-US" sz="1400" b="0"/>
                        <a:t>, 2 </a:t>
                      </a:r>
                      <a:r>
                        <a:rPr lang="en-US" sz="1400" b="0" err="1"/>
                        <a:t>сургууль</a:t>
                      </a:r>
                      <a:r>
                        <a:rPr lang="en-US" sz="1400" b="0"/>
                        <a:t> </a:t>
                      </a:r>
                      <a:r>
                        <a:rPr lang="en-US" sz="1400" b="0" err="1"/>
                        <a:t>менежмент</a:t>
                      </a:r>
                      <a:r>
                        <a:rPr lang="en-US" sz="1400" b="0"/>
                        <a:t> </a:t>
                      </a:r>
                      <a:r>
                        <a:rPr lang="en-US" sz="1400" b="0" err="1"/>
                        <a:t>сайжруулах</a:t>
                      </a:r>
                      <a:r>
                        <a:rPr lang="en-US" sz="1400" b="0"/>
                        <a:t> </a:t>
                      </a:r>
                      <a:r>
                        <a:rPr lang="en-US" sz="1400" b="0" err="1"/>
                        <a:t>зөвлөх</a:t>
                      </a:r>
                      <a:r>
                        <a:rPr lang="en-US" sz="1400" b="0"/>
                        <a:t> </a:t>
                      </a:r>
                      <a:r>
                        <a:rPr lang="en-US" sz="1400" b="0" err="1"/>
                        <a:t>үйлчигээ</a:t>
                      </a:r>
                      <a:r>
                        <a:rPr lang="en-US" sz="1400" b="0"/>
                        <a:t> </a:t>
                      </a:r>
                      <a:r>
                        <a:rPr lang="en-US" sz="1400" b="0" err="1"/>
                        <a:t>хийсэн</a:t>
                      </a:r>
                      <a:r>
                        <a:rPr lang="en-US" sz="1400" b="0"/>
                        <a:t>.</a:t>
                      </a:r>
                    </a:p>
                    <a:p>
                      <a:pPr lvl="0" algn="just">
                        <a:buNone/>
                      </a:pPr>
                      <a:r>
                        <a:rPr lang="en-US" sz="1400" b="0"/>
                        <a:t>ХБХ -</a:t>
                      </a:r>
                      <a:r>
                        <a:rPr lang="en-US" sz="1400" b="0" err="1"/>
                        <a:t>ийн</a:t>
                      </a:r>
                      <a:r>
                        <a:rPr lang="en-US" sz="1400" b="0"/>
                        <a:t> </a:t>
                      </a:r>
                      <a:r>
                        <a:rPr lang="en-US" sz="1400" b="0" err="1"/>
                        <a:t>хамрагдалт</a:t>
                      </a:r>
                      <a:r>
                        <a:rPr lang="en-US" sz="1400" b="0"/>
                        <a:t> СӨБ- 72.7, ЕБС-86:5%</a:t>
                      </a:r>
                    </a:p>
                    <a:p>
                      <a:pPr lvl="0" algn="just">
                        <a:buNone/>
                      </a:pPr>
                      <a:r>
                        <a:rPr lang="en-US" sz="1400" b="0"/>
                        <a:t>9 </a:t>
                      </a:r>
                      <a:r>
                        <a:rPr lang="en-US" sz="1400" b="0" err="1"/>
                        <a:t>ахмад</a:t>
                      </a:r>
                      <a:r>
                        <a:rPr lang="en-US" sz="1400" b="0"/>
                        <a:t> </a:t>
                      </a:r>
                      <a:r>
                        <a:rPr lang="en-US" sz="1400" b="0" err="1"/>
                        <a:t>багшийн</a:t>
                      </a:r>
                      <a:r>
                        <a:rPr lang="en-US" sz="1400" b="0"/>
                        <a:t> </a:t>
                      </a:r>
                      <a:r>
                        <a:rPr lang="en-US" sz="1400" b="0" err="1"/>
                        <a:t>зөвлөх</a:t>
                      </a:r>
                      <a:r>
                        <a:rPr lang="en-US" sz="1400" b="0"/>
                        <a:t> </a:t>
                      </a:r>
                      <a:r>
                        <a:rPr lang="en-US" sz="1400" b="0" err="1"/>
                        <a:t>үйлчилгээ</a:t>
                      </a:r>
                      <a:r>
                        <a:rPr lang="en-US" sz="1400" b="0"/>
                        <a:t> </a:t>
                      </a:r>
                      <a:r>
                        <a:rPr lang="en-US" sz="1400" b="0" err="1"/>
                        <a:t>хийж</a:t>
                      </a:r>
                      <a:r>
                        <a:rPr lang="en-US" sz="1400" b="0"/>
                        <a:t>, 23 </a:t>
                      </a:r>
                      <a:r>
                        <a:rPr lang="en-US" sz="1400" b="0" err="1"/>
                        <a:t>багш</a:t>
                      </a:r>
                      <a:r>
                        <a:rPr lang="en-US" sz="1400" b="0"/>
                        <a:t> </a:t>
                      </a:r>
                      <a:r>
                        <a:rPr lang="en-US" sz="1400" b="0" err="1"/>
                        <a:t>нарыг</a:t>
                      </a:r>
                      <a:r>
                        <a:rPr lang="en-US" sz="1400" b="0"/>
                        <a:t> </a:t>
                      </a:r>
                      <a:r>
                        <a:rPr lang="en-US" sz="1400" b="0" err="1"/>
                        <a:t>багш</a:t>
                      </a:r>
                      <a:r>
                        <a:rPr lang="en-US" sz="1400" b="0"/>
                        <a:t> </a:t>
                      </a:r>
                      <a:r>
                        <a:rPr lang="en-US" sz="1400" b="0" err="1"/>
                        <a:t>солилцооны</a:t>
                      </a:r>
                      <a:r>
                        <a:rPr lang="en-US" sz="1400" b="0"/>
                        <a:t> </a:t>
                      </a:r>
                      <a:r>
                        <a:rPr lang="en-US" sz="1400" b="0" err="1"/>
                        <a:t>хөтөлбөрөөр</a:t>
                      </a:r>
                      <a:r>
                        <a:rPr lang="en-US" sz="1400" b="0"/>
                        <a:t> </a:t>
                      </a:r>
                      <a:r>
                        <a:rPr lang="en-US" sz="1400" b="0" err="1"/>
                        <a:t>ажиллуулсан</a:t>
                      </a:r>
                      <a:r>
                        <a:rPr lang="en-US" sz="1400" b="0"/>
                        <a:t>.</a:t>
                      </a:r>
                    </a:p>
                    <a:p>
                      <a:pPr lvl="0" algn="just">
                        <a:buNone/>
                      </a:pPr>
                      <a:r>
                        <a:rPr lang="en-US" sz="1400" b="0"/>
                        <a:t>"</a:t>
                      </a:r>
                      <a:r>
                        <a:rPr lang="en-US" sz="1400" b="0" err="1"/>
                        <a:t>Их</a:t>
                      </a:r>
                      <a:r>
                        <a:rPr lang="en-US" sz="1400" b="0"/>
                        <a:t> </a:t>
                      </a:r>
                      <a:r>
                        <a:rPr lang="en-US" sz="1400" b="0" err="1"/>
                        <a:t>соёл</a:t>
                      </a:r>
                      <a:r>
                        <a:rPr lang="en-US" sz="1400" b="0"/>
                        <a:t>- </a:t>
                      </a:r>
                      <a:r>
                        <a:rPr lang="en-US" sz="1400" b="0" err="1"/>
                        <a:t>эх</a:t>
                      </a:r>
                      <a:r>
                        <a:rPr lang="en-US" sz="1400" b="0"/>
                        <a:t> </a:t>
                      </a:r>
                      <a:r>
                        <a:rPr lang="en-US" sz="1400" b="0" err="1"/>
                        <a:t>үндэс</a:t>
                      </a:r>
                      <a:r>
                        <a:rPr lang="en-US" sz="1400" b="0"/>
                        <a:t>" </a:t>
                      </a:r>
                      <a:r>
                        <a:rPr lang="en-US" sz="1400" b="0" err="1"/>
                        <a:t>хөтөлбөрөөр</a:t>
                      </a:r>
                      <a:r>
                        <a:rPr lang="en-US" sz="1400" b="0"/>
                        <a:t> БШУГ- т 100.0 </a:t>
                      </a:r>
                      <a:r>
                        <a:rPr lang="en-US" sz="1400" b="0" err="1"/>
                        <a:t>сая</a:t>
                      </a:r>
                      <a:r>
                        <a:rPr lang="en-US" sz="1400" b="0"/>
                        <a:t> </a:t>
                      </a:r>
                      <a:r>
                        <a:rPr lang="en-US" sz="1400" b="0" err="1"/>
                        <a:t>төгрөгийн</a:t>
                      </a:r>
                      <a:r>
                        <a:rPr lang="en-US" sz="1400" b="0"/>
                        <a:t> </a:t>
                      </a:r>
                      <a:r>
                        <a:rPr lang="en-US" sz="1400" b="0" err="1"/>
                        <a:t>хөрөнгө</a:t>
                      </a:r>
                      <a:r>
                        <a:rPr lang="en-US" sz="1400" b="0"/>
                        <a:t> </a:t>
                      </a:r>
                      <a:r>
                        <a:rPr lang="en-US" sz="1400" b="0" err="1"/>
                        <a:t>оруулалт</a:t>
                      </a:r>
                      <a:r>
                        <a:rPr lang="en-US" sz="1400" b="0"/>
                        <a:t> </a:t>
                      </a:r>
                      <a:r>
                        <a:rPr lang="en-US" sz="1400" b="0" err="1"/>
                        <a:t>хийсэн</a:t>
                      </a:r>
                      <a:r>
                        <a:rPr lang="en-US" sz="1400" b="0"/>
                        <a:t>.</a:t>
                      </a:r>
                    </a:p>
                    <a:p>
                      <a:pPr lvl="0" algn="just">
                        <a:buNone/>
                      </a:pPr>
                      <a:r>
                        <a:rPr lang="en-US" sz="1400" b="0"/>
                        <a:t>3 </a:t>
                      </a:r>
                      <a:r>
                        <a:rPr lang="en-US" sz="1400" b="0" err="1"/>
                        <a:t>дугаар</a:t>
                      </a:r>
                      <a:r>
                        <a:rPr lang="en-US" sz="1400" b="0"/>
                        <a:t> </a:t>
                      </a:r>
                      <a:r>
                        <a:rPr lang="en-US" sz="1400" b="0" err="1"/>
                        <a:t>сургууль</a:t>
                      </a:r>
                      <a:r>
                        <a:rPr lang="en-US" sz="1400" b="0"/>
                        <a:t> </a:t>
                      </a:r>
                      <a:r>
                        <a:rPr lang="en-US" sz="1400" b="0" err="1"/>
                        <a:t>ариун</a:t>
                      </a:r>
                      <a:r>
                        <a:rPr lang="en-US" sz="1400" b="0"/>
                        <a:t> </a:t>
                      </a:r>
                      <a:r>
                        <a:rPr lang="en-US" sz="1400" b="0" err="1"/>
                        <a:t>цэврийн</a:t>
                      </a:r>
                      <a:r>
                        <a:rPr lang="en-US" sz="1400" b="0"/>
                        <a:t> </a:t>
                      </a:r>
                      <a:r>
                        <a:rPr lang="en-US" sz="1400" b="0" err="1"/>
                        <a:t>байгууламжийн</a:t>
                      </a:r>
                      <a:r>
                        <a:rPr lang="en-US" sz="1400" b="0"/>
                        <a:t> 4 </a:t>
                      </a:r>
                      <a:r>
                        <a:rPr lang="en-US" sz="1400" b="0" err="1"/>
                        <a:t>дүгээр</a:t>
                      </a:r>
                      <a:r>
                        <a:rPr lang="en-US" sz="1400" b="0"/>
                        <a:t> </a:t>
                      </a:r>
                      <a:r>
                        <a:rPr lang="en-US" sz="1400" b="0" err="1"/>
                        <a:t>ээлжинд</a:t>
                      </a:r>
                      <a:r>
                        <a:rPr lang="en-US" sz="1400" b="0"/>
                        <a:t> </a:t>
                      </a:r>
                      <a:r>
                        <a:rPr lang="en-US" sz="1400" b="0" err="1"/>
                        <a:t>хамрагдана</a:t>
                      </a:r>
                      <a:r>
                        <a:rPr lang="en-US" sz="1400" b="0"/>
                        <a:t>.</a:t>
                      </a:r>
                    </a:p>
                  </a:txBody>
                  <a:tcPr/>
                </a:tc>
                <a:tc>
                  <a:txBody>
                    <a:bodyPr/>
                    <a:lstStyle/>
                    <a:p>
                      <a:pPr algn="just"/>
                      <a:r>
                        <a:rPr lang="en-US" sz="1400" b="0" err="1"/>
                        <a:t>Багш</a:t>
                      </a:r>
                      <a:r>
                        <a:rPr lang="en-US" sz="1400" b="0"/>
                        <a:t> </a:t>
                      </a:r>
                      <a:r>
                        <a:rPr lang="en-US" sz="1400" b="0" err="1"/>
                        <a:t>бүрт</a:t>
                      </a:r>
                      <a:r>
                        <a:rPr lang="en-US" sz="1400" b="0"/>
                        <a:t> </a:t>
                      </a:r>
                      <a:r>
                        <a:rPr lang="en-US" sz="1400" b="0" err="1"/>
                        <a:t>компьютер</a:t>
                      </a:r>
                      <a:r>
                        <a:rPr lang="en-US" sz="1400" b="0"/>
                        <a:t> </a:t>
                      </a:r>
                      <a:r>
                        <a:rPr lang="en-US" sz="1400" b="0" err="1"/>
                        <a:t>арга</a:t>
                      </a:r>
                      <a:r>
                        <a:rPr lang="en-US" sz="1400" b="0"/>
                        <a:t> </a:t>
                      </a:r>
                      <a:r>
                        <a:rPr lang="en-US" sz="1400" b="0" err="1"/>
                        <a:t>хэмжээг</a:t>
                      </a:r>
                      <a:r>
                        <a:rPr lang="en-US" sz="1400" b="0"/>
                        <a:t> </a:t>
                      </a:r>
                      <a:r>
                        <a:rPr lang="en-US" sz="1400" b="0" err="1"/>
                        <a:t>хэрэгжүүлэхэд</a:t>
                      </a:r>
                      <a:r>
                        <a:rPr lang="en-US" sz="1400" b="0"/>
                        <a:t> </a:t>
                      </a:r>
                      <a:r>
                        <a:rPr lang="en-US" sz="1400" b="0" err="1"/>
                        <a:t>орон</a:t>
                      </a:r>
                      <a:r>
                        <a:rPr lang="en-US" sz="1400" b="0"/>
                        <a:t> </a:t>
                      </a:r>
                      <a:r>
                        <a:rPr lang="en-US" sz="1400" b="0" err="1"/>
                        <a:t>нутгийн</a:t>
                      </a:r>
                      <a:r>
                        <a:rPr lang="en-US" sz="1400" b="0"/>
                        <a:t> ЗД </a:t>
                      </a:r>
                      <a:r>
                        <a:rPr lang="en-US" sz="1400" b="0" err="1"/>
                        <a:t>нар</a:t>
                      </a:r>
                      <a:r>
                        <a:rPr lang="en-US" sz="1400" b="0"/>
                        <a:t> </a:t>
                      </a:r>
                      <a:r>
                        <a:rPr lang="en-US" sz="1400" b="0" err="1"/>
                        <a:t>хөрөнгө</a:t>
                      </a:r>
                      <a:r>
                        <a:rPr lang="en-US" sz="1400" b="0"/>
                        <a:t> </a:t>
                      </a:r>
                      <a:r>
                        <a:rPr lang="en-US" sz="1400" b="0" err="1"/>
                        <a:t>оруулалтанд</a:t>
                      </a:r>
                      <a:r>
                        <a:rPr lang="en-US" sz="1400" b="0"/>
                        <a:t> </a:t>
                      </a:r>
                      <a:r>
                        <a:rPr lang="en-US" sz="1400" b="0" err="1"/>
                        <a:t>анхаарах</a:t>
                      </a:r>
                    </a:p>
                  </a:txBody>
                  <a:tcPr/>
                </a:tc>
                <a:extLst>
                  <a:ext uri="{0D108BD9-81ED-4DB2-BD59-A6C34878D82A}">
                    <a16:rowId xmlns:a16="http://schemas.microsoft.com/office/drawing/2014/main" val="1284927400"/>
                  </a:ext>
                </a:extLst>
              </a:tr>
              <a:tr h="491025">
                <a:tc>
                  <a:txBody>
                    <a:bodyPr/>
                    <a:lstStyle/>
                    <a:p>
                      <a:pPr algn="just"/>
                      <a:r>
                        <a:rPr lang="en-US" sz="1400" b="0"/>
                        <a:t>7.</a:t>
                      </a:r>
                    </a:p>
                  </a:txBody>
                  <a:tcPr/>
                </a:tc>
                <a:tc>
                  <a:txBody>
                    <a:bodyPr/>
                    <a:lstStyle/>
                    <a:p>
                      <a:pPr algn="just"/>
                      <a:r>
                        <a:rPr lang="en-US" sz="1400" b="0" err="1"/>
                        <a:t>Байгууллагын</a:t>
                      </a:r>
                      <a:r>
                        <a:rPr lang="en-US" sz="1400" b="0"/>
                        <a:t> </a:t>
                      </a:r>
                      <a:r>
                        <a:rPr lang="en-US" sz="1400" b="0" err="1"/>
                        <a:t>тухайн</a:t>
                      </a:r>
                      <a:r>
                        <a:rPr lang="en-US" sz="1400" b="0"/>
                        <a:t> </a:t>
                      </a:r>
                      <a:r>
                        <a:rPr lang="en-US" sz="1400" b="0" err="1"/>
                        <a:t>жилийн</a:t>
                      </a:r>
                      <a:r>
                        <a:rPr lang="en-US" sz="1400" b="0"/>
                        <a:t> </a:t>
                      </a:r>
                      <a:r>
                        <a:rPr lang="en-US" sz="1400" b="0" err="1"/>
                        <a:t>гүйцэтгэлийн</a:t>
                      </a:r>
                      <a:r>
                        <a:rPr lang="en-US" sz="1400" b="0"/>
                        <a:t> </a:t>
                      </a:r>
                      <a:r>
                        <a:rPr lang="en-US" sz="1400" b="0" err="1"/>
                        <a:t>төлөвлөгөө</a:t>
                      </a:r>
                    </a:p>
                  </a:txBody>
                  <a:tcPr/>
                </a:tc>
                <a:tc>
                  <a:txBody>
                    <a:bodyPr/>
                    <a:lstStyle/>
                    <a:p>
                      <a:pPr algn="just"/>
                      <a:r>
                        <a:rPr lang="en-US" sz="1400" b="0"/>
                        <a:t>72.5</a:t>
                      </a:r>
                    </a:p>
                  </a:txBody>
                  <a:tcPr/>
                </a:tc>
                <a:tc>
                  <a:txBody>
                    <a:bodyPr/>
                    <a:lstStyle/>
                    <a:p>
                      <a:pPr algn="just"/>
                      <a:r>
                        <a:rPr lang="en-US" sz="1400" b="0" err="1"/>
                        <a:t>Давхардсан</a:t>
                      </a:r>
                      <a:r>
                        <a:rPr lang="en-US" sz="1400" b="0"/>
                        <a:t> </a:t>
                      </a:r>
                      <a:r>
                        <a:rPr lang="en-US" sz="1400" b="0" err="1"/>
                        <a:t>тоогоор</a:t>
                      </a:r>
                      <a:r>
                        <a:rPr lang="en-US" sz="1400" b="0"/>
                        <a:t> 13000 </a:t>
                      </a:r>
                      <a:r>
                        <a:rPr lang="en-US" sz="1400" b="0" err="1"/>
                        <a:t>эцэг</a:t>
                      </a:r>
                      <a:r>
                        <a:rPr lang="en-US" sz="1400" b="0"/>
                        <a:t> </a:t>
                      </a:r>
                      <a:r>
                        <a:rPr lang="en-US" sz="1400" b="0" err="1"/>
                        <a:t>эхэд</a:t>
                      </a:r>
                      <a:r>
                        <a:rPr lang="en-US" sz="1400" b="0"/>
                        <a:t> </a:t>
                      </a:r>
                      <a:r>
                        <a:rPr lang="en-US" sz="1400" b="0" err="1"/>
                        <a:t>салбарын</a:t>
                      </a:r>
                      <a:r>
                        <a:rPr lang="en-US" sz="1400" b="0"/>
                        <a:t> </a:t>
                      </a:r>
                      <a:r>
                        <a:rPr lang="en-US" sz="1400" b="0" err="1"/>
                        <a:t>хууль</a:t>
                      </a:r>
                      <a:r>
                        <a:rPr lang="en-US" sz="1400" b="0"/>
                        <a:t> </a:t>
                      </a:r>
                      <a:r>
                        <a:rPr lang="en-US" sz="1400" b="0" err="1"/>
                        <a:t>тогтоомж</a:t>
                      </a:r>
                      <a:r>
                        <a:rPr lang="en-US" sz="1400" b="0"/>
                        <a:t>, </a:t>
                      </a:r>
                      <a:r>
                        <a:rPr lang="en-US" sz="1400" b="0" err="1"/>
                        <a:t>дүрэм</a:t>
                      </a:r>
                      <a:r>
                        <a:rPr lang="en-US" sz="1400" b="0"/>
                        <a:t>, </a:t>
                      </a:r>
                      <a:r>
                        <a:rPr lang="en-US" sz="1400" b="0" err="1"/>
                        <a:t>журмын</a:t>
                      </a:r>
                      <a:r>
                        <a:rPr lang="en-US" sz="1400" b="0"/>
                        <a:t> </a:t>
                      </a:r>
                      <a:r>
                        <a:rPr lang="en-US" sz="1400" b="0" err="1"/>
                        <a:t>хэрэгжилтийг</a:t>
                      </a:r>
                      <a:r>
                        <a:rPr lang="en-US" sz="1400" b="0"/>
                        <a:t> </a:t>
                      </a:r>
                      <a:r>
                        <a:rPr lang="en-US" sz="1400" b="0" err="1"/>
                        <a:t>танилцуулах</a:t>
                      </a:r>
                      <a:r>
                        <a:rPr lang="en-US" sz="1400" b="0"/>
                        <a:t> </a:t>
                      </a:r>
                      <a:r>
                        <a:rPr lang="en-US" sz="1400" b="0" err="1"/>
                        <a:t>сургалт</a:t>
                      </a:r>
                      <a:r>
                        <a:rPr lang="en-US" sz="1400" b="0"/>
                        <a:t>, </a:t>
                      </a:r>
                      <a:r>
                        <a:rPr lang="en-US" sz="1400" b="0" err="1"/>
                        <a:t>нөлөөллийн</a:t>
                      </a:r>
                      <a:r>
                        <a:rPr lang="en-US" sz="1400" b="0"/>
                        <a:t> </a:t>
                      </a:r>
                      <a:r>
                        <a:rPr lang="en-US" sz="1400" b="0" err="1"/>
                        <a:t>ажил</a:t>
                      </a:r>
                      <a:r>
                        <a:rPr lang="en-US" sz="1400" b="0"/>
                        <a:t> </a:t>
                      </a:r>
                      <a:r>
                        <a:rPr lang="en-US" sz="1400" b="0" err="1"/>
                        <a:t>хийсэн</a:t>
                      </a:r>
                      <a:r>
                        <a:rPr lang="en-US" sz="1400" b="0"/>
                        <a:t>.</a:t>
                      </a:r>
                    </a:p>
                    <a:p>
                      <a:pPr lvl="0" algn="just">
                        <a:buNone/>
                      </a:pPr>
                      <a:r>
                        <a:rPr lang="en-US" sz="1400" b="0"/>
                        <a:t>СӨБ -</a:t>
                      </a:r>
                      <a:r>
                        <a:rPr lang="en-US" sz="1400" b="0" err="1"/>
                        <a:t>ын</a:t>
                      </a:r>
                      <a:r>
                        <a:rPr lang="en-US" sz="1400" b="0"/>
                        <a:t> </a:t>
                      </a:r>
                      <a:r>
                        <a:rPr lang="en-US" sz="1400" b="0" err="1"/>
                        <a:t>болон</a:t>
                      </a:r>
                      <a:r>
                        <a:rPr lang="en-US" sz="1400" b="0"/>
                        <a:t> ЕБС, ПТК -</a:t>
                      </a:r>
                      <a:r>
                        <a:rPr lang="en-US" sz="1400" b="0" err="1"/>
                        <a:t>ын</a:t>
                      </a:r>
                      <a:r>
                        <a:rPr lang="en-US" sz="1400" b="0"/>
                        <a:t> </a:t>
                      </a:r>
                      <a:r>
                        <a:rPr lang="en-US" sz="1400" b="0" err="1"/>
                        <a:t>сургалтын</a:t>
                      </a:r>
                      <a:r>
                        <a:rPr lang="en-US" sz="1400" b="0"/>
                        <a:t> </a:t>
                      </a:r>
                      <a:r>
                        <a:rPr lang="en-US" sz="1400" b="0" err="1"/>
                        <a:t>багууллагын</a:t>
                      </a:r>
                      <a:r>
                        <a:rPr lang="en-US" sz="1400" b="0"/>
                        <a:t> </a:t>
                      </a:r>
                      <a:r>
                        <a:rPr lang="en-US" sz="1400" b="0" err="1"/>
                        <a:t>болон</a:t>
                      </a:r>
                      <a:r>
                        <a:rPr lang="en-US" sz="1400" b="0"/>
                        <a:t> </a:t>
                      </a:r>
                      <a:r>
                        <a:rPr lang="en-US" sz="1400" b="0" err="1"/>
                        <a:t>багшийн</a:t>
                      </a:r>
                      <a:r>
                        <a:rPr lang="en-US" sz="1400" b="0"/>
                        <a:t> </a:t>
                      </a:r>
                      <a:r>
                        <a:rPr lang="en-US" sz="1400" b="0" err="1"/>
                        <a:t>үнэлгээ</a:t>
                      </a:r>
                      <a:r>
                        <a:rPr lang="en-US" sz="1400" b="0"/>
                        <a:t>, </a:t>
                      </a:r>
                      <a:r>
                        <a:rPr lang="en-US" sz="1400" b="0" err="1"/>
                        <a:t>чанарын</a:t>
                      </a:r>
                      <a:r>
                        <a:rPr lang="en-US" sz="1400" b="0"/>
                        <a:t> </a:t>
                      </a:r>
                      <a:r>
                        <a:rPr lang="en-US" sz="1400" b="0" err="1"/>
                        <a:t>үнэлгээ</a:t>
                      </a:r>
                      <a:r>
                        <a:rPr lang="en-US" sz="1400" b="0"/>
                        <a:t> </a:t>
                      </a:r>
                      <a:r>
                        <a:rPr lang="en-US" sz="1400" b="0" err="1"/>
                        <a:t>хийгдсэн</a:t>
                      </a:r>
                      <a:r>
                        <a:rPr lang="en-US" sz="1400" b="0"/>
                        <a:t>. ЭНШ -</a:t>
                      </a:r>
                      <a:r>
                        <a:rPr lang="en-US" sz="1400" b="0" err="1"/>
                        <a:t>ын</a:t>
                      </a:r>
                      <a:r>
                        <a:rPr lang="en-US" sz="1400" b="0"/>
                        <a:t> </a:t>
                      </a:r>
                      <a:r>
                        <a:rPr lang="en-US" sz="1400" b="0" err="1"/>
                        <a:t>Монгол</a:t>
                      </a:r>
                      <a:r>
                        <a:rPr lang="en-US" sz="1400" b="0"/>
                        <a:t> </a:t>
                      </a:r>
                      <a:r>
                        <a:rPr lang="en-US" sz="1400" b="0" err="1"/>
                        <a:t>бичгийн</a:t>
                      </a:r>
                      <a:r>
                        <a:rPr lang="en-US" sz="1400" b="0"/>
                        <a:t> </a:t>
                      </a:r>
                      <a:r>
                        <a:rPr lang="en-US" sz="1400" b="0" err="1"/>
                        <a:t>шалгалтанд</a:t>
                      </a:r>
                      <a:r>
                        <a:rPr lang="en-US" sz="1400" b="0"/>
                        <a:t> 185 </a:t>
                      </a:r>
                      <a:r>
                        <a:rPr lang="en-US" sz="1400" b="0" err="1"/>
                        <a:t>хүүхэд</a:t>
                      </a:r>
                      <a:r>
                        <a:rPr lang="en-US" sz="1400" b="0"/>
                        <a:t> </a:t>
                      </a:r>
                      <a:r>
                        <a:rPr lang="en-US" sz="1400" b="0" err="1"/>
                        <a:t>хамрагдсан</a:t>
                      </a:r>
                      <a:r>
                        <a:rPr lang="en-US" sz="1400" b="0"/>
                        <a:t>.</a:t>
                      </a:r>
                    </a:p>
                    <a:p>
                      <a:pPr lvl="0" algn="just">
                        <a:buNone/>
                      </a:pPr>
                      <a:r>
                        <a:rPr lang="en-US" sz="1400" b="0" err="1"/>
                        <a:t>Өсвөр</a:t>
                      </a:r>
                      <a:r>
                        <a:rPr lang="en-US" sz="1400" b="0"/>
                        <a:t> </a:t>
                      </a:r>
                      <a:r>
                        <a:rPr lang="en-US" sz="1400" b="0" err="1"/>
                        <a:t>насны</a:t>
                      </a:r>
                      <a:r>
                        <a:rPr lang="en-US" sz="1400" b="0"/>
                        <a:t> </a:t>
                      </a:r>
                      <a:r>
                        <a:rPr lang="en-US" sz="1400" b="0" err="1"/>
                        <a:t>хүүхдэд</a:t>
                      </a:r>
                      <a:r>
                        <a:rPr lang="en-US" sz="1400" b="0"/>
                        <a:t> </a:t>
                      </a:r>
                      <a:r>
                        <a:rPr lang="en-US" sz="1400" b="0" err="1"/>
                        <a:t>хувь</a:t>
                      </a:r>
                      <a:r>
                        <a:rPr lang="en-US" sz="1400" b="0"/>
                        <a:t> </a:t>
                      </a:r>
                      <a:r>
                        <a:rPr lang="en-US" sz="1400" b="0" err="1"/>
                        <a:t>хүний</a:t>
                      </a:r>
                      <a:r>
                        <a:rPr lang="en-US" sz="1400" b="0"/>
                        <a:t> </a:t>
                      </a:r>
                      <a:r>
                        <a:rPr lang="en-US" sz="1400" b="0" err="1"/>
                        <a:t>чадвар</a:t>
                      </a:r>
                      <a:r>
                        <a:rPr lang="en-US" sz="1400" b="0"/>
                        <a:t> </a:t>
                      </a:r>
                      <a:r>
                        <a:rPr lang="en-US" sz="1400" b="0" err="1"/>
                        <a:t>хөгжүүлэх</a:t>
                      </a:r>
                      <a:r>
                        <a:rPr lang="en-US" sz="1400" b="0"/>
                        <a:t> "ESEL</a:t>
                      </a:r>
                      <a:br>
                        <a:rPr lang="en-US" sz="1400" b="0"/>
                      </a:br>
                      <a:r>
                        <a:rPr lang="en-US" sz="1400" b="0"/>
                        <a:t>" </a:t>
                      </a:r>
                      <a:r>
                        <a:rPr lang="en-US" sz="1400" b="0" err="1"/>
                        <a:t>хөтөлбөрт</a:t>
                      </a:r>
                      <a:r>
                        <a:rPr lang="en-US" sz="1400" b="0"/>
                        <a:t> 480 </a:t>
                      </a:r>
                      <a:r>
                        <a:rPr lang="en-US" sz="1400" b="0" err="1"/>
                        <a:t>хүүхэд</a:t>
                      </a:r>
                      <a:r>
                        <a:rPr lang="en-US" sz="1400" b="0"/>
                        <a:t> </a:t>
                      </a:r>
                      <a:r>
                        <a:rPr lang="en-US" sz="1400" b="0" err="1"/>
                        <a:t>хамрагдаж</a:t>
                      </a:r>
                      <a:r>
                        <a:rPr lang="en-US" sz="1400" b="0"/>
                        <a:t>, 39 </a:t>
                      </a:r>
                      <a:r>
                        <a:rPr lang="en-US" sz="1400" b="0" err="1"/>
                        <a:t>төсөлд</a:t>
                      </a:r>
                      <a:r>
                        <a:rPr lang="en-US" sz="1400" b="0"/>
                        <a:t> 180  </a:t>
                      </a:r>
                      <a:r>
                        <a:rPr lang="en-US" sz="1400" b="0" err="1"/>
                        <a:t>сая</a:t>
                      </a:r>
                      <a:r>
                        <a:rPr lang="en-US" sz="1400" b="0"/>
                        <a:t> </a:t>
                      </a:r>
                      <a:r>
                        <a:rPr lang="en-US" sz="1400" b="0" err="1"/>
                        <a:t>төгрөгийн</a:t>
                      </a:r>
                      <a:r>
                        <a:rPr lang="en-US" sz="1400" b="0"/>
                        <a:t> </a:t>
                      </a:r>
                      <a:r>
                        <a:rPr lang="en-US" sz="1400" b="0" err="1"/>
                        <a:t>хөрөнгө</a:t>
                      </a:r>
                      <a:r>
                        <a:rPr lang="en-US" sz="1400" b="0"/>
                        <a:t> </a:t>
                      </a:r>
                      <a:r>
                        <a:rPr lang="en-US" sz="1400" b="0" err="1"/>
                        <a:t>оруулалт</a:t>
                      </a:r>
                      <a:r>
                        <a:rPr lang="en-US" sz="1400" b="0"/>
                        <a:t> </a:t>
                      </a:r>
                      <a:r>
                        <a:rPr lang="en-US" sz="1400" b="0" err="1"/>
                        <a:t>шийдвэрлэсэн</a:t>
                      </a:r>
                      <a:r>
                        <a:rPr lang="en-US" sz="1400" b="0"/>
                        <a:t>.</a:t>
                      </a:r>
                    </a:p>
                    <a:p>
                      <a:pPr lvl="0" algn="just">
                        <a:buNone/>
                      </a:pPr>
                      <a:r>
                        <a:rPr lang="en-US" sz="1400" b="0"/>
                        <a:t>83 </a:t>
                      </a:r>
                      <a:r>
                        <a:rPr lang="en-US" sz="1400" b="0" err="1"/>
                        <a:t>дугуйлан</a:t>
                      </a:r>
                      <a:r>
                        <a:rPr lang="en-US" sz="1400" b="0"/>
                        <a:t>, 32 </a:t>
                      </a:r>
                      <a:r>
                        <a:rPr lang="en-US" sz="1400" b="0" err="1"/>
                        <a:t>оролцооны</a:t>
                      </a:r>
                      <a:r>
                        <a:rPr lang="en-US" sz="1400" b="0"/>
                        <a:t> </a:t>
                      </a:r>
                      <a:r>
                        <a:rPr lang="en-US" sz="1400" b="0" err="1"/>
                        <a:t>бүлэгт</a:t>
                      </a:r>
                      <a:r>
                        <a:rPr lang="en-US" sz="1400" b="0"/>
                        <a:t> </a:t>
                      </a:r>
                      <a:r>
                        <a:rPr lang="en-US" sz="1400" b="0" err="1"/>
                        <a:t>нийт</a:t>
                      </a:r>
                      <a:r>
                        <a:rPr lang="en-US" sz="1400" b="0"/>
                        <a:t> 85% </a:t>
                      </a:r>
                      <a:r>
                        <a:rPr lang="en-US" sz="1400" b="0" err="1"/>
                        <a:t>хамрагдалт</a:t>
                      </a:r>
                      <a:r>
                        <a:rPr lang="en-US" sz="1400" b="0"/>
                        <a:t>.</a:t>
                      </a:r>
                    </a:p>
                    <a:p>
                      <a:pPr lvl="0" algn="just">
                        <a:buNone/>
                      </a:pPr>
                      <a:r>
                        <a:rPr lang="en-US" sz="1400" b="0" err="1"/>
                        <a:t>Цахим</a:t>
                      </a:r>
                      <a:r>
                        <a:rPr lang="en-US" sz="1400" b="0"/>
                        <a:t> </a:t>
                      </a:r>
                      <a:r>
                        <a:rPr lang="en-US" sz="1400" b="0" err="1"/>
                        <a:t>сургуульд</a:t>
                      </a:r>
                      <a:r>
                        <a:rPr lang="en-US" sz="1400" b="0"/>
                        <a:t> 77 </a:t>
                      </a:r>
                      <a:r>
                        <a:rPr lang="en-US" sz="1400" b="0" err="1"/>
                        <a:t>хүүхэд</a:t>
                      </a:r>
                      <a:r>
                        <a:rPr lang="en-US" sz="1400" b="0"/>
                        <a:t> </a:t>
                      </a:r>
                      <a:r>
                        <a:rPr lang="en-US" sz="1400" b="0" err="1"/>
                        <a:t>суралцаж</a:t>
                      </a:r>
                      <a:r>
                        <a:rPr lang="en-US" sz="1400" b="0"/>
                        <a:t> </a:t>
                      </a:r>
                      <a:r>
                        <a:rPr lang="en-US" sz="1400" b="0" err="1"/>
                        <a:t>байна</a:t>
                      </a:r>
                      <a:r>
                        <a:rPr lang="en-US" sz="1400" b="0"/>
                        <a:t>.</a:t>
                      </a:r>
                    </a:p>
                    <a:p>
                      <a:pPr lvl="0" algn="just">
                        <a:buNone/>
                      </a:pPr>
                      <a:r>
                        <a:rPr lang="en-US" sz="1400" b="0"/>
                        <a:t>9 </a:t>
                      </a:r>
                      <a:r>
                        <a:rPr lang="en-US" sz="1400" b="0" err="1"/>
                        <a:t>цахим</a:t>
                      </a:r>
                      <a:r>
                        <a:rPr lang="en-US" sz="1400" b="0"/>
                        <a:t> </a:t>
                      </a:r>
                      <a:r>
                        <a:rPr lang="en-US" sz="1400" b="0" err="1"/>
                        <a:t>танхим</a:t>
                      </a:r>
                      <a:r>
                        <a:rPr lang="en-US" sz="1400" b="0"/>
                        <a:t>, 2 </a:t>
                      </a:r>
                      <a:r>
                        <a:rPr lang="en-US" sz="1400" b="0" err="1"/>
                        <a:t>мэдээлэл</a:t>
                      </a:r>
                      <a:r>
                        <a:rPr lang="en-US" sz="1400" b="0"/>
                        <a:t> </a:t>
                      </a:r>
                      <a:r>
                        <a:rPr lang="en-US" sz="1400" b="0" err="1"/>
                        <a:t>зүйн</a:t>
                      </a:r>
                      <a:r>
                        <a:rPr lang="en-US" sz="1400" b="0"/>
                        <a:t> </a:t>
                      </a:r>
                      <a:r>
                        <a:rPr lang="en-US" sz="1400" b="0" err="1"/>
                        <a:t>танхим</a:t>
                      </a:r>
                      <a:r>
                        <a:rPr lang="en-US" sz="1400" b="0"/>
                        <a:t> </a:t>
                      </a:r>
                      <a:r>
                        <a:rPr lang="en-US" sz="1400" b="0" err="1"/>
                        <a:t>шинэчлэн</a:t>
                      </a:r>
                      <a:r>
                        <a:rPr lang="en-US" sz="1400" b="0"/>
                        <a:t> </a:t>
                      </a:r>
                      <a:r>
                        <a:rPr lang="en-US" sz="1400" b="0" err="1"/>
                        <a:t>байгуулсан</a:t>
                      </a:r>
                      <a:r>
                        <a:rPr lang="en-US" sz="1400" b="0"/>
                        <a:t>. </a:t>
                      </a:r>
                      <a:r>
                        <a:rPr lang="en-US" sz="1400" b="0" err="1"/>
                        <a:t>Нэг</a:t>
                      </a:r>
                      <a:r>
                        <a:rPr lang="en-US" sz="1400" b="0"/>
                        <a:t> </a:t>
                      </a:r>
                      <a:r>
                        <a:rPr lang="en-US" sz="1400" b="0" err="1"/>
                        <a:t>компьютерт</a:t>
                      </a:r>
                      <a:r>
                        <a:rPr lang="en-US" sz="1400" b="0"/>
                        <a:t> </a:t>
                      </a:r>
                      <a:r>
                        <a:rPr lang="en-US" sz="1400" b="0" err="1"/>
                        <a:t>оногдох</a:t>
                      </a:r>
                      <a:r>
                        <a:rPr lang="en-US" sz="1400" b="0"/>
                        <a:t> </a:t>
                      </a:r>
                      <a:r>
                        <a:rPr lang="en-US" sz="1400" b="0" err="1"/>
                        <a:t>хүүхдийн</a:t>
                      </a:r>
                      <a:r>
                        <a:rPr lang="en-US" sz="1400" b="0"/>
                        <a:t> </a:t>
                      </a:r>
                      <a:r>
                        <a:rPr lang="en-US" sz="1400" b="0" err="1"/>
                        <a:t>тоо</a:t>
                      </a:r>
                      <a:r>
                        <a:rPr lang="en-US" sz="1400" b="0"/>
                        <a:t> 5</a:t>
                      </a:r>
                    </a:p>
                    <a:p>
                      <a:pPr lvl="0" algn="just">
                        <a:buNone/>
                      </a:pPr>
                      <a:r>
                        <a:rPr lang="en-US" sz="1400" b="0" err="1"/>
                        <a:t>Багш</a:t>
                      </a:r>
                      <a:r>
                        <a:rPr lang="en-US" sz="1400" b="0"/>
                        <a:t>, </a:t>
                      </a:r>
                      <a:r>
                        <a:rPr lang="en-US" sz="1400" b="0" err="1"/>
                        <a:t>ажилчдын</a:t>
                      </a:r>
                      <a:r>
                        <a:rPr lang="en-US" sz="1400" b="0"/>
                        <a:t> 75% </a:t>
                      </a:r>
                      <a:r>
                        <a:rPr lang="en-US" sz="1400" b="0" err="1"/>
                        <a:t>эрт</a:t>
                      </a:r>
                      <a:r>
                        <a:rPr lang="en-US" sz="1400" b="0"/>
                        <a:t> </a:t>
                      </a:r>
                      <a:r>
                        <a:rPr lang="en-US" sz="1400" b="0" err="1"/>
                        <a:t>илрүүлэгт</a:t>
                      </a:r>
                      <a:r>
                        <a:rPr lang="en-US" sz="1400" b="0"/>
                        <a:t> </a:t>
                      </a:r>
                      <a:r>
                        <a:rPr lang="en-US" sz="1400" b="0" err="1"/>
                        <a:t>хамрагдсан</a:t>
                      </a:r>
                      <a:r>
                        <a:rPr lang="en-US" sz="1400" b="0"/>
                        <a:t>.</a:t>
                      </a:r>
                    </a:p>
                    <a:p>
                      <a:pPr lvl="0" algn="just">
                        <a:buNone/>
                      </a:pPr>
                      <a:r>
                        <a:rPr lang="en-US" sz="1400" b="0" err="1"/>
                        <a:t>Багшийн</a:t>
                      </a:r>
                      <a:r>
                        <a:rPr lang="en-US" sz="1400" b="0"/>
                        <a:t> </a:t>
                      </a:r>
                      <a:r>
                        <a:rPr lang="en-US" sz="1400" b="0" err="1"/>
                        <a:t>хангалт</a:t>
                      </a:r>
                      <a:r>
                        <a:rPr lang="en-US" sz="1400" b="0"/>
                        <a:t> 98-100%</a:t>
                      </a:r>
                    </a:p>
                    <a:p>
                      <a:pPr lvl="0" algn="just">
                        <a:buNone/>
                      </a:pPr>
                      <a:r>
                        <a:rPr lang="en-US" sz="1400" b="0" err="1"/>
                        <a:t>Аймгийн</a:t>
                      </a:r>
                      <a:r>
                        <a:rPr lang="en-US" sz="1400" b="0"/>
                        <a:t> </a:t>
                      </a:r>
                      <a:r>
                        <a:rPr lang="en-US" sz="1400" b="0" err="1"/>
                        <a:t>шинжлэх</a:t>
                      </a:r>
                      <a:r>
                        <a:rPr lang="en-US" sz="1400" b="0"/>
                        <a:t> </a:t>
                      </a:r>
                      <a:r>
                        <a:rPr lang="en-US" sz="1400" b="0" err="1"/>
                        <a:t>ухаан</a:t>
                      </a:r>
                      <a:r>
                        <a:rPr lang="en-US" sz="1400" b="0"/>
                        <a:t> </a:t>
                      </a:r>
                      <a:r>
                        <a:rPr lang="en-US" sz="1400" b="0" err="1"/>
                        <a:t>инновацийн</a:t>
                      </a:r>
                      <a:r>
                        <a:rPr lang="en-US" sz="1400" b="0"/>
                        <a:t> </a:t>
                      </a:r>
                      <a:r>
                        <a:rPr lang="en-US" sz="1400" b="0" err="1"/>
                        <a:t>зөвлөл</a:t>
                      </a:r>
                      <a:r>
                        <a:rPr lang="en-US" sz="1400" b="0"/>
                        <a:t> </a:t>
                      </a:r>
                      <a:r>
                        <a:rPr lang="en-US" sz="1400" b="0" err="1"/>
                        <a:t>хуралдуулж</a:t>
                      </a:r>
                      <a:r>
                        <a:rPr lang="en-US" sz="1400" b="0"/>
                        <a:t>,  2023 </a:t>
                      </a:r>
                      <a:r>
                        <a:rPr lang="en-US" sz="1400" b="0" err="1"/>
                        <a:t>оны</a:t>
                      </a:r>
                      <a:r>
                        <a:rPr lang="en-US" sz="1400" b="0"/>
                        <a:t> </a:t>
                      </a:r>
                      <a:r>
                        <a:rPr lang="en-US" sz="1400" b="0" err="1"/>
                        <a:t>төлөвлөгөө</a:t>
                      </a:r>
                      <a:r>
                        <a:rPr lang="en-US" sz="1400" b="0"/>
                        <a:t> батлуулсан.8.3 </a:t>
                      </a:r>
                      <a:r>
                        <a:rPr lang="en-US" sz="1400" b="0" err="1"/>
                        <a:t>сая</a:t>
                      </a:r>
                      <a:r>
                        <a:rPr lang="en-US" sz="1400" b="0"/>
                        <a:t> </a:t>
                      </a:r>
                      <a:r>
                        <a:rPr lang="en-US" sz="1400" b="0" err="1"/>
                        <a:t>төгрөгийн</a:t>
                      </a:r>
                      <a:r>
                        <a:rPr lang="en-US" sz="1400" b="0"/>
                        <a:t> </a:t>
                      </a:r>
                      <a:r>
                        <a:rPr lang="en-US" sz="1400" b="0" err="1"/>
                        <a:t>хөрөнгө</a:t>
                      </a:r>
                      <a:r>
                        <a:rPr lang="en-US" sz="1400" b="0"/>
                        <a:t> </a:t>
                      </a:r>
                      <a:r>
                        <a:rPr lang="en-US" sz="1400" b="0" err="1"/>
                        <a:t>төсөвлөсөн</a:t>
                      </a:r>
                      <a:r>
                        <a:rPr lang="en-US" sz="1400" b="0"/>
                        <a:t>.</a:t>
                      </a:r>
                    </a:p>
                  </a:txBody>
                  <a:tcPr/>
                </a:tc>
                <a:tc>
                  <a:txBody>
                    <a:bodyPr/>
                    <a:lstStyle/>
                    <a:p>
                      <a:pPr algn="just"/>
                      <a:r>
                        <a:rPr lang="en-US" sz="1400" b="0" err="1"/>
                        <a:t>Шинжлэх</a:t>
                      </a:r>
                      <a:r>
                        <a:rPr lang="en-US" sz="1400" b="0"/>
                        <a:t> </a:t>
                      </a:r>
                      <a:r>
                        <a:rPr lang="en-US" sz="1400" b="0" err="1"/>
                        <a:t>ухаан</a:t>
                      </a:r>
                      <a:r>
                        <a:rPr lang="en-US" sz="1400" b="0"/>
                        <a:t>, </a:t>
                      </a:r>
                      <a:r>
                        <a:rPr lang="en-US" sz="1400" b="0" err="1"/>
                        <a:t>инновацид</a:t>
                      </a:r>
                      <a:r>
                        <a:rPr lang="en-US" sz="1400" b="0"/>
                        <a:t> </a:t>
                      </a:r>
                      <a:r>
                        <a:rPr lang="en-US" sz="1400" b="0" err="1"/>
                        <a:t>зарцуулах</a:t>
                      </a:r>
                      <a:r>
                        <a:rPr lang="en-US" sz="1400" b="0"/>
                        <a:t> </a:t>
                      </a:r>
                      <a:r>
                        <a:rPr lang="en-US" sz="1400" b="0" err="1"/>
                        <a:t>хөрөнгө</a:t>
                      </a:r>
                      <a:r>
                        <a:rPr lang="en-US" sz="1400" b="0"/>
                        <a:t> </a:t>
                      </a:r>
                      <a:r>
                        <a:rPr lang="en-US" sz="1400" b="0" err="1"/>
                        <a:t>оруулалтыг</a:t>
                      </a:r>
                      <a:r>
                        <a:rPr lang="en-US" sz="1400" b="0"/>
                        <a:t> </a:t>
                      </a:r>
                      <a:r>
                        <a:rPr lang="en-US" sz="1400" b="0" err="1"/>
                        <a:t>нэмэгдүүлэх</a:t>
                      </a:r>
                    </a:p>
                  </a:txBody>
                  <a:tcPr/>
                </a:tc>
                <a:extLst>
                  <a:ext uri="{0D108BD9-81ED-4DB2-BD59-A6C34878D82A}">
                    <a16:rowId xmlns:a16="http://schemas.microsoft.com/office/drawing/2014/main" val="2372206511"/>
                  </a:ext>
                </a:extLst>
              </a:tr>
              <a:tr h="491025">
                <a:tc>
                  <a:txBody>
                    <a:bodyPr/>
                    <a:lstStyle/>
                    <a:p>
                      <a:pPr algn="just"/>
                      <a:r>
                        <a:rPr lang="en-US" sz="1400" b="0"/>
                        <a:t>8.</a:t>
                      </a:r>
                    </a:p>
                  </a:txBody>
                  <a:tcPr/>
                </a:tc>
                <a:tc>
                  <a:txBody>
                    <a:bodyPr/>
                    <a:lstStyle/>
                    <a:p>
                      <a:pPr algn="just"/>
                      <a:r>
                        <a:rPr lang="en-US" sz="1400" b="0" err="1"/>
                        <a:t>Байгууллагын</a:t>
                      </a:r>
                      <a:r>
                        <a:rPr lang="en-US" sz="1400" b="0"/>
                        <a:t> </a:t>
                      </a:r>
                      <a:r>
                        <a:rPr lang="en-US" sz="1400" b="0" err="1"/>
                        <a:t>стратеги</a:t>
                      </a:r>
                      <a:r>
                        <a:rPr lang="en-US" sz="1400" b="0"/>
                        <a:t> </a:t>
                      </a:r>
                      <a:r>
                        <a:rPr lang="en-US" sz="1400" b="0" err="1"/>
                        <a:t>төлөвлөгөөний</a:t>
                      </a:r>
                      <a:r>
                        <a:rPr lang="en-US" sz="1400" b="0"/>
                        <a:t> </a:t>
                      </a:r>
                      <a:r>
                        <a:rPr lang="en-US" sz="1400" b="0" err="1"/>
                        <a:t>хэрэгжилт</a:t>
                      </a:r>
                    </a:p>
                  </a:txBody>
                  <a:tcPr/>
                </a:tc>
                <a:tc>
                  <a:txBody>
                    <a:bodyPr/>
                    <a:lstStyle/>
                    <a:p>
                      <a:pPr algn="just"/>
                      <a:r>
                        <a:rPr lang="en-US" sz="1400" b="0"/>
                        <a:t>90</a:t>
                      </a:r>
                    </a:p>
                  </a:txBody>
                  <a:tcPr/>
                </a:tc>
                <a:tc>
                  <a:txBody>
                    <a:bodyPr/>
                    <a:lstStyle/>
                    <a:p>
                      <a:pPr algn="just"/>
                      <a:r>
                        <a:rPr lang="en-US" sz="1400" b="0"/>
                        <a:t>СӨБ -</a:t>
                      </a:r>
                      <a:r>
                        <a:rPr lang="en-US" sz="1400" b="0" err="1"/>
                        <a:t>ын</a:t>
                      </a:r>
                      <a:r>
                        <a:rPr lang="en-US" sz="1400" b="0"/>
                        <a:t> 150 </a:t>
                      </a:r>
                      <a:r>
                        <a:rPr lang="en-US" sz="1400" b="0" err="1"/>
                        <a:t>хүүхдийн</a:t>
                      </a:r>
                      <a:r>
                        <a:rPr lang="en-US" sz="1400" b="0"/>
                        <a:t> </a:t>
                      </a:r>
                      <a:r>
                        <a:rPr lang="en-US" sz="1400" b="0" err="1"/>
                        <a:t>өргөтгөл</a:t>
                      </a:r>
                      <a:r>
                        <a:rPr lang="en-US" sz="1400" b="0"/>
                        <a:t> </a:t>
                      </a:r>
                      <a:r>
                        <a:rPr lang="en-US" sz="1400" b="0" err="1"/>
                        <a:t>нэмэгдснээр</a:t>
                      </a:r>
                      <a:r>
                        <a:rPr lang="en-US" sz="1400" b="0"/>
                        <a:t> </a:t>
                      </a:r>
                      <a:r>
                        <a:rPr lang="en-US" sz="1400" b="0" err="1"/>
                        <a:t>нэг</a:t>
                      </a:r>
                      <a:r>
                        <a:rPr lang="en-US" sz="1400" b="0"/>
                        <a:t> </a:t>
                      </a:r>
                      <a:r>
                        <a:rPr lang="en-US" sz="1400" b="0" err="1"/>
                        <a:t>багшид</a:t>
                      </a:r>
                      <a:r>
                        <a:rPr lang="en-US" sz="1400" b="0"/>
                        <a:t> </a:t>
                      </a:r>
                      <a:r>
                        <a:rPr lang="en-US" sz="1400" b="0" err="1"/>
                        <a:t>оногдох</a:t>
                      </a:r>
                      <a:r>
                        <a:rPr lang="en-US" sz="1400" b="0"/>
                        <a:t> </a:t>
                      </a:r>
                      <a:r>
                        <a:rPr lang="en-US" sz="1400" b="0" err="1"/>
                        <a:t>хүүхдийн</a:t>
                      </a:r>
                      <a:r>
                        <a:rPr lang="en-US" sz="1400" b="0"/>
                        <a:t> </a:t>
                      </a:r>
                      <a:r>
                        <a:rPr lang="en-US" sz="1400" b="0" err="1"/>
                        <a:t>тоо</a:t>
                      </a:r>
                      <a:r>
                        <a:rPr lang="en-US" sz="1400" b="0"/>
                        <a:t> 33.7 -</a:t>
                      </a:r>
                      <a:r>
                        <a:rPr lang="en-US" sz="1400" b="0" err="1"/>
                        <a:t>оос</a:t>
                      </a:r>
                      <a:r>
                        <a:rPr lang="en-US" sz="1400" b="0"/>
                        <a:t> 32 </a:t>
                      </a:r>
                      <a:r>
                        <a:rPr lang="en-US" sz="1400" b="0" err="1"/>
                        <a:t>болж</a:t>
                      </a:r>
                      <a:r>
                        <a:rPr lang="en-US" sz="1400" b="0"/>
                        <a:t> </a:t>
                      </a:r>
                      <a:r>
                        <a:rPr lang="en-US" sz="1400" b="0" err="1"/>
                        <a:t>буурсан</a:t>
                      </a:r>
                      <a:r>
                        <a:rPr lang="en-US" sz="1400" b="0"/>
                        <a:t>.</a:t>
                      </a:r>
                    </a:p>
                    <a:p>
                      <a:pPr lvl="0" algn="just">
                        <a:buNone/>
                      </a:pPr>
                      <a:r>
                        <a:rPr lang="en-US" sz="1400" b="0"/>
                        <a:t>ЕБС -</a:t>
                      </a:r>
                      <a:r>
                        <a:rPr lang="en-US" sz="1400" b="0" err="1"/>
                        <a:t>ын</a:t>
                      </a:r>
                      <a:r>
                        <a:rPr lang="en-US" sz="1400" b="0"/>
                        <a:t> </a:t>
                      </a:r>
                      <a:r>
                        <a:rPr lang="en-US" sz="1400" b="0" err="1"/>
                        <a:t>шинэ</a:t>
                      </a:r>
                      <a:r>
                        <a:rPr lang="en-US" sz="1400" b="0"/>
                        <a:t> </a:t>
                      </a:r>
                      <a:r>
                        <a:rPr lang="en-US" sz="1400" b="0" err="1"/>
                        <a:t>сургууль</a:t>
                      </a:r>
                      <a:r>
                        <a:rPr lang="en-US" sz="1400" b="0"/>
                        <a:t> </a:t>
                      </a:r>
                      <a:r>
                        <a:rPr lang="en-US" sz="1400" b="0" err="1"/>
                        <a:t>ашиглалтанд</a:t>
                      </a:r>
                      <a:r>
                        <a:rPr lang="en-US" sz="1400" b="0"/>
                        <a:t> </a:t>
                      </a:r>
                      <a:r>
                        <a:rPr lang="en-US" sz="1400" b="0" err="1"/>
                        <a:t>орсноор</a:t>
                      </a:r>
                      <a:r>
                        <a:rPr lang="en-US" sz="1400" b="0"/>
                        <a:t> </a:t>
                      </a:r>
                      <a:r>
                        <a:rPr lang="en-US" sz="1400" b="0" err="1"/>
                        <a:t>бүлэг</a:t>
                      </a:r>
                      <a:r>
                        <a:rPr lang="en-US" sz="1400" b="0"/>
                        <a:t> </a:t>
                      </a:r>
                      <a:r>
                        <a:rPr lang="en-US" sz="1400" b="0" err="1"/>
                        <a:t>дүүргэлт</a:t>
                      </a:r>
                      <a:r>
                        <a:rPr lang="en-US" sz="1400" b="0"/>
                        <a:t> 29 </a:t>
                      </a:r>
                      <a:r>
                        <a:rPr lang="en-US" sz="1400" b="0" err="1"/>
                        <a:t>болсон</a:t>
                      </a:r>
                      <a:r>
                        <a:rPr lang="en-US" sz="1400" b="0"/>
                        <a:t>.</a:t>
                      </a:r>
                    </a:p>
                    <a:p>
                      <a:pPr lvl="0" algn="just">
                        <a:buNone/>
                      </a:pPr>
                      <a:r>
                        <a:rPr lang="en-US" sz="1400" b="0" err="1"/>
                        <a:t>Мэргэжлийн</a:t>
                      </a:r>
                      <a:r>
                        <a:rPr lang="en-US" sz="1400" b="0"/>
                        <a:t> </a:t>
                      </a:r>
                      <a:r>
                        <a:rPr lang="en-US" sz="1400" b="0" err="1"/>
                        <a:t>багшийн</a:t>
                      </a:r>
                      <a:r>
                        <a:rPr lang="en-US" sz="1400" b="0"/>
                        <a:t> </a:t>
                      </a:r>
                      <a:r>
                        <a:rPr lang="en-US" sz="1400" b="0" err="1"/>
                        <a:t>хангалт</a:t>
                      </a:r>
                      <a:r>
                        <a:rPr lang="en-US" sz="1400" b="0"/>
                        <a:t> 98-100%</a:t>
                      </a:r>
                    </a:p>
                    <a:p>
                      <a:pPr lvl="0" algn="just">
                        <a:buNone/>
                      </a:pPr>
                      <a:r>
                        <a:rPr lang="en-US" sz="1400" b="0" err="1"/>
                        <a:t>Мэргэжлийн</a:t>
                      </a:r>
                      <a:r>
                        <a:rPr lang="en-US" sz="1400" b="0"/>
                        <a:t> 12 </a:t>
                      </a:r>
                      <a:r>
                        <a:rPr lang="en-US" sz="1400" b="0" err="1"/>
                        <a:t>кабинетад</a:t>
                      </a:r>
                      <a:r>
                        <a:rPr lang="en-US" sz="1400" b="0"/>
                        <a:t> </a:t>
                      </a:r>
                      <a:r>
                        <a:rPr lang="en-US" sz="1400" b="0" err="1"/>
                        <a:t>хөрөнгө</a:t>
                      </a:r>
                      <a:r>
                        <a:rPr lang="en-US" sz="1400" b="0"/>
                        <a:t> </a:t>
                      </a:r>
                      <a:r>
                        <a:rPr lang="en-US" sz="1400" b="0" err="1"/>
                        <a:t>оруулалт</a:t>
                      </a:r>
                      <a:r>
                        <a:rPr lang="en-US" sz="1400" b="0"/>
                        <a:t> </a:t>
                      </a:r>
                      <a:r>
                        <a:rPr lang="en-US" sz="1400" b="0" err="1"/>
                        <a:t>хийсэн</a:t>
                      </a:r>
                      <a:r>
                        <a:rPr lang="en-US" sz="1400" b="0"/>
                        <a:t>.</a:t>
                      </a:r>
                    </a:p>
                    <a:p>
                      <a:pPr lvl="0" algn="just">
                        <a:buNone/>
                      </a:pPr>
                      <a:r>
                        <a:rPr lang="en-US" sz="1400" b="0" err="1"/>
                        <a:t>Боловсролын</a:t>
                      </a:r>
                      <a:r>
                        <a:rPr lang="en-US" sz="1400" b="0"/>
                        <a:t> </a:t>
                      </a:r>
                      <a:r>
                        <a:rPr lang="en-US" sz="1400" b="0" err="1"/>
                        <a:t>салбарт</a:t>
                      </a:r>
                      <a:r>
                        <a:rPr lang="en-US" sz="1400" b="0"/>
                        <a:t> 3.0 </a:t>
                      </a:r>
                      <a:r>
                        <a:rPr lang="en-US" sz="1400" b="0" err="1"/>
                        <a:t>тэрбум</a:t>
                      </a:r>
                      <a:r>
                        <a:rPr lang="en-US" sz="1400" b="0"/>
                        <a:t> </a:t>
                      </a:r>
                      <a:r>
                        <a:rPr lang="en-US" sz="1400" b="0" err="1"/>
                        <a:t>төгрөгийн</a:t>
                      </a:r>
                      <a:r>
                        <a:rPr lang="en-US" sz="1400" b="0"/>
                        <a:t> </a:t>
                      </a:r>
                      <a:r>
                        <a:rPr lang="en-US" sz="1400" b="0" err="1"/>
                        <a:t>хөрөнгө</a:t>
                      </a:r>
                      <a:r>
                        <a:rPr lang="en-US" sz="1400" b="0"/>
                        <a:t> </a:t>
                      </a:r>
                      <a:r>
                        <a:rPr lang="en-US" sz="1400" b="0" err="1"/>
                        <a:t>оруулалт</a:t>
                      </a:r>
                      <a:r>
                        <a:rPr lang="en-US" sz="1400" b="0"/>
                        <a:t> </a:t>
                      </a:r>
                      <a:r>
                        <a:rPr lang="en-US" sz="1400" b="0" err="1"/>
                        <a:t>хийгдэж</a:t>
                      </a:r>
                      <a:r>
                        <a:rPr lang="en-US" sz="1400" b="0"/>
                        <a:t> </a:t>
                      </a:r>
                      <a:r>
                        <a:rPr lang="en-US" sz="1400" b="0" err="1"/>
                        <a:t>байна</a:t>
                      </a:r>
                      <a:r>
                        <a:rPr lang="en-US" sz="1400" b="0"/>
                        <a:t>.</a:t>
                      </a:r>
                    </a:p>
                  </a:txBody>
                  <a:tcPr/>
                </a:tc>
                <a:tc>
                  <a:txBody>
                    <a:bodyPr/>
                    <a:lstStyle/>
                    <a:p>
                      <a:pPr algn="just"/>
                      <a:r>
                        <a:rPr lang="en-US" sz="1400" b="0" err="1"/>
                        <a:t>Мэргэлийн</a:t>
                      </a:r>
                      <a:r>
                        <a:rPr lang="en-US" sz="1400" b="0"/>
                        <a:t> </a:t>
                      </a:r>
                      <a:r>
                        <a:rPr lang="en-US" sz="1400" b="0" err="1"/>
                        <a:t>багшийн</a:t>
                      </a:r>
                      <a:r>
                        <a:rPr lang="en-US" sz="1400" b="0"/>
                        <a:t> </a:t>
                      </a:r>
                      <a:r>
                        <a:rPr lang="en-US" sz="1400" b="0" err="1"/>
                        <a:t>хангалтыг</a:t>
                      </a:r>
                      <a:r>
                        <a:rPr lang="en-US" sz="1400" b="0"/>
                        <a:t> </a:t>
                      </a:r>
                      <a:r>
                        <a:rPr lang="en-US" sz="1400" b="0" err="1"/>
                        <a:t>нэмэгдүүлэхэд</a:t>
                      </a:r>
                      <a:r>
                        <a:rPr lang="en-US" sz="1400" b="0"/>
                        <a:t> </a:t>
                      </a:r>
                      <a:r>
                        <a:rPr lang="en-US" sz="1400" b="0" err="1"/>
                        <a:t>санхүүгийн</a:t>
                      </a:r>
                      <a:r>
                        <a:rPr lang="en-US" sz="1400" b="0"/>
                        <a:t> </a:t>
                      </a:r>
                      <a:r>
                        <a:rPr lang="en-US" sz="1400" b="0" err="1"/>
                        <a:t>дэмжлэг</a:t>
                      </a:r>
                      <a:r>
                        <a:rPr lang="en-US" sz="1400" b="0"/>
                        <a:t> </a:t>
                      </a:r>
                      <a:r>
                        <a:rPr lang="en-US" sz="1400" b="0" err="1"/>
                        <a:t>олгох</a:t>
                      </a:r>
                    </a:p>
                    <a:p>
                      <a:pPr lvl="0" algn="just">
                        <a:buNone/>
                      </a:pPr>
                      <a:r>
                        <a:rPr lang="en-US" sz="1400" b="0" err="1"/>
                        <a:t>Чадварлаг</a:t>
                      </a:r>
                      <a:r>
                        <a:rPr lang="en-US" sz="1400" b="0"/>
                        <a:t> </a:t>
                      </a:r>
                      <a:r>
                        <a:rPr lang="en-US" sz="1400" b="0" err="1"/>
                        <a:t>багш</a:t>
                      </a:r>
                      <a:r>
                        <a:rPr lang="en-US" sz="1400" b="0"/>
                        <a:t> </a:t>
                      </a:r>
                      <a:r>
                        <a:rPr lang="en-US" sz="1400" b="0" err="1"/>
                        <a:t>урьж</a:t>
                      </a:r>
                      <a:r>
                        <a:rPr lang="en-US" sz="1400" b="0"/>
                        <a:t> </a:t>
                      </a:r>
                      <a:r>
                        <a:rPr lang="en-US" sz="1400" b="0" err="1"/>
                        <a:t>ажиллуулах</a:t>
                      </a:r>
                      <a:r>
                        <a:rPr lang="en-US" sz="1400" b="0"/>
                        <a:t> </a:t>
                      </a:r>
                      <a:r>
                        <a:rPr lang="en-US" sz="1400" b="0" err="1"/>
                        <a:t>санхүүгийн</a:t>
                      </a:r>
                      <a:r>
                        <a:rPr lang="en-US" sz="1400" b="0"/>
                        <a:t> </a:t>
                      </a:r>
                      <a:r>
                        <a:rPr lang="en-US" sz="1400" b="0" err="1"/>
                        <a:t>дэмжлэг</a:t>
                      </a:r>
                      <a:r>
                        <a:rPr lang="en-US" sz="1400" b="0"/>
                        <a:t> </a:t>
                      </a:r>
                      <a:r>
                        <a:rPr lang="en-US" sz="1400" b="0" err="1"/>
                        <a:t>нэмэгдүүлэх</a:t>
                      </a:r>
                    </a:p>
                    <a:p>
                      <a:pPr lvl="0" algn="just">
                        <a:buNone/>
                      </a:pPr>
                      <a:endParaRPr lang="en-US" sz="1400" b="0"/>
                    </a:p>
                  </a:txBody>
                  <a:tcPr/>
                </a:tc>
                <a:extLst>
                  <a:ext uri="{0D108BD9-81ED-4DB2-BD59-A6C34878D82A}">
                    <a16:rowId xmlns:a16="http://schemas.microsoft.com/office/drawing/2014/main" val="3275036640"/>
                  </a:ext>
                </a:extLst>
              </a:tr>
              <a:tr h="491025">
                <a:tc>
                  <a:txBody>
                    <a:bodyPr/>
                    <a:lstStyle/>
                    <a:p>
                      <a:pPr algn="just"/>
                      <a:r>
                        <a:rPr lang="en-US" sz="1400" b="0"/>
                        <a:t>9.</a:t>
                      </a:r>
                    </a:p>
                  </a:txBody>
                  <a:tcPr/>
                </a:tc>
                <a:tc>
                  <a:txBody>
                    <a:bodyPr/>
                    <a:lstStyle/>
                    <a:p>
                      <a:pPr algn="just"/>
                      <a:r>
                        <a:rPr lang="en-US" sz="1400" b="0" err="1"/>
                        <a:t>Төрийн</a:t>
                      </a:r>
                      <a:r>
                        <a:rPr lang="en-US" sz="1400" b="0"/>
                        <a:t> </a:t>
                      </a:r>
                      <a:r>
                        <a:rPr lang="en-US" sz="1400" b="0" err="1"/>
                        <a:t>албан</a:t>
                      </a:r>
                      <a:r>
                        <a:rPr lang="en-US" sz="1400" b="0"/>
                        <a:t> </a:t>
                      </a:r>
                      <a:r>
                        <a:rPr lang="en-US" sz="1400" b="0" err="1"/>
                        <a:t>хаагчийн</a:t>
                      </a:r>
                      <a:r>
                        <a:rPr lang="en-US" sz="1400" b="0"/>
                        <a:t> </a:t>
                      </a:r>
                      <a:r>
                        <a:rPr lang="en-US" sz="1400" b="0" err="1"/>
                        <a:t>сургалт</a:t>
                      </a:r>
                      <a:r>
                        <a:rPr lang="en-US" sz="1400" b="0"/>
                        <a:t>, </a:t>
                      </a:r>
                      <a:r>
                        <a:rPr lang="en-US" sz="1400" b="0" err="1"/>
                        <a:t>нийгмийн</a:t>
                      </a:r>
                      <a:r>
                        <a:rPr lang="en-US" sz="1400" b="0"/>
                        <a:t> </a:t>
                      </a:r>
                      <a:r>
                        <a:rPr lang="en-US" sz="1400" b="0" err="1"/>
                        <a:t>баталгаа</a:t>
                      </a:r>
                      <a:r>
                        <a:rPr lang="en-US" sz="1400" b="0"/>
                        <a:t> </a:t>
                      </a:r>
                      <a:r>
                        <a:rPr lang="en-US" sz="1400" b="0" err="1"/>
                        <a:t>хангах</a:t>
                      </a:r>
                      <a:r>
                        <a:rPr lang="en-US" sz="1400" b="0"/>
                        <a:t> </a:t>
                      </a:r>
                      <a:r>
                        <a:rPr lang="en-US" sz="1400" b="0" err="1"/>
                        <a:t>хөтөлбөрин</a:t>
                      </a:r>
                      <a:r>
                        <a:rPr lang="en-US" sz="1400" b="0"/>
                        <a:t> </a:t>
                      </a:r>
                      <a:r>
                        <a:rPr lang="en-US" sz="1400" b="0" err="1"/>
                        <a:t>хэрэгжилт</a:t>
                      </a:r>
                    </a:p>
                  </a:txBody>
                  <a:tcPr/>
                </a:tc>
                <a:tc>
                  <a:txBody>
                    <a:bodyPr/>
                    <a:lstStyle/>
                    <a:p>
                      <a:pPr algn="just"/>
                      <a:r>
                        <a:rPr lang="en-US" sz="1400" b="0"/>
                        <a:t>76.9</a:t>
                      </a:r>
                    </a:p>
                  </a:txBody>
                  <a:tcPr/>
                </a:tc>
                <a:tc>
                  <a:txBody>
                    <a:bodyPr/>
                    <a:lstStyle/>
                    <a:p>
                      <a:pPr algn="just"/>
                      <a:r>
                        <a:rPr lang="en-US" sz="1400" b="0"/>
                        <a:t>БШУЯ,БЕГ, </a:t>
                      </a:r>
                      <a:r>
                        <a:rPr lang="en-US" sz="1400" b="0" err="1"/>
                        <a:t>Удирдлагын</a:t>
                      </a:r>
                      <a:r>
                        <a:rPr lang="en-US" sz="1400" b="0"/>
                        <a:t> </a:t>
                      </a:r>
                      <a:r>
                        <a:rPr lang="en-US" sz="1400" b="0" err="1"/>
                        <a:t>академитай</a:t>
                      </a:r>
                      <a:r>
                        <a:rPr lang="en-US" sz="1400" b="0"/>
                        <a:t> </a:t>
                      </a:r>
                      <a:r>
                        <a:rPr lang="en-US" sz="1400" b="0" err="1"/>
                        <a:t>хамтарсан</a:t>
                      </a:r>
                      <a:r>
                        <a:rPr lang="en-US" sz="1400" b="0"/>
                        <a:t> 12 </a:t>
                      </a:r>
                      <a:r>
                        <a:rPr lang="en-US" sz="1400" b="0" err="1"/>
                        <a:t>удаагийн</a:t>
                      </a:r>
                      <a:r>
                        <a:rPr lang="en-US" sz="1400" b="0"/>
                        <a:t> </a:t>
                      </a:r>
                      <a:r>
                        <a:rPr lang="en-US" sz="1400" b="0" err="1"/>
                        <a:t>сургалтанд</a:t>
                      </a:r>
                      <a:r>
                        <a:rPr lang="en-US" sz="1400" b="0"/>
                        <a:t> </a:t>
                      </a:r>
                      <a:r>
                        <a:rPr lang="en-US" sz="1400" b="0" err="1"/>
                        <a:t>хамрагдсан</a:t>
                      </a:r>
                      <a:r>
                        <a:rPr lang="en-US" sz="1400" b="0"/>
                        <a:t>.</a:t>
                      </a:r>
                    </a:p>
                    <a:p>
                      <a:pPr lvl="0" algn="just">
                        <a:buNone/>
                      </a:pPr>
                      <a:endParaRPr lang="en-US" sz="1400" b="0"/>
                    </a:p>
                  </a:txBody>
                  <a:tcPr/>
                </a:tc>
                <a:tc>
                  <a:txBody>
                    <a:bodyPr/>
                    <a:lstStyle/>
                    <a:p>
                      <a:pPr algn="just"/>
                      <a:r>
                        <a:rPr lang="en-US" sz="1400" b="0" err="1"/>
                        <a:t>Цахим</a:t>
                      </a:r>
                      <a:r>
                        <a:rPr lang="en-US" sz="1400" b="0"/>
                        <a:t> </a:t>
                      </a:r>
                      <a:r>
                        <a:rPr lang="en-US" sz="1400" b="0" err="1"/>
                        <a:t>сургалтын</a:t>
                      </a:r>
                      <a:r>
                        <a:rPr lang="en-US" sz="1400" b="0"/>
                        <a:t> </a:t>
                      </a:r>
                      <a:r>
                        <a:rPr lang="en-US" sz="1400" b="0" err="1"/>
                        <a:t>ачаалал</a:t>
                      </a:r>
                      <a:r>
                        <a:rPr lang="en-US" sz="1400" b="0"/>
                        <a:t> </a:t>
                      </a:r>
                      <a:r>
                        <a:rPr lang="en-US" sz="1400" b="0" err="1"/>
                        <a:t>буураагүй</a:t>
                      </a:r>
                      <a:r>
                        <a:rPr lang="en-US" sz="1400" b="0"/>
                        <a:t>.</a:t>
                      </a:r>
                    </a:p>
                  </a:txBody>
                  <a:tcPr/>
                </a:tc>
                <a:extLst>
                  <a:ext uri="{0D108BD9-81ED-4DB2-BD59-A6C34878D82A}">
                    <a16:rowId xmlns:a16="http://schemas.microsoft.com/office/drawing/2014/main" val="549851"/>
                  </a:ext>
                </a:extLst>
              </a:tr>
              <a:tr h="491025">
                <a:tc>
                  <a:txBody>
                    <a:bodyPr/>
                    <a:lstStyle/>
                    <a:p>
                      <a:pPr algn="just"/>
                      <a:r>
                        <a:rPr lang="en-US" sz="1400" b="0"/>
                        <a:t>10.</a:t>
                      </a:r>
                    </a:p>
                  </a:txBody>
                  <a:tcPr/>
                </a:tc>
                <a:tc>
                  <a:txBody>
                    <a:bodyPr/>
                    <a:lstStyle/>
                    <a:p>
                      <a:pPr algn="just"/>
                      <a:r>
                        <a:rPr lang="en-US" sz="1400" b="0" err="1"/>
                        <a:t>Аймгийн</a:t>
                      </a:r>
                      <a:r>
                        <a:rPr lang="en-US" sz="1400" b="0"/>
                        <a:t> ЗД -</a:t>
                      </a:r>
                      <a:r>
                        <a:rPr lang="en-US" sz="1400" b="0" err="1"/>
                        <a:t>аас</a:t>
                      </a:r>
                      <a:r>
                        <a:rPr lang="en-US" sz="1400" b="0"/>
                        <a:t> </a:t>
                      </a:r>
                      <a:r>
                        <a:rPr lang="en-US" sz="1400" b="0" err="1"/>
                        <a:t>төсвийн</a:t>
                      </a:r>
                      <a:r>
                        <a:rPr lang="en-US" sz="1400" b="0"/>
                        <a:t> </a:t>
                      </a:r>
                      <a:r>
                        <a:rPr lang="en-US" sz="1400" b="0" err="1"/>
                        <a:t>шууд</a:t>
                      </a:r>
                      <a:r>
                        <a:rPr lang="en-US" sz="1400" b="0"/>
                        <a:t> </a:t>
                      </a:r>
                      <a:r>
                        <a:rPr lang="en-US" sz="1400" b="0" err="1"/>
                        <a:t>захирагч</a:t>
                      </a:r>
                      <a:r>
                        <a:rPr lang="en-US" sz="1400" b="0"/>
                        <a:t> </a:t>
                      </a:r>
                      <a:r>
                        <a:rPr lang="en-US" sz="1400" b="0" err="1"/>
                        <a:t>нартай</a:t>
                      </a:r>
                      <a:r>
                        <a:rPr lang="en-US" sz="1400" b="0"/>
                        <a:t> </a:t>
                      </a:r>
                      <a:r>
                        <a:rPr lang="en-US" sz="1400" b="0" err="1"/>
                        <a:t>байгуулсан</a:t>
                      </a:r>
                      <a:r>
                        <a:rPr lang="en-US" sz="1400" b="0"/>
                        <a:t> </a:t>
                      </a:r>
                      <a:r>
                        <a:rPr lang="en-US" sz="1400" b="0" err="1"/>
                        <a:t>хамтран</a:t>
                      </a:r>
                      <a:r>
                        <a:rPr lang="en-US" sz="1400" b="0"/>
                        <a:t> </a:t>
                      </a:r>
                      <a:r>
                        <a:rPr lang="en-US" sz="1400" b="0" err="1"/>
                        <a:t>ажиллах</a:t>
                      </a:r>
                      <a:r>
                        <a:rPr lang="en-US" sz="1400" b="0"/>
                        <a:t> </a:t>
                      </a:r>
                      <a:r>
                        <a:rPr lang="en-US" sz="1400" b="0" err="1"/>
                        <a:t>гэрээний</a:t>
                      </a:r>
                      <a:r>
                        <a:rPr lang="en-US" sz="1400" b="0"/>
                        <a:t> </a:t>
                      </a:r>
                      <a:r>
                        <a:rPr lang="en-US" sz="1400" b="0" err="1"/>
                        <a:t>хэрэгжилт</a:t>
                      </a:r>
                    </a:p>
                  </a:txBody>
                  <a:tcPr/>
                </a:tc>
                <a:tc>
                  <a:txBody>
                    <a:bodyPr/>
                    <a:lstStyle/>
                    <a:p>
                      <a:pPr lvl="0" algn="just">
                        <a:buNone/>
                      </a:pPr>
                      <a:r>
                        <a:rPr lang="en-US" sz="1400" b="0" i="0" u="none" strike="noStrike" noProof="0">
                          <a:solidFill>
                            <a:schemeClr val="tx1"/>
                          </a:solidFill>
                          <a:latin typeface="Calibri"/>
                        </a:rPr>
                        <a:t>78.6</a:t>
                      </a:r>
                      <a:endParaRPr lang="en-US">
                        <a:solidFill>
                          <a:schemeClr val="tx1"/>
                        </a:solidFill>
                      </a:endParaRPr>
                    </a:p>
                  </a:txBody>
                  <a:tcPr/>
                </a:tc>
                <a:tc>
                  <a:txBody>
                    <a:bodyPr/>
                    <a:lstStyle/>
                    <a:p>
                      <a:pPr algn="just"/>
                      <a:r>
                        <a:rPr lang="en-US" sz="1400" b="0" err="1"/>
                        <a:t>Төр</a:t>
                      </a:r>
                      <a:r>
                        <a:rPr lang="en-US" sz="1400" b="0"/>
                        <a:t>, </a:t>
                      </a:r>
                      <a:r>
                        <a:rPr lang="en-US" sz="1400" b="0" err="1"/>
                        <a:t>төрийн</a:t>
                      </a:r>
                      <a:r>
                        <a:rPr lang="en-US" sz="1400" b="0"/>
                        <a:t> </a:t>
                      </a:r>
                      <a:r>
                        <a:rPr lang="en-US" sz="1400" b="0" err="1"/>
                        <a:t>бус</a:t>
                      </a:r>
                      <a:r>
                        <a:rPr lang="en-US" sz="1400" b="0"/>
                        <a:t> </a:t>
                      </a:r>
                      <a:r>
                        <a:rPr lang="en-US" sz="1400" b="0" err="1"/>
                        <a:t>байгууллагын</a:t>
                      </a:r>
                      <a:r>
                        <a:rPr lang="en-US" sz="1400" b="0"/>
                        <a:t> </a:t>
                      </a:r>
                      <a:r>
                        <a:rPr lang="en-US" sz="1400" b="0" err="1"/>
                        <a:t>хамтын</a:t>
                      </a:r>
                      <a:r>
                        <a:rPr lang="en-US" sz="1400" b="0"/>
                        <a:t> </a:t>
                      </a:r>
                      <a:r>
                        <a:rPr lang="en-US" sz="1400" b="0" err="1"/>
                        <a:t>ажиллагаа</a:t>
                      </a:r>
                      <a:r>
                        <a:rPr lang="en-US" sz="1400" b="0"/>
                        <a:t> </a:t>
                      </a:r>
                      <a:r>
                        <a:rPr lang="en-US" sz="1400" b="0" err="1"/>
                        <a:t>нэмэгдсэн</a:t>
                      </a:r>
                      <a:r>
                        <a:rPr lang="en-US" sz="1400" b="0"/>
                        <a:t>.</a:t>
                      </a:r>
                    </a:p>
                    <a:p>
                      <a:pPr lvl="0" algn="just">
                        <a:buNone/>
                      </a:pPr>
                      <a:r>
                        <a:rPr lang="en-US" sz="1400" b="0" err="1"/>
                        <a:t>Төсвийн</a:t>
                      </a:r>
                      <a:r>
                        <a:rPr lang="en-US" sz="1400" b="0"/>
                        <a:t> </a:t>
                      </a:r>
                      <a:r>
                        <a:rPr lang="en-US" sz="1400" b="0" err="1"/>
                        <a:t>шинэчлэл</a:t>
                      </a:r>
                      <a:r>
                        <a:rPr lang="en-US" sz="1400" b="0"/>
                        <a:t> </a:t>
                      </a:r>
                      <a:r>
                        <a:rPr lang="en-US" sz="1400" b="0" err="1"/>
                        <a:t>хийгдсэн</a:t>
                      </a:r>
                      <a:r>
                        <a:rPr lang="en-US" sz="1400" b="0"/>
                        <a:t>.</a:t>
                      </a:r>
                    </a:p>
                    <a:p>
                      <a:pPr lvl="0" algn="just">
                        <a:buNone/>
                      </a:pPr>
                      <a:r>
                        <a:rPr lang="en-US" sz="1400" b="0"/>
                        <a:t>"</a:t>
                      </a:r>
                      <a:r>
                        <a:rPr lang="en-US" sz="1400" b="0" err="1"/>
                        <a:t>Шинэ</a:t>
                      </a:r>
                      <a:r>
                        <a:rPr lang="en-US" sz="1400" b="0"/>
                        <a:t> </a:t>
                      </a:r>
                      <a:r>
                        <a:rPr lang="en-US" sz="1400" b="0" err="1"/>
                        <a:t>сэргэлт</a:t>
                      </a:r>
                      <a:r>
                        <a:rPr lang="en-US" sz="1400" b="0"/>
                        <a:t>" -</a:t>
                      </a:r>
                      <a:r>
                        <a:rPr lang="en-US" sz="1400" b="0" err="1"/>
                        <a:t>ийн</a:t>
                      </a:r>
                      <a:r>
                        <a:rPr lang="en-US" sz="1400" b="0"/>
                        <a:t> </a:t>
                      </a:r>
                      <a:r>
                        <a:rPr lang="en-US" sz="1400" b="0" err="1"/>
                        <a:t>бодлого</a:t>
                      </a:r>
                      <a:r>
                        <a:rPr lang="en-US" sz="1400" b="0"/>
                        <a:t> </a:t>
                      </a:r>
                      <a:r>
                        <a:rPr lang="en-US" sz="1400" b="0" err="1"/>
                        <a:t>хэрэгжүүлэхэд</a:t>
                      </a:r>
                      <a:r>
                        <a:rPr lang="en-US" sz="1400" b="0"/>
                        <a:t> </a:t>
                      </a:r>
                      <a:r>
                        <a:rPr lang="en-US" sz="1400" b="0" err="1"/>
                        <a:t>боловсролын</a:t>
                      </a:r>
                      <a:r>
                        <a:rPr lang="en-US" sz="1400" b="0"/>
                        <a:t> </a:t>
                      </a:r>
                      <a:r>
                        <a:rPr lang="en-US" sz="1400" b="0" err="1"/>
                        <a:t>чанарыг</a:t>
                      </a:r>
                      <a:r>
                        <a:rPr lang="en-US" sz="1400" b="0"/>
                        <a:t> </a:t>
                      </a:r>
                      <a:r>
                        <a:rPr lang="en-US" sz="1400" b="0" err="1"/>
                        <a:t>сайжруулах</a:t>
                      </a:r>
                      <a:r>
                        <a:rPr lang="en-US" sz="1400" b="0"/>
                        <a:t>, </a:t>
                      </a:r>
                      <a:r>
                        <a:rPr lang="en-US" sz="1400" b="0" err="1"/>
                        <a:t>сурталчлах</a:t>
                      </a:r>
                      <a:r>
                        <a:rPr lang="en-US" sz="1400" b="0"/>
                        <a:t> </a:t>
                      </a:r>
                      <a:r>
                        <a:rPr lang="en-US" sz="1400" b="0" err="1"/>
                        <a:t>ажлыг</a:t>
                      </a:r>
                      <a:r>
                        <a:rPr lang="en-US" sz="1400" b="0"/>
                        <a:t> </a:t>
                      </a:r>
                      <a:r>
                        <a:rPr lang="en-US" sz="1400" b="0" err="1"/>
                        <a:t>хэрэгжүүлсэн</a:t>
                      </a:r>
                      <a:r>
                        <a:rPr lang="en-US" sz="1400" b="0"/>
                        <a:t>.</a:t>
                      </a:r>
                    </a:p>
                    <a:p>
                      <a:pPr lvl="0" algn="just">
                        <a:buNone/>
                      </a:pPr>
                      <a:r>
                        <a:rPr lang="en-US" sz="1400" b="0" err="1"/>
                        <a:t>Ёс</a:t>
                      </a:r>
                      <a:r>
                        <a:rPr lang="en-US" sz="1400" b="0"/>
                        <a:t> </a:t>
                      </a:r>
                      <a:r>
                        <a:rPr lang="en-US" sz="1400" b="0" err="1"/>
                        <a:t>зүйн</a:t>
                      </a:r>
                      <a:r>
                        <a:rPr lang="en-US" sz="1400" b="0"/>
                        <a:t> </a:t>
                      </a:r>
                      <a:r>
                        <a:rPr lang="en-US" sz="1400" b="0" err="1"/>
                        <a:t>зөрчилгүй</a:t>
                      </a:r>
                      <a:r>
                        <a:rPr lang="en-US" sz="1400" b="0"/>
                        <a:t>.</a:t>
                      </a:r>
                    </a:p>
                    <a:p>
                      <a:pPr lvl="0" algn="just">
                        <a:buNone/>
                      </a:pPr>
                      <a:endParaRPr lang="en-US" sz="1400" b="0"/>
                    </a:p>
                  </a:txBody>
                  <a:tcPr/>
                </a:tc>
                <a:tc>
                  <a:txBody>
                    <a:bodyPr/>
                    <a:lstStyle/>
                    <a:p>
                      <a:pPr algn="just"/>
                      <a:endParaRPr lang="en-US" sz="1400" b="0"/>
                    </a:p>
                  </a:txBody>
                  <a:tcPr/>
                </a:tc>
                <a:extLst>
                  <a:ext uri="{0D108BD9-81ED-4DB2-BD59-A6C34878D82A}">
                    <a16:rowId xmlns:a16="http://schemas.microsoft.com/office/drawing/2014/main" val="3016794881"/>
                  </a:ext>
                </a:extLst>
              </a:tr>
              <a:tr h="491025">
                <a:tc>
                  <a:txBody>
                    <a:bodyPr/>
                    <a:lstStyle/>
                    <a:p>
                      <a:pPr algn="just"/>
                      <a:r>
                        <a:rPr lang="en-US" sz="1400" b="0"/>
                        <a:t>11.</a:t>
                      </a:r>
                    </a:p>
                  </a:txBody>
                  <a:tcPr/>
                </a:tc>
                <a:tc>
                  <a:txBody>
                    <a:bodyPr/>
                    <a:lstStyle/>
                    <a:p>
                      <a:pPr algn="just"/>
                      <a:r>
                        <a:rPr lang="en-US" sz="1400" b="0" err="1"/>
                        <a:t>Шинэ</a:t>
                      </a:r>
                      <a:r>
                        <a:rPr lang="en-US" sz="1400" b="0"/>
                        <a:t> </a:t>
                      </a:r>
                      <a:r>
                        <a:rPr lang="en-US" sz="1400" b="0" err="1"/>
                        <a:t>сэргэлтийн</a:t>
                      </a:r>
                      <a:r>
                        <a:rPr lang="en-US" sz="1400" b="0"/>
                        <a:t> </a:t>
                      </a:r>
                      <a:r>
                        <a:rPr lang="en-US" sz="1400" b="0" err="1"/>
                        <a:t>бодлого</a:t>
                      </a:r>
                    </a:p>
                  </a:txBody>
                  <a:tcPr/>
                </a:tc>
                <a:tc>
                  <a:txBody>
                    <a:bodyPr/>
                    <a:lstStyle/>
                    <a:p>
                      <a:pPr algn="just"/>
                      <a:r>
                        <a:rPr lang="en-US" sz="1400" b="0"/>
                        <a:t>90</a:t>
                      </a:r>
                    </a:p>
                  </a:txBody>
                  <a:tcPr/>
                </a:tc>
                <a:tc>
                  <a:txBody>
                    <a:bodyPr/>
                    <a:lstStyle/>
                    <a:p>
                      <a:pPr algn="just"/>
                      <a:r>
                        <a:rPr lang="en-US" sz="1400" b="0" err="1"/>
                        <a:t>Боловсролын</a:t>
                      </a:r>
                      <a:r>
                        <a:rPr lang="en-US" sz="1400" b="0"/>
                        <a:t> </a:t>
                      </a:r>
                      <a:r>
                        <a:rPr lang="en-US" sz="1400" b="0" err="1"/>
                        <a:t>үйлчилгээний</a:t>
                      </a:r>
                      <a:r>
                        <a:rPr lang="en-US" sz="1400" b="0"/>
                        <a:t> </a:t>
                      </a:r>
                      <a:r>
                        <a:rPr lang="en-US" sz="1400" b="0" err="1"/>
                        <a:t>чанарыг</a:t>
                      </a:r>
                      <a:r>
                        <a:rPr lang="en-US" sz="1400" b="0"/>
                        <a:t> </a:t>
                      </a:r>
                      <a:r>
                        <a:rPr lang="en-US" sz="1400" b="0" err="1"/>
                        <a:t>сайжруулсан</a:t>
                      </a:r>
                      <a:r>
                        <a:rPr lang="en-US" sz="1400" b="0"/>
                        <a:t>. 1 </a:t>
                      </a:r>
                      <a:r>
                        <a:rPr lang="en-US" sz="1400" b="0" err="1"/>
                        <a:t>сургуулийн</a:t>
                      </a:r>
                      <a:r>
                        <a:rPr lang="en-US" sz="1400" b="0"/>
                        <a:t> </a:t>
                      </a:r>
                      <a:r>
                        <a:rPr lang="en-US" sz="1400" b="0" err="1"/>
                        <a:t>шинэ</a:t>
                      </a:r>
                      <a:r>
                        <a:rPr lang="en-US" sz="1400" b="0"/>
                        <a:t> </a:t>
                      </a:r>
                      <a:r>
                        <a:rPr lang="en-US" sz="1400" b="0" err="1"/>
                        <a:t>барилга</a:t>
                      </a:r>
                      <a:r>
                        <a:rPr lang="en-US" sz="1400" b="0"/>
                        <a:t>, 1 </a:t>
                      </a:r>
                      <a:r>
                        <a:rPr lang="en-US" sz="1400" b="0" err="1"/>
                        <a:t>сургуулийн</a:t>
                      </a:r>
                      <a:r>
                        <a:rPr lang="en-US" sz="1400" b="0"/>
                        <a:t> өргөтгөл,3 </a:t>
                      </a:r>
                      <a:r>
                        <a:rPr lang="en-US" sz="1400" b="0" err="1"/>
                        <a:t>цэцэрлэгийн</a:t>
                      </a:r>
                      <a:r>
                        <a:rPr lang="en-US" sz="1400" b="0"/>
                        <a:t> </a:t>
                      </a:r>
                      <a:r>
                        <a:rPr lang="en-US" sz="1400" b="0" err="1"/>
                        <a:t>өргөтгөл</a:t>
                      </a:r>
                      <a:r>
                        <a:rPr lang="en-US" sz="1400" b="0"/>
                        <a:t> </a:t>
                      </a:r>
                      <a:r>
                        <a:rPr lang="en-US" sz="1400" b="0" err="1"/>
                        <a:t>баригдаж</a:t>
                      </a:r>
                      <a:r>
                        <a:rPr lang="en-US" sz="1400" b="0"/>
                        <a:t> </a:t>
                      </a:r>
                      <a:r>
                        <a:rPr lang="en-US" sz="1400" b="0" err="1"/>
                        <a:t>байна</a:t>
                      </a:r>
                      <a:r>
                        <a:rPr lang="en-US" sz="1400" b="0"/>
                        <a:t>. </a:t>
                      </a:r>
                      <a:r>
                        <a:rPr lang="en-US" sz="1400" b="0" err="1"/>
                        <a:t>Цаашид</a:t>
                      </a:r>
                      <a:r>
                        <a:rPr lang="en-US" sz="1400" b="0"/>
                        <a:t> 2 </a:t>
                      </a:r>
                      <a:r>
                        <a:rPr lang="en-US" sz="1400" b="0" err="1"/>
                        <a:t>сургуулийн</a:t>
                      </a:r>
                      <a:r>
                        <a:rPr lang="en-US" sz="1400" b="0"/>
                        <a:t> </a:t>
                      </a:r>
                      <a:r>
                        <a:rPr lang="en-US" sz="1400" b="0" err="1"/>
                        <a:t>өргөтгөл</a:t>
                      </a:r>
                      <a:r>
                        <a:rPr lang="en-US" sz="1400" b="0"/>
                        <a:t>, 1 </a:t>
                      </a:r>
                      <a:r>
                        <a:rPr lang="en-US" sz="1400" b="0" err="1"/>
                        <a:t>цэцэрлэгийн</a:t>
                      </a:r>
                      <a:r>
                        <a:rPr lang="en-US" sz="1400" b="0"/>
                        <a:t> </a:t>
                      </a:r>
                      <a:r>
                        <a:rPr lang="en-US" sz="1400" b="0" err="1"/>
                        <a:t>өргөтгөлийн</a:t>
                      </a:r>
                      <a:r>
                        <a:rPr lang="en-US" sz="1400" b="0"/>
                        <a:t> </a:t>
                      </a:r>
                      <a:r>
                        <a:rPr lang="en-US" sz="1400" b="0" err="1"/>
                        <a:t>зураг</a:t>
                      </a:r>
                      <a:r>
                        <a:rPr lang="en-US" sz="1400" b="0"/>
                        <a:t> </a:t>
                      </a:r>
                      <a:r>
                        <a:rPr lang="en-US" sz="1400" b="0" err="1"/>
                        <a:t>төсөв</a:t>
                      </a:r>
                      <a:r>
                        <a:rPr lang="en-US" sz="1400" b="0"/>
                        <a:t> </a:t>
                      </a:r>
                      <a:r>
                        <a:rPr lang="en-US" sz="1400" b="0" err="1"/>
                        <a:t>хийгдсэн</a:t>
                      </a:r>
                      <a:r>
                        <a:rPr lang="en-US" sz="1400" b="0"/>
                        <a:t>. </a:t>
                      </a:r>
                    </a:p>
                    <a:p>
                      <a:pPr lvl="0" algn="just">
                        <a:buNone/>
                      </a:pPr>
                      <a:r>
                        <a:rPr lang="en-US" sz="1400" b="0"/>
                        <a:t>СӨБ -</a:t>
                      </a:r>
                      <a:r>
                        <a:rPr lang="en-US" sz="1400" b="0" err="1"/>
                        <a:t>ын</a:t>
                      </a:r>
                      <a:r>
                        <a:rPr lang="en-US" sz="1400" b="0"/>
                        <a:t> </a:t>
                      </a:r>
                      <a:r>
                        <a:rPr lang="en-US" sz="1400" b="0" err="1"/>
                        <a:t>сургуульд</a:t>
                      </a:r>
                      <a:r>
                        <a:rPr lang="en-US" sz="1400" b="0"/>
                        <a:t> </a:t>
                      </a:r>
                      <a:r>
                        <a:rPr lang="en-US" sz="1400" b="0" err="1"/>
                        <a:t>бэлтгэгдсэн</a:t>
                      </a:r>
                      <a:r>
                        <a:rPr lang="en-US" sz="1400" b="0"/>
                        <a:t> </a:t>
                      </a:r>
                      <a:r>
                        <a:rPr lang="en-US" sz="1400" b="0" err="1"/>
                        <a:t>байдлын</a:t>
                      </a:r>
                      <a:r>
                        <a:rPr lang="en-US" sz="1400" b="0"/>
                        <a:t> </a:t>
                      </a:r>
                      <a:r>
                        <a:rPr lang="en-US" sz="1400" b="0" err="1"/>
                        <a:t>үнэлгээ</a:t>
                      </a:r>
                      <a:r>
                        <a:rPr lang="en-US" sz="1400" b="0"/>
                        <a:t> </a:t>
                      </a:r>
                      <a:r>
                        <a:rPr lang="en-US" sz="1400" b="0" err="1"/>
                        <a:t>улсад</a:t>
                      </a:r>
                      <a:r>
                        <a:rPr lang="en-US" sz="1400" b="0"/>
                        <a:t> 4 </a:t>
                      </a:r>
                      <a:r>
                        <a:rPr lang="en-US" sz="1400" b="0" err="1"/>
                        <a:t>дүгээр</a:t>
                      </a:r>
                      <a:r>
                        <a:rPr lang="en-US" sz="1400" b="0"/>
                        <a:t> </a:t>
                      </a:r>
                      <a:r>
                        <a:rPr lang="en-US" sz="1400" b="0" err="1"/>
                        <a:t>байр</a:t>
                      </a:r>
                      <a:r>
                        <a:rPr lang="en-US" sz="1400" b="0"/>
                        <a:t>, ЭНШ -</a:t>
                      </a:r>
                      <a:r>
                        <a:rPr lang="en-US" sz="1400" b="0" err="1"/>
                        <a:t>ын</a:t>
                      </a:r>
                      <a:r>
                        <a:rPr lang="en-US" sz="1400" b="0"/>
                        <a:t> </a:t>
                      </a:r>
                      <a:r>
                        <a:rPr lang="en-US" sz="1400" b="0" err="1"/>
                        <a:t>Монгол</a:t>
                      </a:r>
                      <a:r>
                        <a:rPr lang="en-US" sz="1400" b="0"/>
                        <a:t> </a:t>
                      </a:r>
                      <a:r>
                        <a:rPr lang="en-US" sz="1400" b="0" err="1"/>
                        <a:t>бичгийн</a:t>
                      </a:r>
                      <a:r>
                        <a:rPr lang="en-US" sz="1400" b="0"/>
                        <a:t> </a:t>
                      </a:r>
                      <a:r>
                        <a:rPr lang="en-US" sz="1400" b="0" err="1"/>
                        <a:t>үнэлгээ</a:t>
                      </a:r>
                      <a:r>
                        <a:rPr lang="en-US" sz="1400" b="0"/>
                        <a:t> </a:t>
                      </a:r>
                      <a:r>
                        <a:rPr lang="en-US" sz="1400" b="0" err="1"/>
                        <a:t>улсад</a:t>
                      </a:r>
                      <a:r>
                        <a:rPr lang="en-US" sz="1400" b="0"/>
                        <a:t> 2 </a:t>
                      </a:r>
                      <a:r>
                        <a:rPr lang="en-US" sz="1400" b="0" err="1"/>
                        <a:t>дугаар</a:t>
                      </a:r>
                      <a:r>
                        <a:rPr lang="en-US" sz="1400" b="0"/>
                        <a:t> </a:t>
                      </a:r>
                      <a:r>
                        <a:rPr lang="en-US" sz="1400" b="0" err="1"/>
                        <a:t>байр</a:t>
                      </a:r>
                      <a:r>
                        <a:rPr lang="en-US" sz="1400" b="0"/>
                        <a:t>, 3 </a:t>
                      </a:r>
                      <a:r>
                        <a:rPr lang="en-US" sz="1400" b="0" err="1"/>
                        <a:t>цэцэрлэг</a:t>
                      </a:r>
                      <a:r>
                        <a:rPr lang="en-US" sz="1400" b="0"/>
                        <a:t>, 1 </a:t>
                      </a:r>
                      <a:r>
                        <a:rPr lang="en-US" sz="1400" b="0" err="1"/>
                        <a:t>сургууль</a:t>
                      </a:r>
                      <a:r>
                        <a:rPr lang="en-US" sz="1400" b="0"/>
                        <a:t> </a:t>
                      </a:r>
                      <a:r>
                        <a:rPr lang="en-US" sz="1400" b="0" err="1"/>
                        <a:t>менежментийн</a:t>
                      </a:r>
                      <a:r>
                        <a:rPr lang="en-US" sz="1400" b="0"/>
                        <a:t> </a:t>
                      </a:r>
                      <a:r>
                        <a:rPr lang="en-US" sz="1400" b="0" err="1"/>
                        <a:t>урамшуулалд</a:t>
                      </a:r>
                      <a:r>
                        <a:rPr lang="en-US" sz="1400" b="0"/>
                        <a:t> 69.0 </a:t>
                      </a:r>
                      <a:r>
                        <a:rPr lang="en-US" sz="1400" b="0" err="1"/>
                        <a:t>сая</a:t>
                      </a:r>
                      <a:r>
                        <a:rPr lang="en-US" sz="1400" b="0"/>
                        <a:t> </a:t>
                      </a:r>
                      <a:r>
                        <a:rPr lang="en-US" sz="1400" b="0" err="1"/>
                        <a:t>төгрөг</a:t>
                      </a:r>
                      <a:r>
                        <a:rPr lang="en-US" sz="1400" b="0"/>
                        <a:t> </a:t>
                      </a:r>
                      <a:r>
                        <a:rPr lang="en-US" sz="1400" b="0" err="1"/>
                        <a:t>хүрсэн</a:t>
                      </a:r>
                      <a:r>
                        <a:rPr lang="en-US" sz="1400" b="0"/>
                        <a:t>.</a:t>
                      </a:r>
                    </a:p>
                    <a:p>
                      <a:pPr lvl="0" algn="just">
                        <a:buNone/>
                      </a:pPr>
                      <a:r>
                        <a:rPr lang="en-US" sz="1400" b="0" err="1"/>
                        <a:t>Орон</a:t>
                      </a:r>
                      <a:r>
                        <a:rPr lang="en-US" sz="1400" b="0"/>
                        <a:t> </a:t>
                      </a:r>
                      <a:r>
                        <a:rPr lang="en-US" sz="1400" b="0" err="1"/>
                        <a:t>нутагт</a:t>
                      </a:r>
                      <a:r>
                        <a:rPr lang="en-US" sz="1400" b="0"/>
                        <a:t> </a:t>
                      </a:r>
                      <a:r>
                        <a:rPr lang="en-US" sz="1400" b="0" err="1"/>
                        <a:t>ажиллах</a:t>
                      </a:r>
                      <a:r>
                        <a:rPr lang="en-US" sz="1400" b="0"/>
                        <a:t> 23 </a:t>
                      </a:r>
                      <a:r>
                        <a:rPr lang="en-US" sz="1400" b="0" err="1"/>
                        <a:t>багшид</a:t>
                      </a:r>
                      <a:r>
                        <a:rPr lang="en-US" sz="1400" b="0"/>
                        <a:t> </a:t>
                      </a:r>
                      <a:r>
                        <a:rPr lang="en-US" sz="1400" b="0" err="1"/>
                        <a:t>орон</a:t>
                      </a:r>
                      <a:r>
                        <a:rPr lang="en-US" sz="1400" b="0"/>
                        <a:t> </a:t>
                      </a:r>
                      <a:r>
                        <a:rPr lang="en-US" sz="1400" b="0" err="1"/>
                        <a:t>сууцны</a:t>
                      </a:r>
                      <a:r>
                        <a:rPr lang="en-US" sz="1400" b="0"/>
                        <a:t> </a:t>
                      </a:r>
                      <a:r>
                        <a:rPr lang="en-US" sz="1400" b="0" err="1"/>
                        <a:t>дэмжлэг</a:t>
                      </a:r>
                      <a:r>
                        <a:rPr lang="en-US" sz="1400" b="0"/>
                        <a:t> </a:t>
                      </a:r>
                      <a:r>
                        <a:rPr lang="en-US" sz="1400" b="0" err="1"/>
                        <a:t>үзүүлсэн</a:t>
                      </a:r>
                      <a:r>
                        <a:rPr lang="en-US" sz="1400" b="0"/>
                        <a:t>.</a:t>
                      </a:r>
                    </a:p>
                  </a:txBody>
                  <a:tcPr/>
                </a:tc>
                <a:tc>
                  <a:txBody>
                    <a:bodyPr/>
                    <a:lstStyle/>
                    <a:p>
                      <a:pPr algn="just"/>
                      <a:endParaRPr lang="en-US" sz="1400" b="0"/>
                    </a:p>
                  </a:txBody>
                  <a:tcPr/>
                </a:tc>
                <a:extLst>
                  <a:ext uri="{0D108BD9-81ED-4DB2-BD59-A6C34878D82A}">
                    <a16:rowId xmlns:a16="http://schemas.microsoft.com/office/drawing/2014/main" val="3147870129"/>
                  </a:ext>
                </a:extLst>
              </a:tr>
            </a:tbl>
          </a:graphicData>
        </a:graphic>
      </p:graphicFrame>
    </p:spTree>
    <p:extLst>
      <p:ext uri="{BB962C8B-B14F-4D97-AF65-F5344CB8AC3E}">
        <p14:creationId xmlns:p14="http://schemas.microsoft.com/office/powerpoint/2010/main" val="373087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B5FD-5AA3-E4C2-AB14-2CE33144F0A3}"/>
              </a:ext>
            </a:extLst>
          </p:cNvPr>
          <p:cNvSpPr>
            <a:spLocks noGrp="1"/>
          </p:cNvSpPr>
          <p:nvPr>
            <p:ph type="title"/>
          </p:nvPr>
        </p:nvSpPr>
        <p:spPr>
          <a:xfrm>
            <a:off x="838200" y="365125"/>
            <a:ext cx="10515600" cy="690563"/>
          </a:xfrm>
        </p:spPr>
        <p:txBody>
          <a:bodyPr lIns="91440" tIns="45720" rIns="91440" bIns="45720" anchor="t"/>
          <a:lstStyle/>
          <a:p>
            <a:pPr algn="ctr"/>
            <a:r>
              <a:rPr lang="en-US" err="1">
                <a:cs typeface="Calibri Light"/>
              </a:rPr>
              <a:t>Байгууллагын</a:t>
            </a:r>
            <a:r>
              <a:rPr lang="en-US">
                <a:cs typeface="Calibri Light"/>
              </a:rPr>
              <a:t> </a:t>
            </a:r>
            <a:r>
              <a:rPr lang="en-US" err="1">
                <a:cs typeface="Calibri Light"/>
              </a:rPr>
              <a:t>чиг</a:t>
            </a:r>
            <a:r>
              <a:rPr lang="en-US">
                <a:cs typeface="Calibri Light"/>
              </a:rPr>
              <a:t> </a:t>
            </a:r>
            <a:r>
              <a:rPr lang="en-US" err="1">
                <a:cs typeface="Calibri Light"/>
              </a:rPr>
              <a:t>үүрэг</a:t>
            </a:r>
          </a:p>
        </p:txBody>
      </p:sp>
      <p:graphicFrame>
        <p:nvGraphicFramePr>
          <p:cNvPr id="4" name="Table 4">
            <a:extLst>
              <a:ext uri="{FF2B5EF4-FFF2-40B4-BE49-F238E27FC236}">
                <a16:creationId xmlns:a16="http://schemas.microsoft.com/office/drawing/2014/main" id="{A59DFD19-E211-D9F2-D77B-20E051A79281}"/>
              </a:ext>
            </a:extLst>
          </p:cNvPr>
          <p:cNvGraphicFramePr>
            <a:graphicFrameLocks noGrp="1"/>
          </p:cNvGraphicFramePr>
          <p:nvPr>
            <p:ph idx="1"/>
            <p:extLst>
              <p:ext uri="{D42A27DB-BD31-4B8C-83A1-F6EECF244321}">
                <p14:modId xmlns:p14="http://schemas.microsoft.com/office/powerpoint/2010/main" val="3757883635"/>
              </p:ext>
            </p:extLst>
          </p:nvPr>
        </p:nvGraphicFramePr>
        <p:xfrm>
          <a:off x="117230" y="1201615"/>
          <a:ext cx="11907796" cy="5263416"/>
        </p:xfrm>
        <a:graphic>
          <a:graphicData uri="http://schemas.openxmlformats.org/drawingml/2006/table">
            <a:tbl>
              <a:tblPr firstRow="1" bandRow="1">
                <a:tableStyleId>{5C22544A-7EE6-4342-B048-85BDC9FD1C3A}</a:tableStyleId>
              </a:tblPr>
              <a:tblGrid>
                <a:gridCol w="525095">
                  <a:extLst>
                    <a:ext uri="{9D8B030D-6E8A-4147-A177-3AD203B41FA5}">
                      <a16:colId xmlns:a16="http://schemas.microsoft.com/office/drawing/2014/main" val="4203017458"/>
                    </a:ext>
                  </a:extLst>
                </a:gridCol>
                <a:gridCol w="3040673">
                  <a:extLst>
                    <a:ext uri="{9D8B030D-6E8A-4147-A177-3AD203B41FA5}">
                      <a16:colId xmlns:a16="http://schemas.microsoft.com/office/drawing/2014/main" val="198521420"/>
                    </a:ext>
                  </a:extLst>
                </a:gridCol>
                <a:gridCol w="708269">
                  <a:extLst>
                    <a:ext uri="{9D8B030D-6E8A-4147-A177-3AD203B41FA5}">
                      <a16:colId xmlns:a16="http://schemas.microsoft.com/office/drawing/2014/main" val="4135837909"/>
                    </a:ext>
                  </a:extLst>
                </a:gridCol>
                <a:gridCol w="5252199">
                  <a:extLst>
                    <a:ext uri="{9D8B030D-6E8A-4147-A177-3AD203B41FA5}">
                      <a16:colId xmlns:a16="http://schemas.microsoft.com/office/drawing/2014/main" val="1386245560"/>
                    </a:ext>
                  </a:extLst>
                </a:gridCol>
                <a:gridCol w="2381560">
                  <a:extLst>
                    <a:ext uri="{9D8B030D-6E8A-4147-A177-3AD203B41FA5}">
                      <a16:colId xmlns:a16="http://schemas.microsoft.com/office/drawing/2014/main" val="2487567448"/>
                    </a:ext>
                  </a:extLst>
                </a:gridCol>
              </a:tblGrid>
              <a:tr h="1315854">
                <a:tc>
                  <a:txBody>
                    <a:bodyPr/>
                    <a:lstStyle/>
                    <a:p>
                      <a:r>
                        <a:rPr lang="en-US" sz="1400" b="0"/>
                        <a:t>12.</a:t>
                      </a:r>
                    </a:p>
                  </a:txBody>
                  <a:tcPr/>
                </a:tc>
                <a:tc>
                  <a:txBody>
                    <a:bodyPr/>
                    <a:lstStyle/>
                    <a:p>
                      <a:r>
                        <a:rPr lang="en-US" sz="1400" b="0" err="1"/>
                        <a:t>Нээлттэй</a:t>
                      </a:r>
                      <a:r>
                        <a:rPr lang="en-US" sz="1400" b="0"/>
                        <a:t> </a:t>
                      </a:r>
                      <a:r>
                        <a:rPr lang="en-US" sz="1400" b="0" err="1"/>
                        <a:t>Говьсүмбэр</a:t>
                      </a:r>
                      <a:r>
                        <a:rPr lang="en-US" sz="1400" b="0"/>
                        <a:t> </a:t>
                      </a:r>
                    </a:p>
                  </a:txBody>
                  <a:tcPr/>
                </a:tc>
                <a:tc>
                  <a:txBody>
                    <a:bodyPr/>
                    <a:lstStyle/>
                    <a:p>
                      <a:r>
                        <a:rPr lang="en-US" sz="1400" b="0"/>
                        <a:t>90</a:t>
                      </a:r>
                    </a:p>
                  </a:txBody>
                  <a:tcPr/>
                </a:tc>
                <a:tc>
                  <a:txBody>
                    <a:bodyPr/>
                    <a:lstStyle/>
                    <a:p>
                      <a:r>
                        <a:rPr lang="en-US" sz="1400" b="0" err="1"/>
                        <a:t>Дутагдалтай</a:t>
                      </a:r>
                      <a:r>
                        <a:rPr lang="en-US" sz="1400" b="0"/>
                        <a:t> </a:t>
                      </a:r>
                      <a:r>
                        <a:rPr lang="en-US" sz="1400" b="0" err="1"/>
                        <a:t>мэргэжлийн</a:t>
                      </a:r>
                      <a:r>
                        <a:rPr lang="en-US" sz="1400" b="0"/>
                        <a:t> </a:t>
                      </a:r>
                      <a:r>
                        <a:rPr lang="en-US" sz="1400" b="0" err="1"/>
                        <a:t>судалгааг</a:t>
                      </a:r>
                      <a:r>
                        <a:rPr lang="en-US" sz="1400" b="0"/>
                        <a:t> 5 </a:t>
                      </a:r>
                      <a:r>
                        <a:rPr lang="en-US" sz="1400" b="0" err="1"/>
                        <a:t>сард</a:t>
                      </a:r>
                      <a:r>
                        <a:rPr lang="en-US" sz="1400" b="0"/>
                        <a:t> </a:t>
                      </a:r>
                      <a:r>
                        <a:rPr lang="en-US" sz="1400" b="0" err="1"/>
                        <a:t>нэгтгэж</a:t>
                      </a:r>
                      <a:r>
                        <a:rPr lang="en-US" sz="1400" b="0"/>
                        <a:t>, </a:t>
                      </a:r>
                      <a:r>
                        <a:rPr lang="en-US" sz="1400" b="0" err="1"/>
                        <a:t>оюутны</a:t>
                      </a:r>
                      <a:r>
                        <a:rPr lang="en-US" sz="1400" b="0"/>
                        <a:t> </a:t>
                      </a:r>
                      <a:r>
                        <a:rPr lang="en-US" sz="1400" b="0" err="1"/>
                        <a:t>тэтгэлэгт</a:t>
                      </a:r>
                      <a:r>
                        <a:rPr lang="en-US" sz="1400" b="0"/>
                        <a:t> </a:t>
                      </a:r>
                      <a:r>
                        <a:rPr lang="en-US" sz="1400" b="0" err="1"/>
                        <a:t>хамруулдаг</a:t>
                      </a:r>
                      <a:r>
                        <a:rPr lang="en-US" sz="1400" b="0"/>
                        <a:t>.</a:t>
                      </a:r>
                    </a:p>
                    <a:p>
                      <a:pPr lvl="0">
                        <a:buNone/>
                      </a:pPr>
                      <a:r>
                        <a:rPr lang="en-US" sz="1400" b="0"/>
                        <a:t>23 </a:t>
                      </a:r>
                      <a:r>
                        <a:rPr lang="en-US" sz="1400" b="0" err="1"/>
                        <a:t>багшид</a:t>
                      </a:r>
                      <a:r>
                        <a:rPr lang="en-US" sz="1400" b="0"/>
                        <a:t> </a:t>
                      </a:r>
                      <a:r>
                        <a:rPr lang="en-US" sz="1400" b="0" err="1"/>
                        <a:t>орон</a:t>
                      </a:r>
                      <a:r>
                        <a:rPr lang="en-US" sz="1400" b="0"/>
                        <a:t> </a:t>
                      </a:r>
                      <a:r>
                        <a:rPr lang="en-US" sz="1400" b="0" err="1"/>
                        <a:t>сууцны</a:t>
                      </a:r>
                      <a:r>
                        <a:rPr lang="en-US" sz="1400" b="0"/>
                        <a:t> </a:t>
                      </a:r>
                      <a:r>
                        <a:rPr lang="en-US" sz="1400" b="0" err="1"/>
                        <a:t>дэмжлэг</a:t>
                      </a:r>
                      <a:r>
                        <a:rPr lang="en-US" sz="1400" b="0"/>
                        <a:t> </a:t>
                      </a:r>
                      <a:r>
                        <a:rPr lang="en-US" sz="1400" b="0" err="1"/>
                        <a:t>үзүүлсэн</a:t>
                      </a:r>
                      <a:r>
                        <a:rPr lang="en-US" sz="1400" b="0"/>
                        <a:t>. "</a:t>
                      </a:r>
                      <a:r>
                        <a:rPr lang="en-US" sz="1400" b="0" err="1"/>
                        <a:t>Боловсролыг</a:t>
                      </a:r>
                      <a:r>
                        <a:rPr lang="en-US" sz="1400" b="0"/>
                        <a:t> </a:t>
                      </a:r>
                      <a:r>
                        <a:rPr lang="en-US" sz="1400" b="0" err="1"/>
                        <a:t>дэмжих</a:t>
                      </a:r>
                      <a:r>
                        <a:rPr lang="en-US" sz="1400" b="0"/>
                        <a:t>" </a:t>
                      </a:r>
                      <a:r>
                        <a:rPr lang="en-US" sz="1400" b="0" err="1"/>
                        <a:t>арга</a:t>
                      </a:r>
                      <a:r>
                        <a:rPr lang="en-US" sz="1400" b="0"/>
                        <a:t> </a:t>
                      </a:r>
                      <a:r>
                        <a:rPr lang="en-US" sz="1400" b="0" err="1"/>
                        <a:t>хэмжээнээс</a:t>
                      </a:r>
                      <a:r>
                        <a:rPr lang="en-US" sz="1400" b="0"/>
                        <a:t> 5 </a:t>
                      </a:r>
                      <a:r>
                        <a:rPr lang="en-US" sz="1400" b="0" err="1"/>
                        <a:t>багшийд</a:t>
                      </a:r>
                      <a:r>
                        <a:rPr lang="en-US" sz="1400" b="0"/>
                        <a:t> 10.0 </a:t>
                      </a:r>
                      <a:r>
                        <a:rPr lang="en-US" sz="1400" b="0" err="1"/>
                        <a:t>сая</a:t>
                      </a:r>
                      <a:r>
                        <a:rPr lang="en-US" sz="1400" b="0"/>
                        <a:t> </a:t>
                      </a:r>
                      <a:r>
                        <a:rPr lang="en-US" sz="1400" b="0" err="1"/>
                        <a:t>төгрөгийн</a:t>
                      </a:r>
                      <a:r>
                        <a:rPr lang="en-US" sz="1400" b="0"/>
                        <a:t> </a:t>
                      </a:r>
                      <a:r>
                        <a:rPr lang="en-US" sz="1400" b="0" err="1"/>
                        <a:t>дэмжлэг</a:t>
                      </a:r>
                      <a:r>
                        <a:rPr lang="en-US" sz="1400" b="0"/>
                        <a:t> </a:t>
                      </a:r>
                      <a:r>
                        <a:rPr lang="en-US" sz="1400" b="0" err="1"/>
                        <a:t>үзүүлсэн</a:t>
                      </a:r>
                      <a:r>
                        <a:rPr lang="en-US" sz="1400" b="0"/>
                        <a:t>.</a:t>
                      </a:r>
                    </a:p>
                    <a:p>
                      <a:pPr lvl="0">
                        <a:buNone/>
                      </a:pPr>
                      <a:r>
                        <a:rPr lang="en-US" sz="1400" b="0" err="1"/>
                        <a:t>Орон</a:t>
                      </a:r>
                      <a:r>
                        <a:rPr lang="en-US" sz="1400" b="0"/>
                        <a:t> </a:t>
                      </a:r>
                      <a:r>
                        <a:rPr lang="en-US" sz="1400" b="0" err="1"/>
                        <a:t>сууцны</a:t>
                      </a:r>
                      <a:r>
                        <a:rPr lang="en-US" sz="1400" b="0"/>
                        <a:t> </a:t>
                      </a:r>
                      <a:r>
                        <a:rPr lang="en-US" sz="1400" b="0" err="1"/>
                        <a:t>зээлд</a:t>
                      </a:r>
                      <a:r>
                        <a:rPr lang="en-US" sz="1400" b="0"/>
                        <a:t> 15 </a:t>
                      </a:r>
                      <a:r>
                        <a:rPr lang="en-US" sz="1400" b="0" err="1"/>
                        <a:t>багш</a:t>
                      </a:r>
                      <a:r>
                        <a:rPr lang="en-US" sz="1400" b="0"/>
                        <a:t> </a:t>
                      </a:r>
                      <a:r>
                        <a:rPr lang="en-US" sz="1400" b="0" err="1"/>
                        <a:t>хамрагдаад</a:t>
                      </a:r>
                      <a:r>
                        <a:rPr lang="en-US" sz="1400" b="0"/>
                        <a:t> </a:t>
                      </a:r>
                      <a:r>
                        <a:rPr lang="en-US" sz="1400" b="0" err="1"/>
                        <a:t>байна</a:t>
                      </a:r>
                      <a:r>
                        <a:rPr lang="en-US" sz="1400" b="0"/>
                        <a:t>.</a:t>
                      </a:r>
                    </a:p>
                  </a:txBody>
                  <a:tcPr/>
                </a:tc>
                <a:tc>
                  <a:txBody>
                    <a:bodyPr/>
                    <a:lstStyle/>
                    <a:p>
                      <a:endParaRPr lang="en-US" sz="1400" b="0"/>
                    </a:p>
                  </a:txBody>
                  <a:tcPr/>
                </a:tc>
                <a:extLst>
                  <a:ext uri="{0D108BD9-81ED-4DB2-BD59-A6C34878D82A}">
                    <a16:rowId xmlns:a16="http://schemas.microsoft.com/office/drawing/2014/main" val="1432091288"/>
                  </a:ext>
                </a:extLst>
              </a:tr>
              <a:tr h="1315854">
                <a:tc>
                  <a:txBody>
                    <a:bodyPr/>
                    <a:lstStyle/>
                    <a:p>
                      <a:r>
                        <a:rPr lang="en-US" sz="1400" b="0"/>
                        <a:t>13</a:t>
                      </a:r>
                    </a:p>
                  </a:txBody>
                  <a:tcPr/>
                </a:tc>
                <a:tc>
                  <a:txBody>
                    <a:bodyPr/>
                    <a:lstStyle/>
                    <a:p>
                      <a:r>
                        <a:rPr lang="en-US" sz="1400" b="0" err="1"/>
                        <a:t>Ногоон</a:t>
                      </a:r>
                      <a:r>
                        <a:rPr lang="en-US" sz="1400" b="0"/>
                        <a:t> </a:t>
                      </a:r>
                      <a:r>
                        <a:rPr lang="en-US" sz="1400" b="0" err="1"/>
                        <a:t>байгууламж</a:t>
                      </a:r>
                    </a:p>
                  </a:txBody>
                  <a:tcPr/>
                </a:tc>
                <a:tc>
                  <a:txBody>
                    <a:bodyPr/>
                    <a:lstStyle/>
                    <a:p>
                      <a:r>
                        <a:rPr lang="en-US" sz="1400" b="0"/>
                        <a:t>100</a:t>
                      </a:r>
                    </a:p>
                  </a:txBody>
                  <a:tcPr/>
                </a:tc>
                <a:tc>
                  <a:txBody>
                    <a:bodyPr/>
                    <a:lstStyle/>
                    <a:p>
                      <a:r>
                        <a:rPr lang="en-US" sz="1400" b="0" err="1"/>
                        <a:t>Байгууллагын</a:t>
                      </a:r>
                      <a:r>
                        <a:rPr lang="en-US" sz="1400" b="0"/>
                        <a:t> </a:t>
                      </a:r>
                      <a:r>
                        <a:rPr lang="en-US" sz="1400" b="0" err="1"/>
                        <a:t>хуваарьт</a:t>
                      </a:r>
                      <a:r>
                        <a:rPr lang="en-US" sz="1400" b="0"/>
                        <a:t> </a:t>
                      </a:r>
                      <a:r>
                        <a:rPr lang="en-US" sz="1400" b="0" err="1"/>
                        <a:t>ургаагүй</a:t>
                      </a:r>
                      <a:r>
                        <a:rPr lang="en-US" sz="1400" b="0"/>
                        <a:t> </a:t>
                      </a:r>
                      <a:r>
                        <a:rPr lang="en-US" sz="1400" b="0" err="1"/>
                        <a:t>модны</a:t>
                      </a:r>
                      <a:r>
                        <a:rPr lang="en-US" sz="1400" b="0"/>
                        <a:t> </a:t>
                      </a:r>
                      <a:r>
                        <a:rPr lang="en-US" sz="1400" b="0" err="1"/>
                        <a:t>оронд</a:t>
                      </a:r>
                      <a:r>
                        <a:rPr lang="en-US" sz="1400" b="0"/>
                        <a:t> БШУГ,2,5 </a:t>
                      </a:r>
                      <a:r>
                        <a:rPr lang="en-US" sz="1400" b="0" err="1"/>
                        <a:t>дугаар</a:t>
                      </a:r>
                      <a:r>
                        <a:rPr lang="en-US" sz="1400" b="0"/>
                        <a:t> </a:t>
                      </a:r>
                      <a:r>
                        <a:rPr lang="en-US" sz="1400" b="0" err="1"/>
                        <a:t>сургуультай</a:t>
                      </a:r>
                      <a:r>
                        <a:rPr lang="en-US" sz="1400" b="0"/>
                        <a:t> </a:t>
                      </a:r>
                      <a:r>
                        <a:rPr lang="en-US" sz="1400" b="0" err="1"/>
                        <a:t>хамтран</a:t>
                      </a:r>
                      <a:r>
                        <a:rPr lang="en-US" sz="1400" b="0"/>
                        <a:t> 110 </a:t>
                      </a:r>
                      <a:r>
                        <a:rPr lang="en-US" sz="1400" b="0" err="1"/>
                        <a:t>мод</a:t>
                      </a:r>
                      <a:r>
                        <a:rPr lang="en-US" sz="1400" b="0"/>
                        <a:t> </a:t>
                      </a:r>
                      <a:r>
                        <a:rPr lang="en-US" sz="1400" b="0" err="1"/>
                        <a:t>шинээр</a:t>
                      </a:r>
                      <a:r>
                        <a:rPr lang="en-US" sz="1400" b="0"/>
                        <a:t> </a:t>
                      </a:r>
                      <a:r>
                        <a:rPr lang="en-US" sz="1400" b="0" err="1"/>
                        <a:t>тарьж</a:t>
                      </a:r>
                      <a:r>
                        <a:rPr lang="en-US" sz="1400" b="0"/>
                        <a:t>, </a:t>
                      </a:r>
                      <a:r>
                        <a:rPr lang="en-US" sz="1400" b="0" err="1"/>
                        <a:t>арчилсан</a:t>
                      </a:r>
                      <a:r>
                        <a:rPr lang="en-US" sz="1400" b="0"/>
                        <a:t>. </a:t>
                      </a:r>
                      <a:r>
                        <a:rPr lang="en-US" sz="1400" b="0" err="1"/>
                        <a:t>Хот</a:t>
                      </a:r>
                      <a:r>
                        <a:rPr lang="en-US" sz="1400" b="0"/>
                        <a:t> </a:t>
                      </a:r>
                      <a:r>
                        <a:rPr lang="en-US" sz="1400" b="0" err="1"/>
                        <a:t>тохижуулахын</a:t>
                      </a:r>
                      <a:r>
                        <a:rPr lang="en-US" sz="1400" b="0"/>
                        <a:t> </a:t>
                      </a:r>
                      <a:r>
                        <a:rPr lang="en-US" sz="1400" b="0" err="1"/>
                        <a:t>хашаанд</a:t>
                      </a:r>
                      <a:r>
                        <a:rPr lang="en-US" sz="1400" b="0"/>
                        <a:t> 50 </a:t>
                      </a:r>
                      <a:r>
                        <a:rPr lang="en-US" sz="1400" b="0" err="1"/>
                        <a:t>мод</a:t>
                      </a:r>
                      <a:r>
                        <a:rPr lang="en-US" sz="1400" b="0"/>
                        <a:t> </a:t>
                      </a:r>
                      <a:r>
                        <a:rPr lang="en-US" sz="1400" b="0" err="1"/>
                        <a:t>тарьсан</a:t>
                      </a:r>
                      <a:r>
                        <a:rPr lang="en-US" sz="1400" b="0"/>
                        <a:t>.</a:t>
                      </a:r>
                    </a:p>
                  </a:txBody>
                  <a:tcPr/>
                </a:tc>
                <a:tc>
                  <a:txBody>
                    <a:bodyPr/>
                    <a:lstStyle/>
                    <a:p>
                      <a:endParaRPr lang="en-US" sz="1400" b="0"/>
                    </a:p>
                  </a:txBody>
                  <a:tcPr/>
                </a:tc>
                <a:extLst>
                  <a:ext uri="{0D108BD9-81ED-4DB2-BD59-A6C34878D82A}">
                    <a16:rowId xmlns:a16="http://schemas.microsoft.com/office/drawing/2014/main" val="4238286508"/>
                  </a:ext>
                </a:extLst>
              </a:tr>
              <a:tr h="1315854">
                <a:tc>
                  <a:txBody>
                    <a:bodyPr/>
                    <a:lstStyle/>
                    <a:p>
                      <a:r>
                        <a:rPr lang="en-US" sz="1400" b="0"/>
                        <a:t>14</a:t>
                      </a:r>
                    </a:p>
                  </a:txBody>
                  <a:tcPr/>
                </a:tc>
                <a:tc>
                  <a:txBody>
                    <a:bodyPr/>
                    <a:lstStyle/>
                    <a:p>
                      <a:r>
                        <a:rPr lang="en-US" sz="1400" b="0" err="1"/>
                        <a:t>Цахим</a:t>
                      </a:r>
                      <a:r>
                        <a:rPr lang="en-US" sz="1400" b="0"/>
                        <a:t> </a:t>
                      </a:r>
                      <a:r>
                        <a:rPr lang="en-US" sz="1400" b="0" err="1"/>
                        <a:t>шилжилт</a:t>
                      </a:r>
                    </a:p>
                  </a:txBody>
                  <a:tcPr/>
                </a:tc>
                <a:tc>
                  <a:txBody>
                    <a:bodyPr/>
                    <a:lstStyle/>
                    <a:p>
                      <a:r>
                        <a:rPr lang="en-US" sz="1400" b="0"/>
                        <a:t>90</a:t>
                      </a:r>
                    </a:p>
                  </a:txBody>
                  <a:tcPr/>
                </a:tc>
                <a:tc>
                  <a:txBody>
                    <a:bodyPr/>
                    <a:lstStyle/>
                    <a:p>
                      <a:r>
                        <a:rPr lang="en-US" sz="1400" b="0"/>
                        <a:t>Е-</a:t>
                      </a:r>
                      <a:r>
                        <a:rPr lang="en-US" sz="1400" b="0" err="1"/>
                        <a:t>Монгол</a:t>
                      </a:r>
                      <a:r>
                        <a:rPr lang="en-US" sz="1400" b="0"/>
                        <a:t> </a:t>
                      </a:r>
                      <a:r>
                        <a:rPr lang="en-US" sz="1400" b="0" err="1"/>
                        <a:t>үйлчилгээний</a:t>
                      </a:r>
                      <a:r>
                        <a:rPr lang="en-US" sz="1400" b="0"/>
                        <a:t> </a:t>
                      </a:r>
                      <a:r>
                        <a:rPr lang="en-US" sz="1400" b="0" err="1"/>
                        <a:t>талаар</a:t>
                      </a:r>
                      <a:r>
                        <a:rPr lang="en-US" sz="1400" b="0"/>
                        <a:t> 287 </a:t>
                      </a:r>
                      <a:r>
                        <a:rPr lang="en-US" sz="1400" b="0" err="1"/>
                        <a:t>багш</a:t>
                      </a:r>
                      <a:r>
                        <a:rPr lang="en-US" sz="1400" b="0"/>
                        <a:t>, </a:t>
                      </a:r>
                      <a:r>
                        <a:rPr lang="en-US" sz="1400" b="0" err="1"/>
                        <a:t>иргэдэд</a:t>
                      </a:r>
                      <a:r>
                        <a:rPr lang="en-US" sz="1400" b="0"/>
                        <a:t> </a:t>
                      </a:r>
                      <a:r>
                        <a:rPr lang="en-US" sz="1400" b="0" err="1"/>
                        <a:t>мэдээлэл</a:t>
                      </a:r>
                      <a:r>
                        <a:rPr lang="en-US" sz="1400" b="0"/>
                        <a:t> </a:t>
                      </a:r>
                      <a:r>
                        <a:rPr lang="en-US" sz="1400" b="0" err="1"/>
                        <a:t>сургалт</a:t>
                      </a:r>
                      <a:r>
                        <a:rPr lang="en-US" sz="1400" b="0"/>
                        <a:t> </a:t>
                      </a:r>
                      <a:r>
                        <a:rPr lang="en-US" sz="1400" b="0" err="1"/>
                        <a:t>хийсэн</a:t>
                      </a:r>
                      <a:r>
                        <a:rPr lang="en-US" sz="1400" b="0"/>
                        <a:t>. </a:t>
                      </a:r>
                      <a:r>
                        <a:rPr lang="en-US" sz="1400" b="0" err="1"/>
                        <a:t>Бүх</a:t>
                      </a:r>
                      <a:r>
                        <a:rPr lang="en-US" sz="1400" b="0"/>
                        <a:t> </a:t>
                      </a:r>
                      <a:r>
                        <a:rPr lang="en-US" sz="1400" b="0" err="1"/>
                        <a:t>төрлийн</a:t>
                      </a:r>
                      <a:r>
                        <a:rPr lang="en-US" sz="1400" b="0"/>
                        <a:t> </a:t>
                      </a:r>
                      <a:r>
                        <a:rPr lang="en-US" sz="1400" b="0" err="1"/>
                        <a:t>сургалтын</a:t>
                      </a:r>
                      <a:r>
                        <a:rPr lang="en-US" sz="1400" b="0"/>
                        <a:t> </a:t>
                      </a:r>
                      <a:r>
                        <a:rPr lang="en-US" sz="1400" b="0" err="1"/>
                        <a:t>байгууллагын</a:t>
                      </a:r>
                      <a:r>
                        <a:rPr lang="en-US" sz="1400" b="0"/>
                        <a:t> </a:t>
                      </a:r>
                      <a:r>
                        <a:rPr lang="en-US" sz="1400" b="0" err="1"/>
                        <a:t>зөвшөөрөл</a:t>
                      </a:r>
                      <a:r>
                        <a:rPr lang="en-US" sz="1400" b="0"/>
                        <a:t> Е-</a:t>
                      </a:r>
                      <a:r>
                        <a:rPr lang="en-US" sz="1400" b="0" err="1"/>
                        <a:t>Монголоор</a:t>
                      </a:r>
                      <a:r>
                        <a:rPr lang="en-US" sz="1400" b="0"/>
                        <a:t> </a:t>
                      </a:r>
                      <a:r>
                        <a:rPr lang="en-US" sz="1400" b="0" err="1"/>
                        <a:t>хийгдэж</a:t>
                      </a:r>
                      <a:r>
                        <a:rPr lang="en-US" sz="1400" b="0"/>
                        <a:t> </a:t>
                      </a:r>
                      <a:r>
                        <a:rPr lang="en-US" sz="1400" b="0" err="1"/>
                        <a:t>байна</a:t>
                      </a:r>
                      <a:r>
                        <a:rPr lang="en-US" sz="1400" b="0"/>
                        <a:t>. </a:t>
                      </a:r>
                      <a:r>
                        <a:rPr lang="en-US" sz="1400" b="0" err="1"/>
                        <a:t>Энэ</a:t>
                      </a:r>
                      <a:r>
                        <a:rPr lang="en-US" sz="1400" b="0"/>
                        <a:t> </a:t>
                      </a:r>
                      <a:r>
                        <a:rPr lang="en-US" sz="1400" b="0" err="1"/>
                        <a:t>хичээлийн</a:t>
                      </a:r>
                      <a:r>
                        <a:rPr lang="en-US" sz="1400" b="0"/>
                        <a:t> </a:t>
                      </a:r>
                      <a:r>
                        <a:rPr lang="en-US" sz="1400" b="0" err="1"/>
                        <a:t>жилээс</a:t>
                      </a:r>
                      <a:r>
                        <a:rPr lang="en-US" sz="1400" b="0"/>
                        <a:t> </a:t>
                      </a:r>
                      <a:r>
                        <a:rPr lang="en-US" sz="1400" b="0" err="1"/>
                        <a:t>цэцэрлэг</a:t>
                      </a:r>
                      <a:r>
                        <a:rPr lang="en-US" sz="1400" b="0"/>
                        <a:t>, </a:t>
                      </a:r>
                      <a:r>
                        <a:rPr lang="en-US" sz="1400" b="0" err="1"/>
                        <a:t>сургуулийн</a:t>
                      </a:r>
                      <a:r>
                        <a:rPr lang="en-US" sz="1400" b="0"/>
                        <a:t> </a:t>
                      </a:r>
                      <a:r>
                        <a:rPr lang="en-US" sz="1400" b="0" err="1"/>
                        <a:t>бүртгэл</a:t>
                      </a:r>
                      <a:r>
                        <a:rPr lang="en-US" sz="1400" b="0"/>
                        <a:t> </a:t>
                      </a:r>
                      <a:r>
                        <a:rPr lang="en-US" sz="1400" b="0" err="1"/>
                        <a:t>хийгдэнэ</a:t>
                      </a:r>
                      <a:r>
                        <a:rPr lang="en-US" sz="1400" b="0"/>
                        <a:t>.</a:t>
                      </a:r>
                    </a:p>
                  </a:txBody>
                  <a:tcPr/>
                </a:tc>
                <a:tc>
                  <a:txBody>
                    <a:bodyPr/>
                    <a:lstStyle/>
                    <a:p>
                      <a:endParaRPr lang="en-US" sz="1400" b="0"/>
                    </a:p>
                  </a:txBody>
                  <a:tcPr/>
                </a:tc>
                <a:extLst>
                  <a:ext uri="{0D108BD9-81ED-4DB2-BD59-A6C34878D82A}">
                    <a16:rowId xmlns:a16="http://schemas.microsoft.com/office/drawing/2014/main" val="2855918001"/>
                  </a:ext>
                </a:extLst>
              </a:tr>
              <a:tr h="1315854">
                <a:tc>
                  <a:txBody>
                    <a:bodyPr/>
                    <a:lstStyle/>
                    <a:p>
                      <a:r>
                        <a:rPr lang="en-US" sz="1400" b="0"/>
                        <a:t>15</a:t>
                      </a:r>
                    </a:p>
                  </a:txBody>
                  <a:tcPr/>
                </a:tc>
                <a:tc>
                  <a:txBody>
                    <a:bodyPr/>
                    <a:lstStyle/>
                    <a:p>
                      <a:r>
                        <a:rPr lang="en-US" sz="1400" b="0" err="1"/>
                        <a:t>Хог</a:t>
                      </a:r>
                      <a:r>
                        <a:rPr lang="en-US" sz="1400" b="0"/>
                        <a:t> </a:t>
                      </a:r>
                      <a:r>
                        <a:rPr lang="en-US" sz="1400" b="0" err="1"/>
                        <a:t>хаягдлын</a:t>
                      </a:r>
                      <a:r>
                        <a:rPr lang="en-US" sz="1400" b="0"/>
                        <a:t> </a:t>
                      </a:r>
                      <a:r>
                        <a:rPr lang="en-US" sz="1400" b="0" err="1"/>
                        <a:t>менежмент</a:t>
                      </a:r>
                    </a:p>
                  </a:txBody>
                  <a:tcPr/>
                </a:tc>
                <a:tc>
                  <a:txBody>
                    <a:bodyPr/>
                    <a:lstStyle/>
                    <a:p>
                      <a:r>
                        <a:rPr lang="en-US" sz="1400" b="0"/>
                        <a:t>100</a:t>
                      </a:r>
                    </a:p>
                  </a:txBody>
                  <a:tcPr/>
                </a:tc>
                <a:tc>
                  <a:txBody>
                    <a:bodyPr/>
                    <a:lstStyle/>
                    <a:p>
                      <a:r>
                        <a:rPr lang="en-US" sz="1400" b="0" err="1"/>
                        <a:t>Байгууллагын</a:t>
                      </a:r>
                      <a:r>
                        <a:rPr lang="en-US" sz="1400" b="0"/>
                        <a:t> </a:t>
                      </a:r>
                      <a:r>
                        <a:rPr lang="en-US" sz="1400" b="0" err="1"/>
                        <a:t>хуваарьт</a:t>
                      </a:r>
                      <a:r>
                        <a:rPr lang="en-US" sz="1400" b="0"/>
                        <a:t> </a:t>
                      </a:r>
                      <a:r>
                        <a:rPr lang="en-US" sz="1400" b="0" err="1"/>
                        <a:t>газрын</a:t>
                      </a:r>
                      <a:r>
                        <a:rPr lang="en-US" sz="1400" b="0"/>
                        <a:t> </a:t>
                      </a:r>
                      <a:r>
                        <a:rPr lang="en-US" sz="1400" b="0" err="1"/>
                        <a:t>цэвэрлэгээг</a:t>
                      </a:r>
                      <a:r>
                        <a:rPr lang="en-US" sz="1400" b="0"/>
                        <a:t> </a:t>
                      </a:r>
                      <a:r>
                        <a:rPr lang="en-US" sz="1400" b="0" err="1"/>
                        <a:t>тогтмол</a:t>
                      </a:r>
                      <a:r>
                        <a:rPr lang="en-US" sz="1400" b="0"/>
                        <a:t> </a:t>
                      </a:r>
                      <a:r>
                        <a:rPr lang="en-US" sz="1400" b="0" err="1"/>
                        <a:t>хийж</a:t>
                      </a:r>
                      <a:r>
                        <a:rPr lang="en-US" sz="1400" b="0"/>
                        <a:t>, </a:t>
                      </a:r>
                      <a:r>
                        <a:rPr lang="en-US" sz="1400" b="0" err="1"/>
                        <a:t>цахим</a:t>
                      </a:r>
                      <a:r>
                        <a:rPr lang="en-US" sz="1400" b="0"/>
                        <a:t> </a:t>
                      </a:r>
                      <a:r>
                        <a:rPr lang="en-US" sz="1400" b="0" err="1"/>
                        <a:t>хуудсанд</a:t>
                      </a:r>
                      <a:r>
                        <a:rPr lang="en-US" sz="1400" b="0"/>
                        <a:t> </a:t>
                      </a:r>
                      <a:r>
                        <a:rPr lang="en-US" sz="1400" b="0" err="1"/>
                        <a:t>байршуулсан</a:t>
                      </a:r>
                      <a:r>
                        <a:rPr lang="en-US" sz="1400" b="0"/>
                        <a:t>.</a:t>
                      </a:r>
                    </a:p>
                  </a:txBody>
                  <a:tcPr/>
                </a:tc>
                <a:tc>
                  <a:txBody>
                    <a:bodyPr/>
                    <a:lstStyle/>
                    <a:p>
                      <a:endParaRPr lang="en-US" sz="1400" b="0"/>
                    </a:p>
                  </a:txBody>
                  <a:tcPr/>
                </a:tc>
                <a:extLst>
                  <a:ext uri="{0D108BD9-81ED-4DB2-BD59-A6C34878D82A}">
                    <a16:rowId xmlns:a16="http://schemas.microsoft.com/office/drawing/2014/main" val="3158843611"/>
                  </a:ext>
                </a:extLst>
              </a:tr>
            </a:tbl>
          </a:graphicData>
        </a:graphic>
      </p:graphicFrame>
    </p:spTree>
    <p:extLst>
      <p:ext uri="{BB962C8B-B14F-4D97-AF65-F5344CB8AC3E}">
        <p14:creationId xmlns:p14="http://schemas.microsoft.com/office/powerpoint/2010/main" val="180396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52C5-3370-EA51-A6D5-07A8890D04DC}"/>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29D8F07E-1A44-1139-EBF8-8FB650CA9041}"/>
              </a:ext>
            </a:extLst>
          </p:cNvPr>
          <p:cNvGraphicFramePr>
            <a:graphicFrameLocks noGrp="1"/>
          </p:cNvGraphicFramePr>
          <p:nvPr>
            <p:ph idx="1"/>
            <p:extLst>
              <p:ext uri="{D42A27DB-BD31-4B8C-83A1-F6EECF244321}">
                <p14:modId xmlns:p14="http://schemas.microsoft.com/office/powerpoint/2010/main" val="271601944"/>
              </p:ext>
            </p:extLst>
          </p:nvPr>
        </p:nvGraphicFramePr>
        <p:xfrm>
          <a:off x="107461" y="1826846"/>
          <a:ext cx="11883376" cy="5883176"/>
        </p:xfrm>
        <a:graphic>
          <a:graphicData uri="http://schemas.openxmlformats.org/drawingml/2006/table">
            <a:tbl>
              <a:tblPr firstRow="1" bandRow="1">
                <a:tableStyleId>{5C22544A-7EE6-4342-B048-85BDC9FD1C3A}</a:tableStyleId>
              </a:tblPr>
              <a:tblGrid>
                <a:gridCol w="867019">
                  <a:extLst>
                    <a:ext uri="{9D8B030D-6E8A-4147-A177-3AD203B41FA5}">
                      <a16:colId xmlns:a16="http://schemas.microsoft.com/office/drawing/2014/main" val="2519176536"/>
                    </a:ext>
                  </a:extLst>
                </a:gridCol>
                <a:gridCol w="2772018">
                  <a:extLst>
                    <a:ext uri="{9D8B030D-6E8A-4147-A177-3AD203B41FA5}">
                      <a16:colId xmlns:a16="http://schemas.microsoft.com/office/drawing/2014/main" val="816179524"/>
                    </a:ext>
                  </a:extLst>
                </a:gridCol>
                <a:gridCol w="891442">
                  <a:extLst>
                    <a:ext uri="{9D8B030D-6E8A-4147-A177-3AD203B41FA5}">
                      <a16:colId xmlns:a16="http://schemas.microsoft.com/office/drawing/2014/main" val="1337293574"/>
                    </a:ext>
                  </a:extLst>
                </a:gridCol>
                <a:gridCol w="4976221">
                  <a:extLst>
                    <a:ext uri="{9D8B030D-6E8A-4147-A177-3AD203B41FA5}">
                      <a16:colId xmlns:a16="http://schemas.microsoft.com/office/drawing/2014/main" val="518557384"/>
                    </a:ext>
                  </a:extLst>
                </a:gridCol>
                <a:gridCol w="2376676">
                  <a:extLst>
                    <a:ext uri="{9D8B030D-6E8A-4147-A177-3AD203B41FA5}">
                      <a16:colId xmlns:a16="http://schemas.microsoft.com/office/drawing/2014/main" val="1080883095"/>
                    </a:ext>
                  </a:extLst>
                </a:gridCol>
              </a:tblGrid>
              <a:tr h="1249948">
                <a:tc>
                  <a:txBody>
                    <a:bodyPr/>
                    <a:lstStyle/>
                    <a:p>
                      <a:r>
                        <a:rPr lang="en-US" sz="1400" b="0" dirty="0">
                          <a:latin typeface="Arial"/>
                        </a:rPr>
                        <a:t>16.</a:t>
                      </a:r>
                    </a:p>
                  </a:txBody>
                  <a:tcPr/>
                </a:tc>
                <a:tc>
                  <a:txBody>
                    <a:bodyPr/>
                    <a:lstStyle/>
                    <a:p>
                      <a:r>
                        <a:rPr lang="en-US" sz="1400" b="0" dirty="0" err="1">
                          <a:latin typeface="Arial"/>
                        </a:rPr>
                        <a:t>Аймгийн</a:t>
                      </a:r>
                      <a:r>
                        <a:rPr lang="en-US" sz="1400" b="0" dirty="0">
                          <a:latin typeface="Arial"/>
                        </a:rPr>
                        <a:t> </a:t>
                      </a:r>
                      <a:r>
                        <a:rPr lang="en-US" sz="1400" b="0" dirty="0" err="1">
                          <a:latin typeface="Arial"/>
                        </a:rPr>
                        <a:t>хөгжлийн</a:t>
                      </a:r>
                      <a:r>
                        <a:rPr lang="en-US" sz="1400" b="0" dirty="0">
                          <a:latin typeface="Arial"/>
                        </a:rPr>
                        <a:t> </a:t>
                      </a:r>
                      <a:r>
                        <a:rPr lang="en-US" sz="1400" b="0" dirty="0" err="1">
                          <a:latin typeface="Arial"/>
                        </a:rPr>
                        <a:t>жилийн</a:t>
                      </a:r>
                      <a:r>
                        <a:rPr lang="en-US" sz="1400" b="0" dirty="0">
                          <a:latin typeface="Arial"/>
                        </a:rPr>
                        <a:t> </a:t>
                      </a:r>
                      <a:r>
                        <a:rPr lang="en-US" sz="1400" b="0" dirty="0" err="1">
                          <a:latin typeface="Arial"/>
                        </a:rPr>
                        <a:t>төлөвлөгөөний</a:t>
                      </a:r>
                      <a:r>
                        <a:rPr lang="en-US" sz="1400" b="0" dirty="0">
                          <a:latin typeface="Arial"/>
                        </a:rPr>
                        <a:t> </a:t>
                      </a:r>
                      <a:r>
                        <a:rPr lang="en-US" sz="1400" b="0" dirty="0" err="1">
                          <a:latin typeface="Arial"/>
                        </a:rPr>
                        <a:t>хэрэгжилт</a:t>
                      </a:r>
                    </a:p>
                  </a:txBody>
                  <a:tcPr/>
                </a:tc>
                <a:tc>
                  <a:txBody>
                    <a:bodyPr/>
                    <a:lstStyle/>
                    <a:p>
                      <a:r>
                        <a:rPr lang="en-US" sz="1400" b="0" dirty="0">
                          <a:latin typeface="Arial"/>
                        </a:rPr>
                        <a:t>83.3</a:t>
                      </a:r>
                    </a:p>
                  </a:txBody>
                  <a:tcPr/>
                </a:tc>
                <a:tc>
                  <a:txBody>
                    <a:bodyPr/>
                    <a:lstStyle/>
                    <a:p>
                      <a:r>
                        <a:rPr lang="en-US" sz="1400" b="0" dirty="0">
                          <a:latin typeface="Arial"/>
                        </a:rPr>
                        <a:t>СӨБ -</a:t>
                      </a:r>
                      <a:r>
                        <a:rPr lang="en-US" sz="1400" b="0" dirty="0" err="1">
                          <a:latin typeface="Arial"/>
                        </a:rPr>
                        <a:t>ын</a:t>
                      </a:r>
                      <a:r>
                        <a:rPr lang="en-US" sz="1400" b="0" dirty="0">
                          <a:latin typeface="Arial"/>
                        </a:rPr>
                        <a:t> </a:t>
                      </a:r>
                      <a:r>
                        <a:rPr lang="en-US" sz="1400" b="0" dirty="0" err="1">
                          <a:latin typeface="Arial"/>
                        </a:rPr>
                        <a:t>хамрагдалт</a:t>
                      </a:r>
                      <a:r>
                        <a:rPr lang="en-US" sz="1400" b="0" dirty="0">
                          <a:latin typeface="Arial"/>
                        </a:rPr>
                        <a:t> 93.3%</a:t>
                      </a:r>
                    </a:p>
                    <a:p>
                      <a:pPr lvl="0">
                        <a:buNone/>
                      </a:pPr>
                      <a:r>
                        <a:rPr lang="en-US" sz="1400" b="0" dirty="0">
                          <a:latin typeface="Arial"/>
                        </a:rPr>
                        <a:t>"</a:t>
                      </a:r>
                      <a:r>
                        <a:rPr lang="en-US" sz="1400" b="0" dirty="0" err="1">
                          <a:latin typeface="Arial"/>
                        </a:rPr>
                        <a:t>Чадварлаг</a:t>
                      </a:r>
                      <a:r>
                        <a:rPr lang="en-US" sz="1400" b="0" dirty="0">
                          <a:latin typeface="Arial"/>
                        </a:rPr>
                        <a:t> </a:t>
                      </a:r>
                      <a:r>
                        <a:rPr lang="en-US" sz="1400" b="0" dirty="0" err="1">
                          <a:latin typeface="Arial"/>
                        </a:rPr>
                        <a:t>багш</a:t>
                      </a:r>
                      <a:r>
                        <a:rPr lang="en-US" sz="1400" b="0" dirty="0">
                          <a:latin typeface="Arial"/>
                        </a:rPr>
                        <a:t>" </a:t>
                      </a:r>
                      <a:r>
                        <a:rPr lang="en-US" sz="1400" b="0" dirty="0" err="1">
                          <a:latin typeface="Arial"/>
                        </a:rPr>
                        <a:t>хөтөлбөр</a:t>
                      </a:r>
                      <a:r>
                        <a:rPr lang="en-US" sz="1400" b="0" dirty="0">
                          <a:latin typeface="Arial"/>
                        </a:rPr>
                        <a:t>, </a:t>
                      </a:r>
                      <a:r>
                        <a:rPr lang="en-US" sz="1400" b="0" dirty="0" err="1">
                          <a:latin typeface="Arial"/>
                        </a:rPr>
                        <a:t>удирдамж</a:t>
                      </a:r>
                      <a:r>
                        <a:rPr lang="en-US" sz="1400" b="0" dirty="0">
                          <a:latin typeface="Arial"/>
                        </a:rPr>
                        <a:t> </a:t>
                      </a:r>
                      <a:r>
                        <a:rPr lang="en-US" sz="1400" b="0" dirty="0" err="1">
                          <a:latin typeface="Arial"/>
                        </a:rPr>
                        <a:t>батлагдсан</a:t>
                      </a:r>
                      <a:r>
                        <a:rPr lang="en-US" sz="1400" b="0" dirty="0">
                          <a:latin typeface="Arial"/>
                        </a:rPr>
                        <a:t>.</a:t>
                      </a:r>
                    </a:p>
                    <a:p>
                      <a:pPr lvl="0">
                        <a:buNone/>
                      </a:pPr>
                      <a:r>
                        <a:rPr lang="en-US" sz="1400" b="0" dirty="0">
                          <a:latin typeface="Arial"/>
                        </a:rPr>
                        <a:t>"</a:t>
                      </a:r>
                      <a:r>
                        <a:rPr lang="en-US" sz="1400" b="0" dirty="0" err="1">
                          <a:latin typeface="Arial"/>
                        </a:rPr>
                        <a:t>Оюутны</a:t>
                      </a:r>
                      <a:r>
                        <a:rPr lang="en-US" sz="1400" b="0" dirty="0">
                          <a:latin typeface="Arial"/>
                        </a:rPr>
                        <a:t> </a:t>
                      </a:r>
                      <a:r>
                        <a:rPr lang="en-US" sz="1400" b="0" dirty="0" err="1">
                          <a:latin typeface="Arial"/>
                        </a:rPr>
                        <a:t>тэтгэлэг</a:t>
                      </a:r>
                      <a:r>
                        <a:rPr lang="en-US" sz="1400" b="0" dirty="0">
                          <a:latin typeface="Arial"/>
                        </a:rPr>
                        <a:t>" </a:t>
                      </a:r>
                      <a:r>
                        <a:rPr lang="en-US" sz="1400" b="0" dirty="0" err="1">
                          <a:latin typeface="Arial"/>
                        </a:rPr>
                        <a:t>олгоно</a:t>
                      </a:r>
                      <a:r>
                        <a:rPr lang="en-US" sz="1400" b="0" dirty="0">
                          <a:latin typeface="Arial"/>
                        </a:rPr>
                        <a:t>.</a:t>
                      </a:r>
                    </a:p>
                    <a:p>
                      <a:pPr lvl="0">
                        <a:buNone/>
                      </a:pPr>
                      <a:r>
                        <a:rPr lang="en-US" sz="1400" b="0" dirty="0">
                          <a:latin typeface="Arial"/>
                        </a:rPr>
                        <a:t>5 </a:t>
                      </a:r>
                      <a:r>
                        <a:rPr lang="en-US" sz="1400" b="0" dirty="0" err="1">
                          <a:latin typeface="Arial"/>
                        </a:rPr>
                        <a:t>багш</a:t>
                      </a:r>
                      <a:r>
                        <a:rPr lang="en-US" sz="1400" b="0" dirty="0">
                          <a:latin typeface="Arial"/>
                        </a:rPr>
                        <a:t> </a:t>
                      </a:r>
                      <a:r>
                        <a:rPr lang="en-US" sz="1400" b="0" dirty="0" err="1">
                          <a:latin typeface="Arial"/>
                        </a:rPr>
                        <a:t>нарт</a:t>
                      </a:r>
                      <a:r>
                        <a:rPr lang="en-US" sz="1400" b="0" dirty="0">
                          <a:latin typeface="Arial"/>
                        </a:rPr>
                        <a:t> </a:t>
                      </a:r>
                      <a:r>
                        <a:rPr lang="en-US" sz="1400" b="0" dirty="0" err="1">
                          <a:latin typeface="Arial"/>
                        </a:rPr>
                        <a:t>орон</a:t>
                      </a:r>
                      <a:r>
                        <a:rPr lang="en-US" sz="1400" b="0" dirty="0">
                          <a:latin typeface="Arial"/>
                        </a:rPr>
                        <a:t> </a:t>
                      </a:r>
                      <a:r>
                        <a:rPr lang="en-US" sz="1400" b="0" dirty="0" err="1">
                          <a:latin typeface="Arial"/>
                        </a:rPr>
                        <a:t>сууцны</a:t>
                      </a:r>
                      <a:r>
                        <a:rPr lang="en-US" sz="1400" b="0" dirty="0">
                          <a:latin typeface="Arial"/>
                        </a:rPr>
                        <a:t> </a:t>
                      </a:r>
                      <a:r>
                        <a:rPr lang="en-US" sz="1400" b="0" dirty="0" err="1">
                          <a:latin typeface="Arial"/>
                        </a:rPr>
                        <a:t>дэмжлэг</a:t>
                      </a:r>
                      <a:r>
                        <a:rPr lang="en-US" sz="1400" b="0" dirty="0">
                          <a:latin typeface="Arial"/>
                        </a:rPr>
                        <a:t> </a:t>
                      </a:r>
                      <a:r>
                        <a:rPr lang="en-US" sz="1400" b="0" dirty="0" err="1">
                          <a:latin typeface="Arial"/>
                        </a:rPr>
                        <a:t>олгосон</a:t>
                      </a:r>
                      <a:r>
                        <a:rPr lang="en-US" sz="1400" b="0" dirty="0">
                          <a:latin typeface="Arial"/>
                        </a:rPr>
                        <a:t>.</a:t>
                      </a:r>
                    </a:p>
                    <a:p>
                      <a:pPr lvl="0">
                        <a:buNone/>
                      </a:pPr>
                      <a:r>
                        <a:rPr lang="en-US" sz="1400" b="0" dirty="0" err="1">
                          <a:latin typeface="Arial"/>
                        </a:rPr>
                        <a:t>Хөрөнгө</a:t>
                      </a:r>
                      <a:r>
                        <a:rPr lang="en-US" sz="1400" b="0" dirty="0">
                          <a:latin typeface="Arial"/>
                        </a:rPr>
                        <a:t> </a:t>
                      </a:r>
                      <a:r>
                        <a:rPr lang="en-US" sz="1400" b="0" dirty="0" err="1">
                          <a:latin typeface="Arial"/>
                        </a:rPr>
                        <a:t>оруулат</a:t>
                      </a:r>
                      <a:r>
                        <a:rPr lang="en-US" sz="1400" b="0" dirty="0">
                          <a:latin typeface="Arial"/>
                        </a:rPr>
                        <a:t> </a:t>
                      </a:r>
                      <a:r>
                        <a:rPr lang="en-US" sz="1400" b="0" dirty="0" err="1">
                          <a:latin typeface="Arial"/>
                        </a:rPr>
                        <a:t>тогтвортой</a:t>
                      </a:r>
                      <a:r>
                        <a:rPr lang="en-US" sz="1400" b="0" dirty="0">
                          <a:latin typeface="Arial"/>
                        </a:rPr>
                        <a:t> </a:t>
                      </a:r>
                      <a:r>
                        <a:rPr lang="en-US" sz="1400" b="0" dirty="0" err="1">
                          <a:latin typeface="Arial"/>
                        </a:rPr>
                        <a:t>нэмэгдэж</a:t>
                      </a:r>
                      <a:r>
                        <a:rPr lang="en-US" sz="1400" b="0" dirty="0">
                          <a:latin typeface="Arial"/>
                        </a:rPr>
                        <a:t> </a:t>
                      </a:r>
                      <a:r>
                        <a:rPr lang="en-US" sz="1400" b="0" dirty="0" err="1">
                          <a:latin typeface="Arial"/>
                        </a:rPr>
                        <a:t>байна</a:t>
                      </a:r>
                      <a:r>
                        <a:rPr lang="en-US" sz="1400" b="0" dirty="0">
                          <a:latin typeface="Arial"/>
                        </a:rPr>
                        <a:t>.</a:t>
                      </a:r>
                    </a:p>
                    <a:p>
                      <a:pPr lvl="0">
                        <a:buNone/>
                      </a:pPr>
                      <a:endParaRPr lang="en-US" sz="1400" b="0">
                        <a:latin typeface="Arial"/>
                      </a:endParaRPr>
                    </a:p>
                  </a:txBody>
                  <a:tcPr/>
                </a:tc>
                <a:tc>
                  <a:txBody>
                    <a:bodyPr/>
                    <a:lstStyle/>
                    <a:p>
                      <a:r>
                        <a:rPr lang="en-US" sz="1400" b="0" dirty="0" err="1">
                          <a:latin typeface="Arial"/>
                        </a:rPr>
                        <a:t>Багш</a:t>
                      </a:r>
                      <a:r>
                        <a:rPr lang="en-US" sz="1400" b="0" dirty="0">
                          <a:latin typeface="Arial"/>
                        </a:rPr>
                        <a:t> </a:t>
                      </a:r>
                      <a:r>
                        <a:rPr lang="en-US" sz="1400" b="0" dirty="0" err="1">
                          <a:latin typeface="Arial"/>
                        </a:rPr>
                        <a:t>бүрт</a:t>
                      </a:r>
                      <a:r>
                        <a:rPr lang="en-US" sz="1400" b="0" dirty="0">
                          <a:latin typeface="Arial"/>
                        </a:rPr>
                        <a:t> </a:t>
                      </a:r>
                      <a:r>
                        <a:rPr lang="en-US" sz="1400" b="0" dirty="0" err="1">
                          <a:latin typeface="Arial"/>
                        </a:rPr>
                        <a:t>компьютер</a:t>
                      </a:r>
                      <a:r>
                        <a:rPr lang="en-US" sz="1400" b="0" dirty="0">
                          <a:latin typeface="Arial"/>
                        </a:rPr>
                        <a:t> </a:t>
                      </a:r>
                      <a:r>
                        <a:rPr lang="en-US" sz="1400" b="0" dirty="0" err="1">
                          <a:latin typeface="Arial"/>
                        </a:rPr>
                        <a:t>хөтөлбөрт</a:t>
                      </a:r>
                      <a:r>
                        <a:rPr lang="en-US" sz="1400" b="0" dirty="0">
                          <a:latin typeface="Arial"/>
                        </a:rPr>
                        <a:t> </a:t>
                      </a:r>
                      <a:r>
                        <a:rPr lang="en-US" sz="1400" b="0" dirty="0" err="1">
                          <a:latin typeface="Arial"/>
                        </a:rPr>
                        <a:t>орон</a:t>
                      </a:r>
                      <a:r>
                        <a:rPr lang="en-US" sz="1400" b="0" dirty="0">
                          <a:latin typeface="Arial"/>
                        </a:rPr>
                        <a:t> </a:t>
                      </a:r>
                      <a:r>
                        <a:rPr lang="en-US" sz="1400" b="0" dirty="0" err="1">
                          <a:latin typeface="Arial"/>
                        </a:rPr>
                        <a:t>нутгаас</a:t>
                      </a:r>
                      <a:r>
                        <a:rPr lang="en-US" sz="1400" b="0" dirty="0">
                          <a:latin typeface="Arial"/>
                        </a:rPr>
                        <a:t> </a:t>
                      </a:r>
                      <a:r>
                        <a:rPr lang="en-US" sz="1400" b="0" dirty="0" err="1">
                          <a:latin typeface="Arial"/>
                        </a:rPr>
                        <a:t>санхүүгийн</a:t>
                      </a:r>
                      <a:r>
                        <a:rPr lang="en-US" sz="1400" b="0" dirty="0">
                          <a:latin typeface="Arial"/>
                        </a:rPr>
                        <a:t> </a:t>
                      </a:r>
                      <a:r>
                        <a:rPr lang="en-US" sz="1400" b="0" dirty="0" err="1">
                          <a:latin typeface="Arial"/>
                        </a:rPr>
                        <a:t>дэмжлэг</a:t>
                      </a:r>
                      <a:r>
                        <a:rPr lang="en-US" sz="1400" b="0" dirty="0">
                          <a:latin typeface="Arial"/>
                        </a:rPr>
                        <a:t> </a:t>
                      </a:r>
                      <a:r>
                        <a:rPr lang="en-US" sz="1400" b="0" dirty="0" err="1">
                          <a:latin typeface="Arial"/>
                        </a:rPr>
                        <a:t>үзүүлэх</a:t>
                      </a:r>
                    </a:p>
                  </a:txBody>
                  <a:tcPr/>
                </a:tc>
                <a:extLst>
                  <a:ext uri="{0D108BD9-81ED-4DB2-BD59-A6C34878D82A}">
                    <a16:rowId xmlns:a16="http://schemas.microsoft.com/office/drawing/2014/main" val="452504190"/>
                  </a:ext>
                </a:extLst>
              </a:tr>
              <a:tr h="1249948">
                <a:tc>
                  <a:txBody>
                    <a:bodyPr/>
                    <a:lstStyle/>
                    <a:p>
                      <a:r>
                        <a:rPr lang="en-US" sz="1400" b="0" dirty="0">
                          <a:latin typeface="Arial"/>
                        </a:rPr>
                        <a:t>17</a:t>
                      </a:r>
                    </a:p>
                  </a:txBody>
                  <a:tcPr/>
                </a:tc>
                <a:tc>
                  <a:txBody>
                    <a:bodyPr/>
                    <a:lstStyle/>
                    <a:p>
                      <a:r>
                        <a:rPr lang="en-US" sz="1400" b="0" dirty="0" err="1">
                          <a:latin typeface="Arial"/>
                        </a:rPr>
                        <a:t>Хэрэглэгчийн</a:t>
                      </a:r>
                      <a:r>
                        <a:rPr lang="en-US" sz="1400" b="0" dirty="0">
                          <a:latin typeface="Arial"/>
                        </a:rPr>
                        <a:t> </a:t>
                      </a:r>
                      <a:r>
                        <a:rPr lang="en-US" sz="1400" b="0" dirty="0" err="1">
                          <a:latin typeface="Arial"/>
                        </a:rPr>
                        <a:t>үнэлгээ</a:t>
                      </a:r>
                    </a:p>
                  </a:txBody>
                  <a:tcPr/>
                </a:tc>
                <a:tc>
                  <a:txBody>
                    <a:bodyPr/>
                    <a:lstStyle/>
                    <a:p>
                      <a:r>
                        <a:rPr lang="en-US" sz="1400" b="0" dirty="0">
                          <a:latin typeface="Arial"/>
                        </a:rPr>
                        <a:t>90</a:t>
                      </a:r>
                    </a:p>
                  </a:txBody>
                  <a:tcPr/>
                </a:tc>
                <a:tc>
                  <a:txBody>
                    <a:bodyPr/>
                    <a:lstStyle/>
                    <a:p>
                      <a:r>
                        <a:rPr lang="en-US" sz="1400" b="0" dirty="0" err="1">
                          <a:latin typeface="Arial"/>
                        </a:rPr>
                        <a:t>Байгууллагын</a:t>
                      </a:r>
                      <a:r>
                        <a:rPr lang="en-US" sz="1400" b="0" dirty="0">
                          <a:latin typeface="Arial"/>
                        </a:rPr>
                        <a:t> </a:t>
                      </a:r>
                      <a:r>
                        <a:rPr lang="en-US" sz="1400" b="0" dirty="0" err="1">
                          <a:latin typeface="Arial"/>
                        </a:rPr>
                        <a:t>дарга</a:t>
                      </a:r>
                      <a:r>
                        <a:rPr lang="en-US" sz="1400" b="0" dirty="0">
                          <a:latin typeface="Arial"/>
                        </a:rPr>
                        <a:t>, </a:t>
                      </a:r>
                      <a:r>
                        <a:rPr lang="en-US" sz="1400" b="0" dirty="0" err="1">
                          <a:latin typeface="Arial"/>
                        </a:rPr>
                        <a:t>мэргэжилтний</a:t>
                      </a:r>
                      <a:r>
                        <a:rPr lang="en-US" sz="1400" b="0" dirty="0">
                          <a:latin typeface="Arial"/>
                        </a:rPr>
                        <a:t> </a:t>
                      </a:r>
                      <a:r>
                        <a:rPr lang="en-US" sz="1400" b="0" dirty="0" err="1">
                          <a:latin typeface="Arial"/>
                        </a:rPr>
                        <a:t>ур</a:t>
                      </a:r>
                      <a:r>
                        <a:rPr lang="en-US" sz="1400" b="0" dirty="0">
                          <a:latin typeface="Arial"/>
                        </a:rPr>
                        <a:t> </a:t>
                      </a:r>
                      <a:r>
                        <a:rPr lang="en-US" sz="1400" b="0" dirty="0" err="1">
                          <a:latin typeface="Arial"/>
                        </a:rPr>
                        <a:t>чадвар</a:t>
                      </a:r>
                      <a:r>
                        <a:rPr lang="en-US" sz="1400" b="0" dirty="0">
                          <a:latin typeface="Arial"/>
                        </a:rPr>
                        <a:t>, </a:t>
                      </a:r>
                      <a:r>
                        <a:rPr lang="en-US" sz="1400" b="0" dirty="0" err="1">
                          <a:latin typeface="Arial"/>
                        </a:rPr>
                        <a:t>ёс</a:t>
                      </a:r>
                      <a:r>
                        <a:rPr lang="en-US" sz="1400" b="0" dirty="0">
                          <a:latin typeface="Arial"/>
                        </a:rPr>
                        <a:t> </a:t>
                      </a:r>
                      <a:r>
                        <a:rPr lang="en-US" sz="1400" b="0" dirty="0" err="1">
                          <a:latin typeface="Arial"/>
                        </a:rPr>
                        <a:t>зүй</a:t>
                      </a:r>
                      <a:r>
                        <a:rPr lang="en-US" sz="1400" b="0" dirty="0">
                          <a:latin typeface="Arial"/>
                        </a:rPr>
                        <a:t> </a:t>
                      </a:r>
                      <a:r>
                        <a:rPr lang="en-US" sz="1400" b="0" dirty="0" err="1">
                          <a:latin typeface="Arial"/>
                        </a:rPr>
                        <a:t>харилцааны</a:t>
                      </a:r>
                      <a:r>
                        <a:rPr lang="en-US" sz="1400" b="0" dirty="0">
                          <a:latin typeface="Arial"/>
                        </a:rPr>
                        <a:t> </a:t>
                      </a:r>
                      <a:r>
                        <a:rPr lang="en-US" sz="1400" b="0" dirty="0" err="1">
                          <a:latin typeface="Arial"/>
                        </a:rPr>
                        <a:t>талаар</a:t>
                      </a:r>
                      <a:r>
                        <a:rPr lang="en-US" sz="1400" b="0" dirty="0">
                          <a:latin typeface="Arial"/>
                        </a:rPr>
                        <a:t> </a:t>
                      </a:r>
                      <a:r>
                        <a:rPr lang="en-US" sz="1400" b="0" dirty="0" err="1">
                          <a:latin typeface="Arial"/>
                        </a:rPr>
                        <a:t>хагас</a:t>
                      </a:r>
                      <a:r>
                        <a:rPr lang="en-US" sz="1400" b="0" dirty="0">
                          <a:latin typeface="Arial"/>
                        </a:rPr>
                        <a:t> </a:t>
                      </a:r>
                      <a:r>
                        <a:rPr lang="en-US" sz="1400" b="0" dirty="0" err="1">
                          <a:latin typeface="Arial"/>
                        </a:rPr>
                        <a:t>жил</a:t>
                      </a:r>
                      <a:r>
                        <a:rPr lang="en-US" sz="1400" b="0" dirty="0">
                          <a:latin typeface="Arial"/>
                        </a:rPr>
                        <a:t> </a:t>
                      </a:r>
                      <a:r>
                        <a:rPr lang="en-US" sz="1400" b="0" dirty="0" err="1">
                          <a:latin typeface="Arial"/>
                        </a:rPr>
                        <a:t>тутам</a:t>
                      </a:r>
                      <a:r>
                        <a:rPr lang="en-US" sz="1400" b="0" dirty="0">
                          <a:latin typeface="Arial"/>
                        </a:rPr>
                        <a:t> </a:t>
                      </a:r>
                      <a:r>
                        <a:rPr lang="en-US" sz="1400" b="0" dirty="0" err="1">
                          <a:latin typeface="Arial"/>
                        </a:rPr>
                        <a:t>цэцэрлэг</a:t>
                      </a:r>
                      <a:r>
                        <a:rPr lang="en-US" sz="1400" b="0" dirty="0">
                          <a:latin typeface="Arial"/>
                        </a:rPr>
                        <a:t>, </a:t>
                      </a:r>
                      <a:r>
                        <a:rPr lang="en-US" sz="1400" b="0" dirty="0" err="1">
                          <a:latin typeface="Arial"/>
                        </a:rPr>
                        <a:t>сургуулийн</a:t>
                      </a:r>
                      <a:r>
                        <a:rPr lang="en-US" sz="1400" b="0" dirty="0">
                          <a:latin typeface="Arial"/>
                        </a:rPr>
                        <a:t> </a:t>
                      </a:r>
                      <a:r>
                        <a:rPr lang="en-US" sz="1400" b="0" dirty="0" err="1">
                          <a:latin typeface="Arial"/>
                        </a:rPr>
                        <a:t>багш</a:t>
                      </a:r>
                      <a:r>
                        <a:rPr lang="en-US" sz="1400" b="0" dirty="0">
                          <a:latin typeface="Arial"/>
                        </a:rPr>
                        <a:t>, </a:t>
                      </a:r>
                      <a:r>
                        <a:rPr lang="en-US" sz="1400" b="0" dirty="0" err="1">
                          <a:latin typeface="Arial"/>
                        </a:rPr>
                        <a:t>ажилмнуудаас</a:t>
                      </a:r>
                      <a:r>
                        <a:rPr lang="en-US" sz="1400" b="0" dirty="0">
                          <a:latin typeface="Arial"/>
                        </a:rPr>
                        <a:t> </a:t>
                      </a:r>
                      <a:r>
                        <a:rPr lang="en-US" sz="1400" b="0" dirty="0" err="1">
                          <a:latin typeface="Arial"/>
                        </a:rPr>
                        <a:t>судалгаа</a:t>
                      </a:r>
                      <a:r>
                        <a:rPr lang="en-US" sz="1400" b="0" dirty="0">
                          <a:latin typeface="Arial"/>
                        </a:rPr>
                        <a:t> </a:t>
                      </a:r>
                      <a:r>
                        <a:rPr lang="en-US" sz="1400" b="0" dirty="0" err="1">
                          <a:latin typeface="Arial"/>
                        </a:rPr>
                        <a:t>авч</a:t>
                      </a:r>
                      <a:r>
                        <a:rPr lang="en-US" sz="1400" b="0" dirty="0">
                          <a:latin typeface="Arial"/>
                        </a:rPr>
                        <a:t>, </a:t>
                      </a:r>
                      <a:r>
                        <a:rPr lang="en-US" sz="1400" b="0" dirty="0" err="1">
                          <a:latin typeface="Arial"/>
                        </a:rPr>
                        <a:t>ажлын</a:t>
                      </a:r>
                      <a:r>
                        <a:rPr lang="en-US" sz="1400" b="0" dirty="0">
                          <a:latin typeface="Arial"/>
                        </a:rPr>
                        <a:t> </a:t>
                      </a:r>
                      <a:r>
                        <a:rPr lang="en-US" sz="1400" b="0" dirty="0" err="1">
                          <a:latin typeface="Arial"/>
                        </a:rPr>
                        <a:t>үр</a:t>
                      </a:r>
                      <a:r>
                        <a:rPr lang="en-US" sz="1400" b="0" dirty="0">
                          <a:latin typeface="Arial"/>
                        </a:rPr>
                        <a:t> </a:t>
                      </a:r>
                      <a:r>
                        <a:rPr lang="en-US" sz="1400" b="0" dirty="0" err="1">
                          <a:latin typeface="Arial"/>
                        </a:rPr>
                        <a:t>дүнг</a:t>
                      </a:r>
                      <a:r>
                        <a:rPr lang="en-US" sz="1400" b="0" dirty="0">
                          <a:latin typeface="Arial"/>
                        </a:rPr>
                        <a:t> </a:t>
                      </a:r>
                      <a:r>
                        <a:rPr lang="en-US" sz="1400" b="0" dirty="0" err="1">
                          <a:latin typeface="Arial"/>
                        </a:rPr>
                        <a:t>үнэлдэг</a:t>
                      </a:r>
                      <a:r>
                        <a:rPr lang="en-US" sz="1400" b="0" dirty="0">
                          <a:latin typeface="Arial"/>
                        </a:rPr>
                        <a:t>.</a:t>
                      </a:r>
                    </a:p>
                    <a:p>
                      <a:pPr lvl="0">
                        <a:buNone/>
                      </a:pPr>
                      <a:r>
                        <a:rPr lang="en-US" sz="1400" b="0" dirty="0" err="1">
                          <a:latin typeface="Arial"/>
                        </a:rPr>
                        <a:t>Ахлах</a:t>
                      </a:r>
                      <a:r>
                        <a:rPr lang="en-US" sz="1400" b="0" dirty="0">
                          <a:latin typeface="Arial"/>
                        </a:rPr>
                        <a:t> </a:t>
                      </a:r>
                      <a:r>
                        <a:rPr lang="en-US" sz="1400" b="0" dirty="0" err="1">
                          <a:latin typeface="Arial"/>
                        </a:rPr>
                        <a:t>ангийн</a:t>
                      </a:r>
                      <a:r>
                        <a:rPr lang="en-US" sz="1400" b="0" dirty="0">
                          <a:latin typeface="Arial"/>
                        </a:rPr>
                        <a:t> </a:t>
                      </a:r>
                      <a:r>
                        <a:rPr lang="en-US" sz="1400" b="0" dirty="0" err="1">
                          <a:latin typeface="Arial"/>
                        </a:rPr>
                        <a:t>сурагчдаас</a:t>
                      </a:r>
                      <a:r>
                        <a:rPr lang="en-US" sz="1400" b="0" dirty="0">
                          <a:latin typeface="Arial"/>
                        </a:rPr>
                        <a:t> </a:t>
                      </a:r>
                      <a:r>
                        <a:rPr lang="en-US" sz="1400" b="0" dirty="0" err="1">
                          <a:latin typeface="Arial"/>
                        </a:rPr>
                        <a:t>багшийн</a:t>
                      </a:r>
                      <a:r>
                        <a:rPr lang="en-US" sz="1400" b="0" dirty="0">
                          <a:latin typeface="Arial"/>
                        </a:rPr>
                        <a:t> </a:t>
                      </a:r>
                      <a:r>
                        <a:rPr lang="en-US" sz="1400" b="0" dirty="0" err="1">
                          <a:latin typeface="Arial"/>
                        </a:rPr>
                        <a:t>ёс</a:t>
                      </a:r>
                      <a:r>
                        <a:rPr lang="en-US" sz="1400" b="0" dirty="0">
                          <a:latin typeface="Arial"/>
                        </a:rPr>
                        <a:t> </a:t>
                      </a:r>
                      <a:r>
                        <a:rPr lang="en-US" sz="1400" b="0" dirty="0" err="1">
                          <a:latin typeface="Arial"/>
                        </a:rPr>
                        <a:t>зүй</a:t>
                      </a:r>
                      <a:r>
                        <a:rPr lang="en-US" sz="1400" b="0" dirty="0">
                          <a:latin typeface="Arial"/>
                        </a:rPr>
                        <a:t>, </a:t>
                      </a:r>
                      <a:r>
                        <a:rPr lang="en-US" sz="1400" b="0" dirty="0" err="1">
                          <a:latin typeface="Arial"/>
                        </a:rPr>
                        <a:t>харилцаа</a:t>
                      </a:r>
                      <a:r>
                        <a:rPr lang="en-US" sz="1400" b="0" dirty="0">
                          <a:latin typeface="Arial"/>
                        </a:rPr>
                        <a:t> </a:t>
                      </a:r>
                      <a:r>
                        <a:rPr lang="en-US" sz="1400" b="0" dirty="0" err="1">
                          <a:latin typeface="Arial"/>
                        </a:rPr>
                        <a:t>хандлага</a:t>
                      </a:r>
                      <a:r>
                        <a:rPr lang="en-US" sz="1400" b="0" dirty="0">
                          <a:latin typeface="Arial"/>
                        </a:rPr>
                        <a:t>, ЭНШ -</a:t>
                      </a:r>
                      <a:r>
                        <a:rPr lang="en-US" sz="1400" b="0" dirty="0" err="1">
                          <a:latin typeface="Arial"/>
                        </a:rPr>
                        <a:t>ын</a:t>
                      </a:r>
                      <a:r>
                        <a:rPr lang="en-US" sz="1400" b="0" dirty="0">
                          <a:latin typeface="Arial"/>
                        </a:rPr>
                        <a:t> </a:t>
                      </a:r>
                      <a:r>
                        <a:rPr lang="en-US" sz="1400" b="0" dirty="0" err="1">
                          <a:latin typeface="Arial"/>
                        </a:rPr>
                        <a:t>бэлтгэл</a:t>
                      </a:r>
                      <a:r>
                        <a:rPr lang="en-US" sz="1400" b="0" dirty="0">
                          <a:latin typeface="Arial"/>
                        </a:rPr>
                        <a:t> </a:t>
                      </a:r>
                      <a:r>
                        <a:rPr lang="en-US" sz="1400" b="0" dirty="0" err="1">
                          <a:latin typeface="Arial"/>
                        </a:rPr>
                        <a:t>ажлын</a:t>
                      </a:r>
                      <a:r>
                        <a:rPr lang="en-US" sz="1400" b="0" dirty="0">
                          <a:latin typeface="Arial"/>
                        </a:rPr>
                        <a:t> </a:t>
                      </a:r>
                      <a:r>
                        <a:rPr lang="en-US" sz="1400" b="0" dirty="0" err="1">
                          <a:latin typeface="Arial"/>
                        </a:rPr>
                        <a:t>явц</a:t>
                      </a:r>
                      <a:r>
                        <a:rPr lang="en-US" sz="1400" b="0" dirty="0">
                          <a:latin typeface="Arial"/>
                        </a:rPr>
                        <a:t>, </a:t>
                      </a:r>
                      <a:r>
                        <a:rPr lang="en-US" sz="1400" b="0" dirty="0" err="1">
                          <a:latin typeface="Arial"/>
                        </a:rPr>
                        <a:t>үр</a:t>
                      </a:r>
                      <a:r>
                        <a:rPr lang="en-US" sz="1400" b="0" dirty="0">
                          <a:latin typeface="Arial"/>
                        </a:rPr>
                        <a:t> </a:t>
                      </a:r>
                      <a:r>
                        <a:rPr lang="en-US" sz="1400" b="0" dirty="0" err="1">
                          <a:latin typeface="Arial"/>
                        </a:rPr>
                        <a:t>дүнгийн</a:t>
                      </a:r>
                      <a:r>
                        <a:rPr lang="en-US" sz="1400" b="0" dirty="0">
                          <a:latin typeface="Arial"/>
                        </a:rPr>
                        <a:t> </a:t>
                      </a:r>
                      <a:r>
                        <a:rPr lang="en-US" sz="1400" b="0" dirty="0" err="1">
                          <a:latin typeface="Arial"/>
                        </a:rPr>
                        <a:t>талаар</a:t>
                      </a:r>
                      <a:r>
                        <a:rPr lang="en-US" sz="1400" b="0" dirty="0">
                          <a:latin typeface="Arial"/>
                        </a:rPr>
                        <a:t> </a:t>
                      </a:r>
                      <a:r>
                        <a:rPr lang="en-US" sz="1400" b="0" dirty="0" err="1">
                          <a:latin typeface="Arial"/>
                        </a:rPr>
                        <a:t>судалгааг</a:t>
                      </a:r>
                      <a:r>
                        <a:rPr lang="en-US" sz="1400" b="0" dirty="0">
                          <a:latin typeface="Arial"/>
                        </a:rPr>
                        <a:t> </a:t>
                      </a:r>
                      <a:r>
                        <a:rPr lang="en-US" sz="1400" b="0" dirty="0" err="1">
                          <a:latin typeface="Arial"/>
                        </a:rPr>
                        <a:t>хийсэн</a:t>
                      </a:r>
                      <a:r>
                        <a:rPr lang="en-US" sz="1400" b="0" dirty="0">
                          <a:latin typeface="Arial"/>
                        </a:rPr>
                        <a:t>.</a:t>
                      </a:r>
                    </a:p>
                    <a:p>
                      <a:pPr lvl="0">
                        <a:buNone/>
                      </a:pPr>
                      <a:r>
                        <a:rPr lang="en-US" sz="1400" b="0" dirty="0" err="1">
                          <a:latin typeface="Arial"/>
                        </a:rPr>
                        <a:t>Дугуйлан</a:t>
                      </a:r>
                      <a:r>
                        <a:rPr lang="en-US" sz="1400" b="0" dirty="0">
                          <a:latin typeface="Arial"/>
                        </a:rPr>
                        <a:t>, </a:t>
                      </a:r>
                      <a:r>
                        <a:rPr lang="en-US" sz="1400" b="0" dirty="0" err="1">
                          <a:latin typeface="Arial"/>
                        </a:rPr>
                        <a:t>секцийн</a:t>
                      </a:r>
                      <a:r>
                        <a:rPr lang="en-US" sz="1400" b="0" dirty="0">
                          <a:latin typeface="Arial"/>
                        </a:rPr>
                        <a:t> </a:t>
                      </a:r>
                      <a:r>
                        <a:rPr lang="en-US" sz="1400" b="0" dirty="0" err="1">
                          <a:latin typeface="Arial"/>
                        </a:rPr>
                        <a:t>чанар</a:t>
                      </a:r>
                      <a:r>
                        <a:rPr lang="en-US" sz="1400" b="0" dirty="0">
                          <a:latin typeface="Arial"/>
                        </a:rPr>
                        <a:t> </a:t>
                      </a:r>
                      <a:r>
                        <a:rPr lang="en-US" sz="1400" b="0" dirty="0" err="1">
                          <a:latin typeface="Arial"/>
                        </a:rPr>
                        <a:t>үр</a:t>
                      </a:r>
                      <a:r>
                        <a:rPr lang="en-US" sz="1400" b="0" dirty="0">
                          <a:latin typeface="Arial"/>
                        </a:rPr>
                        <a:t> </a:t>
                      </a:r>
                      <a:r>
                        <a:rPr lang="en-US" sz="1400" b="0" dirty="0" err="1">
                          <a:latin typeface="Arial"/>
                        </a:rPr>
                        <a:t>дүнгийн</a:t>
                      </a:r>
                      <a:r>
                        <a:rPr lang="en-US" sz="1400" b="0" dirty="0">
                          <a:latin typeface="Arial"/>
                        </a:rPr>
                        <a:t> </a:t>
                      </a:r>
                      <a:r>
                        <a:rPr lang="en-US" sz="1400" b="0" dirty="0" err="1">
                          <a:latin typeface="Arial"/>
                        </a:rPr>
                        <a:t>талаар</a:t>
                      </a:r>
                      <a:r>
                        <a:rPr lang="en-US" sz="1400" b="0" dirty="0">
                          <a:latin typeface="Arial"/>
                        </a:rPr>
                        <a:t> </a:t>
                      </a:r>
                      <a:r>
                        <a:rPr lang="en-US" sz="1400" b="0" dirty="0" err="1">
                          <a:latin typeface="Arial"/>
                        </a:rPr>
                        <a:t>судалгаа</a:t>
                      </a:r>
                      <a:r>
                        <a:rPr lang="en-US" sz="1400" b="0" dirty="0">
                          <a:latin typeface="Arial"/>
                        </a:rPr>
                        <a:t> </a:t>
                      </a:r>
                      <a:r>
                        <a:rPr lang="en-US" sz="1400" b="0" dirty="0" err="1">
                          <a:latin typeface="Arial"/>
                        </a:rPr>
                        <a:t>хийсэн</a:t>
                      </a:r>
                      <a:r>
                        <a:rPr lang="en-US" sz="1400" b="0" dirty="0">
                          <a:latin typeface="Arial"/>
                        </a:rPr>
                        <a:t>.</a:t>
                      </a:r>
                    </a:p>
                  </a:txBody>
                  <a:tcPr/>
                </a:tc>
                <a:tc>
                  <a:txBody>
                    <a:bodyPr/>
                    <a:lstStyle/>
                    <a:p>
                      <a:endParaRPr lang="en-US" sz="1400" b="0">
                        <a:latin typeface="Arial"/>
                      </a:endParaRPr>
                    </a:p>
                  </a:txBody>
                  <a:tcPr/>
                </a:tc>
                <a:extLst>
                  <a:ext uri="{0D108BD9-81ED-4DB2-BD59-A6C34878D82A}">
                    <a16:rowId xmlns:a16="http://schemas.microsoft.com/office/drawing/2014/main" val="652555398"/>
                  </a:ext>
                </a:extLst>
              </a:tr>
              <a:tr h="1249948">
                <a:tc>
                  <a:txBody>
                    <a:bodyPr/>
                    <a:lstStyle/>
                    <a:p>
                      <a:endParaRPr lang="en-US" sz="1400" b="0">
                        <a:latin typeface="Arial"/>
                      </a:endParaRPr>
                    </a:p>
                  </a:txBody>
                  <a:tcPr/>
                </a:tc>
                <a:tc>
                  <a:txBody>
                    <a:bodyPr/>
                    <a:lstStyle/>
                    <a:p>
                      <a:endParaRPr lang="en-US" sz="1400" b="0">
                        <a:latin typeface="Arial"/>
                      </a:endParaRPr>
                    </a:p>
                  </a:txBody>
                  <a:tcPr/>
                </a:tc>
                <a:tc>
                  <a:txBody>
                    <a:bodyPr/>
                    <a:lstStyle/>
                    <a:p>
                      <a:endParaRPr lang="en-US" sz="1400" b="0">
                        <a:latin typeface="Arial"/>
                      </a:endParaRPr>
                    </a:p>
                  </a:txBody>
                  <a:tcPr/>
                </a:tc>
                <a:tc>
                  <a:txBody>
                    <a:bodyPr/>
                    <a:lstStyle/>
                    <a:p>
                      <a:endParaRPr lang="en-US" sz="1400" b="0">
                        <a:latin typeface="Arial"/>
                      </a:endParaRPr>
                    </a:p>
                  </a:txBody>
                  <a:tcPr/>
                </a:tc>
                <a:tc>
                  <a:txBody>
                    <a:bodyPr/>
                    <a:lstStyle/>
                    <a:p>
                      <a:endParaRPr lang="en-US" sz="1400" b="0">
                        <a:latin typeface="Arial"/>
                      </a:endParaRPr>
                    </a:p>
                  </a:txBody>
                  <a:tcPr/>
                </a:tc>
                <a:extLst>
                  <a:ext uri="{0D108BD9-81ED-4DB2-BD59-A6C34878D82A}">
                    <a16:rowId xmlns:a16="http://schemas.microsoft.com/office/drawing/2014/main" val="9252600"/>
                  </a:ext>
                </a:extLst>
              </a:tr>
              <a:tr h="1249948">
                <a:tc>
                  <a:txBody>
                    <a:bodyPr/>
                    <a:lstStyle/>
                    <a:p>
                      <a:endParaRPr lang="en-US" sz="1400" b="0">
                        <a:latin typeface="Arial"/>
                      </a:endParaRPr>
                    </a:p>
                  </a:txBody>
                  <a:tcPr/>
                </a:tc>
                <a:tc>
                  <a:txBody>
                    <a:bodyPr/>
                    <a:lstStyle/>
                    <a:p>
                      <a:endParaRPr lang="en-US" sz="1400" b="0">
                        <a:latin typeface="Arial"/>
                      </a:endParaRPr>
                    </a:p>
                  </a:txBody>
                  <a:tcPr/>
                </a:tc>
                <a:tc>
                  <a:txBody>
                    <a:bodyPr/>
                    <a:lstStyle/>
                    <a:p>
                      <a:endParaRPr lang="en-US" sz="1400" b="0">
                        <a:latin typeface="Arial"/>
                      </a:endParaRPr>
                    </a:p>
                  </a:txBody>
                  <a:tcPr/>
                </a:tc>
                <a:tc>
                  <a:txBody>
                    <a:bodyPr/>
                    <a:lstStyle/>
                    <a:p>
                      <a:endParaRPr lang="en-US" sz="1400" b="0">
                        <a:latin typeface="Arial"/>
                      </a:endParaRPr>
                    </a:p>
                  </a:txBody>
                  <a:tcPr/>
                </a:tc>
                <a:tc>
                  <a:txBody>
                    <a:bodyPr/>
                    <a:lstStyle/>
                    <a:p>
                      <a:endParaRPr lang="en-US" sz="1400" b="0">
                        <a:latin typeface="Arial"/>
                      </a:endParaRPr>
                    </a:p>
                  </a:txBody>
                  <a:tcPr/>
                </a:tc>
                <a:extLst>
                  <a:ext uri="{0D108BD9-81ED-4DB2-BD59-A6C34878D82A}">
                    <a16:rowId xmlns:a16="http://schemas.microsoft.com/office/drawing/2014/main" val="3479716978"/>
                  </a:ext>
                </a:extLst>
              </a:tr>
            </a:tbl>
          </a:graphicData>
        </a:graphic>
      </p:graphicFrame>
    </p:spTree>
    <p:extLst>
      <p:ext uri="{BB962C8B-B14F-4D97-AF65-F5344CB8AC3E}">
        <p14:creationId xmlns:p14="http://schemas.microsoft.com/office/powerpoint/2010/main" val="647285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Box 10">
            <a:extLst>
              <a:ext uri="{FF2B5EF4-FFF2-40B4-BE49-F238E27FC236}">
                <a16:creationId xmlns:a16="http://schemas.microsoft.com/office/drawing/2014/main" id="{9787E3DC-1E4E-85E2-7E7E-5EEE1C7DB65F}"/>
              </a:ext>
            </a:extLst>
          </p:cNvPr>
          <p:cNvSpPr txBox="1">
            <a:spLocks noChangeArrowheads="1"/>
          </p:cNvSpPr>
          <p:nvPr/>
        </p:nvSpPr>
        <p:spPr bwMode="auto">
          <a:xfrm>
            <a:off x="261938" y="5146675"/>
            <a:ext cx="5953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000" dirty="0">
                <a:solidFill>
                  <a:srgbClr val="FFFFFF"/>
                </a:solidFill>
                <a:latin typeface="Arial"/>
                <a:cs typeface="Arial"/>
              </a:rPr>
              <a:t>MEDLE.MN –</a:t>
            </a:r>
            <a:r>
              <a:rPr lang="mn-MN" altLang="en-US" sz="2000">
                <a:solidFill>
                  <a:srgbClr val="FFFFFF"/>
                </a:solidFill>
                <a:latin typeface="Arial"/>
                <a:cs typeface="Arial"/>
              </a:rPr>
              <a:t>Үндэсний виртуаль сургуульд 1-р ангийн Бэлтгэл хөтөлбөрийн 8 нэгжийн 40 цагийн ЭХЦК  30 багш байршуулсан.</a:t>
            </a:r>
            <a:endParaRPr lang="en-US" altLang="en-US" sz="2000">
              <a:solidFill>
                <a:srgbClr val="FFFFFF"/>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D428431-16CD-0367-7589-8500E708DB3A}"/>
              </a:ext>
            </a:extLst>
          </p:cNvPr>
          <p:cNvSpPr/>
          <p:nvPr/>
        </p:nvSpPr>
        <p:spPr>
          <a:xfrm>
            <a:off x="1141413" y="508000"/>
            <a:ext cx="8469312" cy="5508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000" dirty="0">
                <a:solidFill>
                  <a:srgbClr val="002060"/>
                </a:solidFill>
                <a:latin typeface="Arial" panose="020B0604020202020204" pitchFamily="34" charset="0"/>
                <a:cs typeface="Arial" panose="020B0604020202020204" pitchFamily="34" charset="0"/>
              </a:rPr>
              <a:t>MEDLE.MN </a:t>
            </a:r>
            <a:r>
              <a:rPr lang="mn-Mong-CN" sz="2000">
                <a:solidFill>
                  <a:srgbClr val="002060"/>
                </a:solidFill>
                <a:latin typeface="Arial" panose="020B0604020202020204" pitchFamily="34" charset="0"/>
                <a:cs typeface="Arial" panose="020B0604020202020204" pitchFamily="34" charset="0"/>
              </a:rPr>
              <a:t>– </a:t>
            </a:r>
            <a:r>
              <a:rPr lang="mn-MN" sz="2000">
                <a:solidFill>
                  <a:srgbClr val="002060"/>
                </a:solidFill>
                <a:latin typeface="Arial" panose="020B0604020202020204" pitchFamily="34" charset="0"/>
                <a:cs typeface="Arial" panose="020B0604020202020204" pitchFamily="34" charset="0"/>
              </a:rPr>
              <a:t>ВИРТАУЛЬ СУРГУУЛЬ</a:t>
            </a:r>
          </a:p>
        </p:txBody>
      </p:sp>
      <p:sp>
        <p:nvSpPr>
          <p:cNvPr id="18443" name="TextBox 2">
            <a:extLst>
              <a:ext uri="{FF2B5EF4-FFF2-40B4-BE49-F238E27FC236}">
                <a16:creationId xmlns:a16="http://schemas.microsoft.com/office/drawing/2014/main" id="{C0640F25-066F-584D-5755-336366C6616B}"/>
              </a:ext>
            </a:extLst>
          </p:cNvPr>
          <p:cNvSpPr txBox="1">
            <a:spLocks noChangeArrowheads="1"/>
          </p:cNvSpPr>
          <p:nvPr/>
        </p:nvSpPr>
        <p:spPr bwMode="auto">
          <a:xfrm>
            <a:off x="6225275" y="4483058"/>
            <a:ext cx="50878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endParaRPr lang="mn-MN" altLang="mn-MN" sz="1600">
              <a:solidFill>
                <a:schemeClr val="bg1"/>
              </a:solidFill>
              <a:latin typeface="Arial"/>
              <a:ea typeface="Segoe UI Historic"/>
              <a:cs typeface="Arial"/>
            </a:endParaRPr>
          </a:p>
          <a:p>
            <a:pPr>
              <a:lnSpc>
                <a:spcPct val="100000"/>
              </a:lnSpc>
              <a:spcBef>
                <a:spcPct val="0"/>
              </a:spcBef>
              <a:buNone/>
            </a:pPr>
            <a:r>
              <a:rPr lang="mn-MN" altLang="mn-MN" sz="1600">
                <a:solidFill>
                  <a:schemeClr val="bg1"/>
                </a:solidFill>
                <a:latin typeface="Arial"/>
                <a:ea typeface="Segoe UI Historic"/>
                <a:cs typeface="Arial"/>
              </a:rPr>
              <a:t>2022 оны А/143р тушаалын хэрэгжилт, Сонгон судлах хичээл, </a:t>
            </a:r>
            <a:r>
              <a:rPr lang="en-US" altLang="mn-MN" sz="1600" dirty="0">
                <a:solidFill>
                  <a:schemeClr val="bg1"/>
                </a:solidFill>
                <a:latin typeface="Arial"/>
                <a:ea typeface="Segoe UI Historic"/>
                <a:cs typeface="Arial"/>
              </a:rPr>
              <a:t> 10-</a:t>
            </a:r>
            <a:r>
              <a:rPr lang="mn-MN" altLang="mn-MN" sz="1600">
                <a:solidFill>
                  <a:schemeClr val="bg1"/>
                </a:solidFill>
                <a:latin typeface="Arial"/>
                <a:ea typeface="Segoe UI Historic"/>
                <a:cs typeface="Arial"/>
              </a:rPr>
              <a:t>р ангийн Газарзүйн хичээлийг 2-р сургуулийн багш   Х.Долгорсүрэн зааж байна.</a:t>
            </a:r>
            <a:endParaRPr lang="mn-MN">
              <a:solidFill>
                <a:schemeClr val="bg1"/>
              </a:solidFill>
              <a:cs typeface="Calibri"/>
            </a:endParaRPr>
          </a:p>
        </p:txBody>
      </p:sp>
      <p:pic>
        <p:nvPicPr>
          <p:cNvPr id="3" name="Picture 3">
            <a:extLst>
              <a:ext uri="{FF2B5EF4-FFF2-40B4-BE49-F238E27FC236}">
                <a16:creationId xmlns:a16="http://schemas.microsoft.com/office/drawing/2014/main" id="{1FB489AD-F5E7-3DB0-0A28-CEE0793AA656}"/>
              </a:ext>
            </a:extLst>
          </p:cNvPr>
          <p:cNvPicPr>
            <a:picLocks noChangeAspect="1"/>
          </p:cNvPicPr>
          <p:nvPr/>
        </p:nvPicPr>
        <p:blipFill>
          <a:blip r:embed="rId2"/>
          <a:stretch>
            <a:fillRect/>
          </a:stretch>
        </p:blipFill>
        <p:spPr>
          <a:xfrm>
            <a:off x="1036898" y="1828200"/>
            <a:ext cx="4334734" cy="2784897"/>
          </a:xfrm>
          <a:prstGeom prst="rect">
            <a:avLst/>
          </a:prstGeom>
        </p:spPr>
      </p:pic>
      <p:pic>
        <p:nvPicPr>
          <p:cNvPr id="5" name="Picture 5" descr="Graphical user interface, website&#10;&#10;Description automatically generated">
            <a:extLst>
              <a:ext uri="{FF2B5EF4-FFF2-40B4-BE49-F238E27FC236}">
                <a16:creationId xmlns:a16="http://schemas.microsoft.com/office/drawing/2014/main" id="{EF8A2C57-CBB8-7220-3481-C3B2014C4753}"/>
              </a:ext>
            </a:extLst>
          </p:cNvPr>
          <p:cNvPicPr>
            <a:picLocks noChangeAspect="1"/>
          </p:cNvPicPr>
          <p:nvPr/>
        </p:nvPicPr>
        <p:blipFill>
          <a:blip r:embed="rId3"/>
          <a:stretch>
            <a:fillRect/>
          </a:stretch>
        </p:blipFill>
        <p:spPr>
          <a:xfrm>
            <a:off x="6227806" y="1761611"/>
            <a:ext cx="5317524" cy="284050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6CE31D93E73845BA56745C31B9DE4B" ma:contentTypeVersion="2" ma:contentTypeDescription="Create a new document." ma:contentTypeScope="" ma:versionID="a9ef4cb418b0b077488cb52b324c4693">
  <xsd:schema xmlns:xsd="http://www.w3.org/2001/XMLSchema" xmlns:xs="http://www.w3.org/2001/XMLSchema" xmlns:p="http://schemas.microsoft.com/office/2006/metadata/properties" xmlns:ns2="b86e6c3e-5af3-4aae-8992-5115ea1ed1da" targetNamespace="http://schemas.microsoft.com/office/2006/metadata/properties" ma:root="true" ma:fieldsID="ee306e57e996b9d8bb60f2e596113aa1" ns2:_="">
    <xsd:import namespace="b86e6c3e-5af3-4aae-8992-5115ea1ed1d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6e6c3e-5af3-4aae-8992-5115ea1ed1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A94652-2031-4CFD-B731-FE25E6443A46}">
  <ds:schemaRefs>
    <ds:schemaRef ds:uri="b86e6c3e-5af3-4aae-8992-5115ea1ed1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EE7A65-F142-4814-8D8A-72A638FFCBA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2606</Words>
  <Application>Microsoft Office PowerPoint</Application>
  <PresentationFormat>Widescreen</PresentationFormat>
  <Paragraphs>347</Paragraphs>
  <Slides>33</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Calibri</vt:lpstr>
      <vt:lpstr>Calibri Light</vt:lpstr>
      <vt:lpstr>Symbol</vt:lpstr>
      <vt:lpstr>Wingdings</vt:lpstr>
      <vt:lpstr>Office Theme</vt:lpstr>
      <vt:lpstr>1_Office Theme</vt:lpstr>
      <vt:lpstr>2_Office Theme</vt:lpstr>
      <vt:lpstr>ГОВЬСҮМБЭР АЙМГИЙН БОЛОВСРОЛЫН САЛБАРЫН ТАНИЛЦУУЛГА</vt:lpstr>
      <vt:lpstr>PowerPoint Presentation</vt:lpstr>
      <vt:lpstr>PowerPoint Presentation</vt:lpstr>
      <vt:lpstr>PowerPoint Presentation</vt:lpstr>
      <vt:lpstr>Бодлогын бичиг баримтын хэрэгжилт</vt:lpstr>
      <vt:lpstr>Байгууллагын чиг үүрэг</vt:lpstr>
      <vt:lpstr>Байгууллагын чиг үүрэг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Орос хэлний бүсийн олимпиад-5 аймгийн- 80 гаруй сурагч, 20 гаруй багш   Оросын Шинжлэх ухааны төвийн арга зүйч багш нарын сургалт     Орос дуу, шүлгийн уралдаан  Туршлага солилцох арга хэмжээ                                               </vt:lpstr>
      <vt:lpstr>PowerPoint Presentation</vt:lpstr>
      <vt:lpstr>PowerPoint Presentation</vt:lpstr>
      <vt:lpstr>PowerPoint Presentation</vt:lpstr>
      <vt:lpstr>PowerPoint Presentation</vt:lpstr>
      <vt:lpstr>ЕБС, СӨБ-ын ялгаатай хэрэгцээтэй хүүхэдтэй ажиллаж буй багш нарыг хүүхдийн онцлог ялгааг ойлгож, тэдэнд тохирох арга зүйгээр ажиллахад нь дэмжлэг үзүүлэх, чадавхжуулах үйл ажиллагаанд сургах сургалт зохион байгуулсан. Сургалтад 25 багш хамрагдсан.</vt:lpstr>
      <vt:lpstr>PowerPoint Presentation</vt:lpstr>
      <vt:lpstr>Төрөлжсөн олимпиад-2023</vt:lpstr>
      <vt:lpstr>PowerPoint Presentation</vt:lpstr>
      <vt:lpstr>PowerPoint Presentation</vt:lpstr>
      <vt:lpstr>PowerPoint Presentation</vt:lpstr>
      <vt:lpstr>Монголбичгийн -Хичээнгүй бичиг олимпиад-2023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Баярцэнгэл</cp:lastModifiedBy>
  <cp:revision>128</cp:revision>
  <cp:lastPrinted>2022-10-24T09:56:50Z</cp:lastPrinted>
  <dcterms:created xsi:type="dcterms:W3CDTF">2022-05-17T12:16:41Z</dcterms:created>
  <dcterms:modified xsi:type="dcterms:W3CDTF">2023-06-05T09:47:05Z</dcterms:modified>
</cp:coreProperties>
</file>