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3" r:id="rId3"/>
  </p:sldMasterIdLst>
  <p:notesMasterIdLst>
    <p:notesMasterId r:id="rId7"/>
  </p:notesMasterIdLst>
  <p:sldIdLst>
    <p:sldId id="284" r:id="rId4"/>
    <p:sldId id="285" r:id="rId5"/>
    <p:sldId id="286" r:id="rId6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Энх-Амгалан" initials="Э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4D"/>
    <a:srgbClr val="1A367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-31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6267F53-20BC-8CED-B909-4CD3AF3C9C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8E02E88-780A-A479-760E-A5EDCB61A2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CF00AA0F-E9F5-48A8-9C3A-781E9BD01967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A193EA91-D67E-47A4-8D07-15F8C5BACE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296C9605-C32B-C5D3-7D90-D1EF69A07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B924D9-BCEA-CB24-D046-38CCC5BDBC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7A0D0F-9C0F-7125-7FCA-652B5666A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F6FA40-3DD8-48BD-AF29-676614205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623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="" xmlns:a16="http://schemas.microsoft.com/office/drawing/2014/main" id="{9BFD3A05-55D9-0968-0C61-EC76308DA6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="" xmlns:a16="http://schemas.microsoft.com/office/drawing/2014/main" id="{24A06C13-8B8C-B6A9-ED47-67A0E55F6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="" xmlns:a16="http://schemas.microsoft.com/office/drawing/2014/main" id="{1CEB7333-6849-19DD-8D4B-184A2BC16D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F243EC-F662-4D96-90EF-A5F53DA92E7C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C9F04F8E-7496-6768-B41E-08A5B8B38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9D30C09C-94B4-3B95-5BF1-5505F6876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F2FF5E74-B47E-7681-32DD-4063EE690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9376FB-4F9B-4D16-8F55-B3648942D4CA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="" xmlns:a16="http://schemas.microsoft.com/office/drawing/2014/main" id="{C67F765C-1020-279A-3F95-74724DA1C8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="" xmlns:a16="http://schemas.microsoft.com/office/drawing/2014/main" id="{B8600965-1D2C-D35A-D8A1-0BE746636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="" xmlns:a16="http://schemas.microsoft.com/office/drawing/2014/main" id="{8D5BBB31-3E25-BAE8-5C4F-D810EC231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13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542F9D-A704-4696-8F74-C25CCFFB6C2D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AF57F5BD-4B25-1B93-3FCD-F9B9009DFFC0}"/>
              </a:ext>
            </a:extLst>
          </p:cNvPr>
          <p:cNvSpPr/>
          <p:nvPr/>
        </p:nvSpPr>
        <p:spPr>
          <a:xfrm>
            <a:off x="669925" y="142875"/>
            <a:ext cx="9550400" cy="5381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СУРГУУЛИЙН ӨМНӨХ БОЛОВСРОЛЫН ТООН МЭДЭЭЛЭЛ /2023-2024/</a:t>
            </a:r>
            <a:endParaRPr lang="en-US" sz="2000" b="1" dirty="0">
              <a:solidFill>
                <a:srgbClr val="202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13">
            <a:extLst>
              <a:ext uri="{FF2B5EF4-FFF2-40B4-BE49-F238E27FC236}">
                <a16:creationId xmlns="" xmlns:a16="http://schemas.microsoft.com/office/drawing/2014/main" id="{A1403E6C-21EB-0B97-5197-568259EA3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841375"/>
            <a:ext cx="1776412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oup 26">
            <a:extLst>
              <a:ext uri="{FF2B5EF4-FFF2-40B4-BE49-F238E27FC236}">
                <a16:creationId xmlns="" xmlns:a16="http://schemas.microsoft.com/office/drawing/2014/main" id="{96C1DBEB-28A4-4744-213F-C1DB5E28BA6A}"/>
              </a:ext>
            </a:extLst>
          </p:cNvPr>
          <p:cNvGrpSpPr>
            <a:grpSpLocks/>
          </p:cNvGrpSpPr>
          <p:nvPr/>
        </p:nvGrpSpPr>
        <p:grpSpPr bwMode="auto">
          <a:xfrm>
            <a:off x="3046413" y="1816100"/>
            <a:ext cx="1055687" cy="1122363"/>
            <a:chOff x="4140251" y="1410386"/>
            <a:chExt cx="1055822" cy="1122458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A8D9BDEA-0BDE-9308-0D81-BC0FC2D9C339}"/>
                </a:ext>
              </a:extLst>
            </p:cNvPr>
            <p:cNvGrpSpPr/>
            <p:nvPr/>
          </p:nvGrpSpPr>
          <p:grpSpPr>
            <a:xfrm>
              <a:off x="4140251" y="1410386"/>
              <a:ext cx="467740" cy="1122458"/>
              <a:chOff x="3233051" y="1569318"/>
              <a:chExt cx="453431" cy="1224812"/>
            </a:xfrm>
            <a:solidFill>
              <a:schemeClr val="bg1"/>
            </a:solidFill>
          </p:grpSpPr>
          <p:sp>
            <p:nvSpPr>
              <p:cNvPr id="16" name="Freeform 112">
                <a:extLst>
                  <a:ext uri="{FF2B5EF4-FFF2-40B4-BE49-F238E27FC236}">
                    <a16:creationId xmlns="" xmlns:a16="http://schemas.microsoft.com/office/drawing/2014/main" id="{E76AC007-F704-34E3-108B-CD830B3FE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051" y="1981470"/>
                <a:ext cx="453431" cy="812660"/>
              </a:xfrm>
              <a:custGeom>
                <a:avLst/>
                <a:gdLst>
                  <a:gd name="T0" fmla="*/ 191 w 229"/>
                  <a:gd name="T1" fmla="*/ 219 h 396"/>
                  <a:gd name="T2" fmla="*/ 177 w 229"/>
                  <a:gd name="T3" fmla="*/ 239 h 396"/>
                  <a:gd name="T4" fmla="*/ 177 w 229"/>
                  <a:gd name="T5" fmla="*/ 363 h 396"/>
                  <a:gd name="T6" fmla="*/ 150 w 229"/>
                  <a:gd name="T7" fmla="*/ 395 h 396"/>
                  <a:gd name="T8" fmla="*/ 121 w 229"/>
                  <a:gd name="T9" fmla="*/ 363 h 396"/>
                  <a:gd name="T10" fmla="*/ 121 w 229"/>
                  <a:gd name="T11" fmla="*/ 242 h 396"/>
                  <a:gd name="T12" fmla="*/ 121 w 229"/>
                  <a:gd name="T13" fmla="*/ 229 h 396"/>
                  <a:gd name="T14" fmla="*/ 114 w 229"/>
                  <a:gd name="T15" fmla="*/ 221 h 396"/>
                  <a:gd name="T16" fmla="*/ 108 w 229"/>
                  <a:gd name="T17" fmla="*/ 230 h 396"/>
                  <a:gd name="T18" fmla="*/ 108 w 229"/>
                  <a:gd name="T19" fmla="*/ 278 h 396"/>
                  <a:gd name="T20" fmla="*/ 108 w 229"/>
                  <a:gd name="T21" fmla="*/ 362 h 396"/>
                  <a:gd name="T22" fmla="*/ 80 w 229"/>
                  <a:gd name="T23" fmla="*/ 395 h 396"/>
                  <a:gd name="T24" fmla="*/ 52 w 229"/>
                  <a:gd name="T25" fmla="*/ 361 h 396"/>
                  <a:gd name="T26" fmla="*/ 52 w 229"/>
                  <a:gd name="T27" fmla="*/ 237 h 396"/>
                  <a:gd name="T28" fmla="*/ 44 w 229"/>
                  <a:gd name="T29" fmla="*/ 220 h 396"/>
                  <a:gd name="T30" fmla="*/ 42 w 229"/>
                  <a:gd name="T31" fmla="*/ 209 h 396"/>
                  <a:gd name="T32" fmla="*/ 58 w 229"/>
                  <a:gd name="T33" fmla="*/ 124 h 396"/>
                  <a:gd name="T34" fmla="*/ 61 w 229"/>
                  <a:gd name="T35" fmla="*/ 78 h 396"/>
                  <a:gd name="T36" fmla="*/ 57 w 229"/>
                  <a:gd name="T37" fmla="*/ 78 h 396"/>
                  <a:gd name="T38" fmla="*/ 42 w 229"/>
                  <a:gd name="T39" fmla="*/ 163 h 396"/>
                  <a:gd name="T40" fmla="*/ 38 w 229"/>
                  <a:gd name="T41" fmla="*/ 178 h 396"/>
                  <a:gd name="T42" fmla="*/ 14 w 229"/>
                  <a:gd name="T43" fmla="*/ 191 h 396"/>
                  <a:gd name="T44" fmla="*/ 2 w 229"/>
                  <a:gd name="T45" fmla="*/ 168 h 396"/>
                  <a:gd name="T46" fmla="*/ 21 w 229"/>
                  <a:gd name="T47" fmla="*/ 61 h 396"/>
                  <a:gd name="T48" fmla="*/ 23 w 229"/>
                  <a:gd name="T49" fmla="*/ 47 h 396"/>
                  <a:gd name="T50" fmla="*/ 74 w 229"/>
                  <a:gd name="T51" fmla="*/ 1 h 396"/>
                  <a:gd name="T52" fmla="*/ 156 w 229"/>
                  <a:gd name="T53" fmla="*/ 1 h 396"/>
                  <a:gd name="T54" fmla="*/ 205 w 229"/>
                  <a:gd name="T55" fmla="*/ 42 h 396"/>
                  <a:gd name="T56" fmla="*/ 227 w 229"/>
                  <a:gd name="T57" fmla="*/ 161 h 396"/>
                  <a:gd name="T58" fmla="*/ 222 w 229"/>
                  <a:gd name="T59" fmla="*/ 187 h 396"/>
                  <a:gd name="T60" fmla="*/ 191 w 229"/>
                  <a:gd name="T61" fmla="*/ 175 h 396"/>
                  <a:gd name="T62" fmla="*/ 171 w 229"/>
                  <a:gd name="T63" fmla="*/ 78 h 396"/>
                  <a:gd name="T64" fmla="*/ 191 w 229"/>
                  <a:gd name="T65" fmla="*/ 219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396">
                    <a:moveTo>
                      <a:pt x="191" y="219"/>
                    </a:moveTo>
                    <a:cubicBezTo>
                      <a:pt x="177" y="219"/>
                      <a:pt x="176" y="228"/>
                      <a:pt x="177" y="239"/>
                    </a:cubicBezTo>
                    <a:cubicBezTo>
                      <a:pt x="177" y="280"/>
                      <a:pt x="177" y="322"/>
                      <a:pt x="177" y="363"/>
                    </a:cubicBezTo>
                    <a:cubicBezTo>
                      <a:pt x="176" y="383"/>
                      <a:pt x="166" y="395"/>
                      <a:pt x="150" y="395"/>
                    </a:cubicBezTo>
                    <a:cubicBezTo>
                      <a:pt x="133" y="396"/>
                      <a:pt x="122" y="384"/>
                      <a:pt x="121" y="363"/>
                    </a:cubicBezTo>
                    <a:cubicBezTo>
                      <a:pt x="121" y="323"/>
                      <a:pt x="121" y="282"/>
                      <a:pt x="121" y="242"/>
                    </a:cubicBezTo>
                    <a:cubicBezTo>
                      <a:pt x="121" y="238"/>
                      <a:pt x="122" y="233"/>
                      <a:pt x="121" y="229"/>
                    </a:cubicBezTo>
                    <a:cubicBezTo>
                      <a:pt x="120" y="226"/>
                      <a:pt x="116" y="224"/>
                      <a:pt x="114" y="221"/>
                    </a:cubicBezTo>
                    <a:cubicBezTo>
                      <a:pt x="112" y="224"/>
                      <a:pt x="108" y="227"/>
                      <a:pt x="108" y="230"/>
                    </a:cubicBezTo>
                    <a:cubicBezTo>
                      <a:pt x="107" y="246"/>
                      <a:pt x="108" y="262"/>
                      <a:pt x="108" y="278"/>
                    </a:cubicBezTo>
                    <a:cubicBezTo>
                      <a:pt x="108" y="306"/>
                      <a:pt x="108" y="334"/>
                      <a:pt x="108" y="362"/>
                    </a:cubicBezTo>
                    <a:cubicBezTo>
                      <a:pt x="107" y="384"/>
                      <a:pt x="98" y="396"/>
                      <a:pt x="80" y="395"/>
                    </a:cubicBezTo>
                    <a:cubicBezTo>
                      <a:pt x="63" y="395"/>
                      <a:pt x="52" y="381"/>
                      <a:pt x="52" y="361"/>
                    </a:cubicBezTo>
                    <a:cubicBezTo>
                      <a:pt x="52" y="320"/>
                      <a:pt x="52" y="278"/>
                      <a:pt x="52" y="237"/>
                    </a:cubicBezTo>
                    <a:cubicBezTo>
                      <a:pt x="52" y="230"/>
                      <a:pt x="55" y="222"/>
                      <a:pt x="44" y="220"/>
                    </a:cubicBezTo>
                    <a:cubicBezTo>
                      <a:pt x="42" y="219"/>
                      <a:pt x="41" y="213"/>
                      <a:pt x="42" y="209"/>
                    </a:cubicBezTo>
                    <a:cubicBezTo>
                      <a:pt x="47" y="181"/>
                      <a:pt x="53" y="152"/>
                      <a:pt x="58" y="124"/>
                    </a:cubicBezTo>
                    <a:cubicBezTo>
                      <a:pt x="60" y="109"/>
                      <a:pt x="60" y="93"/>
                      <a:pt x="61" y="78"/>
                    </a:cubicBezTo>
                    <a:cubicBezTo>
                      <a:pt x="60" y="78"/>
                      <a:pt x="58" y="78"/>
                      <a:pt x="57" y="78"/>
                    </a:cubicBezTo>
                    <a:cubicBezTo>
                      <a:pt x="52" y="106"/>
                      <a:pt x="47" y="134"/>
                      <a:pt x="42" y="163"/>
                    </a:cubicBezTo>
                    <a:cubicBezTo>
                      <a:pt x="41" y="168"/>
                      <a:pt x="40" y="173"/>
                      <a:pt x="38" y="178"/>
                    </a:cubicBezTo>
                    <a:cubicBezTo>
                      <a:pt x="34" y="189"/>
                      <a:pt x="26" y="194"/>
                      <a:pt x="14" y="191"/>
                    </a:cubicBezTo>
                    <a:cubicBezTo>
                      <a:pt x="2" y="188"/>
                      <a:pt x="0" y="178"/>
                      <a:pt x="2" y="168"/>
                    </a:cubicBezTo>
                    <a:cubicBezTo>
                      <a:pt x="8" y="132"/>
                      <a:pt x="14" y="97"/>
                      <a:pt x="21" y="61"/>
                    </a:cubicBezTo>
                    <a:cubicBezTo>
                      <a:pt x="22" y="57"/>
                      <a:pt x="23" y="52"/>
                      <a:pt x="23" y="47"/>
                    </a:cubicBezTo>
                    <a:cubicBezTo>
                      <a:pt x="26" y="17"/>
                      <a:pt x="43" y="1"/>
                      <a:pt x="74" y="1"/>
                    </a:cubicBezTo>
                    <a:cubicBezTo>
                      <a:pt x="101" y="0"/>
                      <a:pt x="129" y="0"/>
                      <a:pt x="156" y="1"/>
                    </a:cubicBezTo>
                    <a:cubicBezTo>
                      <a:pt x="185" y="1"/>
                      <a:pt x="200" y="14"/>
                      <a:pt x="205" y="42"/>
                    </a:cubicBezTo>
                    <a:cubicBezTo>
                      <a:pt x="213" y="82"/>
                      <a:pt x="221" y="121"/>
                      <a:pt x="227" y="161"/>
                    </a:cubicBezTo>
                    <a:cubicBezTo>
                      <a:pt x="229" y="169"/>
                      <a:pt x="227" y="181"/>
                      <a:pt x="222" y="187"/>
                    </a:cubicBezTo>
                    <a:cubicBezTo>
                      <a:pt x="213" y="198"/>
                      <a:pt x="194" y="191"/>
                      <a:pt x="191" y="175"/>
                    </a:cubicBezTo>
                    <a:cubicBezTo>
                      <a:pt x="184" y="143"/>
                      <a:pt x="178" y="111"/>
                      <a:pt x="171" y="78"/>
                    </a:cubicBezTo>
                    <a:cubicBezTo>
                      <a:pt x="168" y="126"/>
                      <a:pt x="182" y="171"/>
                      <a:pt x="191" y="2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121">
                <a:extLst>
                  <a:ext uri="{FF2B5EF4-FFF2-40B4-BE49-F238E27FC236}">
                    <a16:creationId xmlns="" xmlns:a16="http://schemas.microsoft.com/office/drawing/2014/main" id="{DEAF3CBE-AF0E-8990-0610-03179D8D7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817" y="1695059"/>
                <a:ext cx="251406" cy="256139"/>
              </a:xfrm>
              <a:custGeom>
                <a:avLst/>
                <a:gdLst>
                  <a:gd name="T0" fmla="*/ 63 w 127"/>
                  <a:gd name="T1" fmla="*/ 124 h 124"/>
                  <a:gd name="T2" fmla="*/ 0 w 127"/>
                  <a:gd name="T3" fmla="*/ 61 h 124"/>
                  <a:gd name="T4" fmla="*/ 63 w 127"/>
                  <a:gd name="T5" fmla="*/ 0 h 124"/>
                  <a:gd name="T6" fmla="*/ 127 w 127"/>
                  <a:gd name="T7" fmla="*/ 62 h 124"/>
                  <a:gd name="T8" fmla="*/ 63 w 127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63" y="124"/>
                    </a:moveTo>
                    <a:cubicBezTo>
                      <a:pt x="28" y="123"/>
                      <a:pt x="0" y="95"/>
                      <a:pt x="0" y="61"/>
                    </a:cubicBezTo>
                    <a:cubicBezTo>
                      <a:pt x="0" y="27"/>
                      <a:pt x="29" y="0"/>
                      <a:pt x="63" y="0"/>
                    </a:cubicBezTo>
                    <a:cubicBezTo>
                      <a:pt x="99" y="0"/>
                      <a:pt x="127" y="27"/>
                      <a:pt x="127" y="62"/>
                    </a:cubicBezTo>
                    <a:cubicBezTo>
                      <a:pt x="127" y="96"/>
                      <a:pt x="98" y="124"/>
                      <a:pt x="63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143">
                <a:extLst>
                  <a:ext uri="{FF2B5EF4-FFF2-40B4-BE49-F238E27FC236}">
                    <a16:creationId xmlns="" xmlns:a16="http://schemas.microsoft.com/office/drawing/2014/main" id="{BAD80B76-DE10-0A86-A2BF-B45A7BE99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796" y="1569318"/>
                <a:ext cx="80809" cy="156013"/>
              </a:xfrm>
              <a:custGeom>
                <a:avLst/>
                <a:gdLst>
                  <a:gd name="T0" fmla="*/ 40 w 40"/>
                  <a:gd name="T1" fmla="*/ 38 h 76"/>
                  <a:gd name="T2" fmla="*/ 0 w 40"/>
                  <a:gd name="T3" fmla="*/ 76 h 76"/>
                  <a:gd name="T4" fmla="*/ 0 w 40"/>
                  <a:gd name="T5" fmla="*/ 0 h 76"/>
                  <a:gd name="T6" fmla="*/ 40 w 40"/>
                  <a:gd name="T7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6">
                    <a:moveTo>
                      <a:pt x="40" y="38"/>
                    </a:moveTo>
                    <a:cubicBezTo>
                      <a:pt x="26" y="51"/>
                      <a:pt x="14" y="63"/>
                      <a:pt x="0" y="76"/>
                    </a:cubicBezTo>
                    <a:cubicBezTo>
                      <a:pt x="0" y="50"/>
                      <a:pt x="0" y="26"/>
                      <a:pt x="0" y="0"/>
                    </a:cubicBezTo>
                    <a:cubicBezTo>
                      <a:pt x="14" y="13"/>
                      <a:pt x="26" y="25"/>
                      <a:pt x="40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144">
                <a:extLst>
                  <a:ext uri="{FF2B5EF4-FFF2-40B4-BE49-F238E27FC236}">
                    <a16:creationId xmlns="" xmlns:a16="http://schemas.microsoft.com/office/drawing/2014/main" id="{5201CDC1-33C4-6F44-E9D7-D06030C3C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924" y="1576305"/>
                <a:ext cx="76321" cy="151356"/>
              </a:xfrm>
              <a:custGeom>
                <a:avLst/>
                <a:gdLst>
                  <a:gd name="T0" fmla="*/ 39 w 39"/>
                  <a:gd name="T1" fmla="*/ 74 h 74"/>
                  <a:gd name="T2" fmla="*/ 0 w 39"/>
                  <a:gd name="T3" fmla="*/ 35 h 74"/>
                  <a:gd name="T4" fmla="*/ 39 w 39"/>
                  <a:gd name="T5" fmla="*/ 0 h 74"/>
                  <a:gd name="T6" fmla="*/ 39 w 39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74">
                    <a:moveTo>
                      <a:pt x="39" y="74"/>
                    </a:moveTo>
                    <a:cubicBezTo>
                      <a:pt x="25" y="60"/>
                      <a:pt x="13" y="48"/>
                      <a:pt x="0" y="35"/>
                    </a:cubicBezTo>
                    <a:cubicBezTo>
                      <a:pt x="13" y="23"/>
                      <a:pt x="26" y="11"/>
                      <a:pt x="39" y="0"/>
                    </a:cubicBezTo>
                    <a:cubicBezTo>
                      <a:pt x="39" y="22"/>
                      <a:pt x="39" y="46"/>
                      <a:pt x="39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Oval 161">
                <a:extLst>
                  <a:ext uri="{FF2B5EF4-FFF2-40B4-BE49-F238E27FC236}">
                    <a16:creationId xmlns="" xmlns:a16="http://schemas.microsoft.com/office/drawing/2014/main" id="{5489EA7D-F11C-B716-7DC8-F8FFAF562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0584" y="1618218"/>
                <a:ext cx="58364" cy="6054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336C4F95-0B0F-77D5-7113-BF38B8880E4B}"/>
                </a:ext>
              </a:extLst>
            </p:cNvPr>
            <p:cNvGrpSpPr/>
            <p:nvPr/>
          </p:nvGrpSpPr>
          <p:grpSpPr>
            <a:xfrm>
              <a:off x="4737414" y="1430706"/>
              <a:ext cx="458659" cy="1102138"/>
              <a:chOff x="3134284" y="4843242"/>
              <a:chExt cx="453431" cy="1145642"/>
            </a:xfrm>
            <a:solidFill>
              <a:schemeClr val="bg1"/>
            </a:solidFill>
          </p:grpSpPr>
          <p:sp>
            <p:nvSpPr>
              <p:cNvPr id="22" name="Freeform 110">
                <a:extLst>
                  <a:ext uri="{FF2B5EF4-FFF2-40B4-BE49-F238E27FC236}">
                    <a16:creationId xmlns="" xmlns:a16="http://schemas.microsoft.com/office/drawing/2014/main" id="{A09F36DD-F235-7EA6-EC5D-1080266D6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284" y="5148281"/>
                <a:ext cx="453431" cy="840603"/>
              </a:xfrm>
              <a:custGeom>
                <a:avLst/>
                <a:gdLst>
                  <a:gd name="T0" fmla="*/ 106 w 227"/>
                  <a:gd name="T1" fmla="*/ 232 h 409"/>
                  <a:gd name="T2" fmla="*/ 106 w 227"/>
                  <a:gd name="T3" fmla="*/ 365 h 409"/>
                  <a:gd name="T4" fmla="*/ 101 w 227"/>
                  <a:gd name="T5" fmla="*/ 389 h 409"/>
                  <a:gd name="T6" fmla="*/ 72 w 227"/>
                  <a:gd name="T7" fmla="*/ 403 h 409"/>
                  <a:gd name="T8" fmla="*/ 52 w 227"/>
                  <a:gd name="T9" fmla="*/ 380 h 409"/>
                  <a:gd name="T10" fmla="*/ 51 w 227"/>
                  <a:gd name="T11" fmla="*/ 363 h 409"/>
                  <a:gd name="T12" fmla="*/ 50 w 227"/>
                  <a:gd name="T13" fmla="*/ 57 h 409"/>
                  <a:gd name="T14" fmla="*/ 43 w 227"/>
                  <a:gd name="T15" fmla="*/ 57 h 409"/>
                  <a:gd name="T16" fmla="*/ 42 w 227"/>
                  <a:gd name="T17" fmla="*/ 164 h 409"/>
                  <a:gd name="T18" fmla="*/ 40 w 227"/>
                  <a:gd name="T19" fmla="*/ 191 h 409"/>
                  <a:gd name="T20" fmla="*/ 19 w 227"/>
                  <a:gd name="T21" fmla="*/ 207 h 409"/>
                  <a:gd name="T22" fmla="*/ 1 w 227"/>
                  <a:gd name="T23" fmla="*/ 192 h 409"/>
                  <a:gd name="T24" fmla="*/ 0 w 227"/>
                  <a:gd name="T25" fmla="*/ 179 h 409"/>
                  <a:gd name="T26" fmla="*/ 0 w 227"/>
                  <a:gd name="T27" fmla="*/ 55 h 409"/>
                  <a:gd name="T28" fmla="*/ 51 w 227"/>
                  <a:gd name="T29" fmla="*/ 1 h 409"/>
                  <a:gd name="T30" fmla="*/ 175 w 227"/>
                  <a:gd name="T31" fmla="*/ 2 h 409"/>
                  <a:gd name="T32" fmla="*/ 227 w 227"/>
                  <a:gd name="T33" fmla="*/ 54 h 409"/>
                  <a:gd name="T34" fmla="*/ 227 w 227"/>
                  <a:gd name="T35" fmla="*/ 181 h 409"/>
                  <a:gd name="T36" fmla="*/ 214 w 227"/>
                  <a:gd name="T37" fmla="*/ 207 h 409"/>
                  <a:gd name="T38" fmla="*/ 186 w 227"/>
                  <a:gd name="T39" fmla="*/ 186 h 409"/>
                  <a:gd name="T40" fmla="*/ 185 w 227"/>
                  <a:gd name="T41" fmla="*/ 94 h 409"/>
                  <a:gd name="T42" fmla="*/ 184 w 227"/>
                  <a:gd name="T43" fmla="*/ 57 h 409"/>
                  <a:gd name="T44" fmla="*/ 176 w 227"/>
                  <a:gd name="T45" fmla="*/ 57 h 409"/>
                  <a:gd name="T46" fmla="*/ 176 w 227"/>
                  <a:gd name="T47" fmla="*/ 367 h 409"/>
                  <a:gd name="T48" fmla="*/ 157 w 227"/>
                  <a:gd name="T49" fmla="*/ 403 h 409"/>
                  <a:gd name="T50" fmla="*/ 122 w 227"/>
                  <a:gd name="T51" fmla="*/ 374 h 409"/>
                  <a:gd name="T52" fmla="*/ 121 w 227"/>
                  <a:gd name="T53" fmla="*/ 232 h 409"/>
                  <a:gd name="T54" fmla="*/ 106 w 227"/>
                  <a:gd name="T55" fmla="*/ 232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7" h="409">
                    <a:moveTo>
                      <a:pt x="106" y="232"/>
                    </a:moveTo>
                    <a:cubicBezTo>
                      <a:pt x="106" y="232"/>
                      <a:pt x="107" y="321"/>
                      <a:pt x="106" y="365"/>
                    </a:cubicBezTo>
                    <a:cubicBezTo>
                      <a:pt x="105" y="373"/>
                      <a:pt x="104" y="382"/>
                      <a:pt x="101" y="389"/>
                    </a:cubicBezTo>
                    <a:cubicBezTo>
                      <a:pt x="96" y="402"/>
                      <a:pt x="85" y="406"/>
                      <a:pt x="72" y="403"/>
                    </a:cubicBezTo>
                    <a:cubicBezTo>
                      <a:pt x="60" y="401"/>
                      <a:pt x="53" y="393"/>
                      <a:pt x="52" y="380"/>
                    </a:cubicBezTo>
                    <a:cubicBezTo>
                      <a:pt x="51" y="375"/>
                      <a:pt x="51" y="369"/>
                      <a:pt x="51" y="363"/>
                    </a:cubicBezTo>
                    <a:cubicBezTo>
                      <a:pt x="51" y="269"/>
                      <a:pt x="50" y="57"/>
                      <a:pt x="50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134"/>
                      <a:pt x="42" y="164"/>
                    </a:cubicBezTo>
                    <a:cubicBezTo>
                      <a:pt x="42" y="174"/>
                      <a:pt x="42" y="180"/>
                      <a:pt x="40" y="191"/>
                    </a:cubicBezTo>
                    <a:cubicBezTo>
                      <a:pt x="39" y="201"/>
                      <a:pt x="30" y="208"/>
                      <a:pt x="19" y="207"/>
                    </a:cubicBezTo>
                    <a:cubicBezTo>
                      <a:pt x="9" y="206"/>
                      <a:pt x="3" y="201"/>
                      <a:pt x="1" y="192"/>
                    </a:cubicBezTo>
                    <a:cubicBezTo>
                      <a:pt x="0" y="188"/>
                      <a:pt x="0" y="183"/>
                      <a:pt x="0" y="179"/>
                    </a:cubicBezTo>
                    <a:cubicBezTo>
                      <a:pt x="0" y="138"/>
                      <a:pt x="0" y="96"/>
                      <a:pt x="0" y="55"/>
                    </a:cubicBezTo>
                    <a:cubicBezTo>
                      <a:pt x="0" y="23"/>
                      <a:pt x="19" y="2"/>
                      <a:pt x="51" y="1"/>
                    </a:cubicBezTo>
                    <a:cubicBezTo>
                      <a:pt x="93" y="0"/>
                      <a:pt x="134" y="0"/>
                      <a:pt x="175" y="2"/>
                    </a:cubicBezTo>
                    <a:cubicBezTo>
                      <a:pt x="207" y="3"/>
                      <a:pt x="227" y="22"/>
                      <a:pt x="227" y="54"/>
                    </a:cubicBezTo>
                    <a:cubicBezTo>
                      <a:pt x="226" y="96"/>
                      <a:pt x="227" y="139"/>
                      <a:pt x="227" y="181"/>
                    </a:cubicBezTo>
                    <a:cubicBezTo>
                      <a:pt x="227" y="192"/>
                      <a:pt x="225" y="202"/>
                      <a:pt x="214" y="207"/>
                    </a:cubicBezTo>
                    <a:cubicBezTo>
                      <a:pt x="199" y="212"/>
                      <a:pt x="186" y="203"/>
                      <a:pt x="186" y="186"/>
                    </a:cubicBezTo>
                    <a:cubicBezTo>
                      <a:pt x="185" y="155"/>
                      <a:pt x="185" y="125"/>
                      <a:pt x="185" y="94"/>
                    </a:cubicBezTo>
                    <a:cubicBezTo>
                      <a:pt x="185" y="85"/>
                      <a:pt x="184" y="57"/>
                      <a:pt x="184" y="57"/>
                    </a:cubicBezTo>
                    <a:cubicBezTo>
                      <a:pt x="176" y="57"/>
                      <a:pt x="176" y="57"/>
                      <a:pt x="176" y="57"/>
                    </a:cubicBezTo>
                    <a:cubicBezTo>
                      <a:pt x="176" y="57"/>
                      <a:pt x="176" y="367"/>
                      <a:pt x="176" y="367"/>
                    </a:cubicBezTo>
                    <a:cubicBezTo>
                      <a:pt x="176" y="383"/>
                      <a:pt x="174" y="397"/>
                      <a:pt x="157" y="403"/>
                    </a:cubicBezTo>
                    <a:cubicBezTo>
                      <a:pt x="138" y="409"/>
                      <a:pt x="122" y="396"/>
                      <a:pt x="122" y="374"/>
                    </a:cubicBezTo>
                    <a:cubicBezTo>
                      <a:pt x="121" y="342"/>
                      <a:pt x="121" y="232"/>
                      <a:pt x="121" y="232"/>
                    </a:cubicBezTo>
                    <a:lnTo>
                      <a:pt x="106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Oval 178">
                <a:extLst>
                  <a:ext uri="{FF2B5EF4-FFF2-40B4-BE49-F238E27FC236}">
                    <a16:creationId xmlns="" xmlns:a16="http://schemas.microsoft.com/office/drawing/2014/main" id="{4A1A751F-85ED-94D6-2F4B-472F206D2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051" y="4871185"/>
                <a:ext cx="242428" cy="25148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179">
                <a:extLst>
                  <a:ext uri="{FF2B5EF4-FFF2-40B4-BE49-F238E27FC236}">
                    <a16:creationId xmlns="" xmlns:a16="http://schemas.microsoft.com/office/drawing/2014/main" id="{D6A95611-11BF-46BC-2E42-15E6A84D0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029" y="4843242"/>
                <a:ext cx="76321" cy="69856"/>
              </a:xfrm>
              <a:custGeom>
                <a:avLst/>
                <a:gdLst>
                  <a:gd name="T0" fmla="*/ 14 w 38"/>
                  <a:gd name="T1" fmla="*/ 34 h 34"/>
                  <a:gd name="T2" fmla="*/ 0 w 38"/>
                  <a:gd name="T3" fmla="*/ 3 h 34"/>
                  <a:gd name="T4" fmla="*/ 20 w 38"/>
                  <a:gd name="T5" fmla="*/ 28 h 34"/>
                  <a:gd name="T6" fmla="*/ 17 w 38"/>
                  <a:gd name="T7" fmla="*/ 0 h 34"/>
                  <a:gd name="T8" fmla="*/ 29 w 38"/>
                  <a:gd name="T9" fmla="*/ 23 h 34"/>
                  <a:gd name="T10" fmla="*/ 37 w 38"/>
                  <a:gd name="T11" fmla="*/ 0 h 34"/>
                  <a:gd name="T12" fmla="*/ 38 w 38"/>
                  <a:gd name="T13" fmla="*/ 25 h 34"/>
                  <a:gd name="T14" fmla="*/ 14 w 38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34">
                    <a:moveTo>
                      <a:pt x="14" y="3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11"/>
                      <a:pt x="14" y="20"/>
                      <a:pt x="20" y="28"/>
                    </a:cubicBezTo>
                    <a:cubicBezTo>
                      <a:pt x="19" y="19"/>
                      <a:pt x="18" y="9"/>
                      <a:pt x="17" y="0"/>
                    </a:cubicBezTo>
                    <a:cubicBezTo>
                      <a:pt x="21" y="8"/>
                      <a:pt x="25" y="16"/>
                      <a:pt x="29" y="23"/>
                    </a:cubicBezTo>
                    <a:cubicBezTo>
                      <a:pt x="32" y="16"/>
                      <a:pt x="34" y="8"/>
                      <a:pt x="37" y="0"/>
                    </a:cubicBezTo>
                    <a:cubicBezTo>
                      <a:pt x="37" y="9"/>
                      <a:pt x="38" y="25"/>
                      <a:pt x="38" y="25"/>
                    </a:cubicBezTo>
                    <a:lnTo>
                      <a:pt x="14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25" name="Left Brace 24">
            <a:extLst>
              <a:ext uri="{FF2B5EF4-FFF2-40B4-BE49-F238E27FC236}">
                <a16:creationId xmlns="" xmlns:a16="http://schemas.microsoft.com/office/drawing/2014/main" id="{2F507C4C-A309-5FAA-3977-EDFC487EB00F}"/>
              </a:ext>
            </a:extLst>
          </p:cNvPr>
          <p:cNvSpPr/>
          <p:nvPr/>
        </p:nvSpPr>
        <p:spPr>
          <a:xfrm rot="16200000">
            <a:off x="1168401" y="2197100"/>
            <a:ext cx="336550" cy="1006475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619928CB-8C1C-DE0E-88BD-19E17FF9EB1F}"/>
              </a:ext>
            </a:extLst>
          </p:cNvPr>
          <p:cNvSpPr/>
          <p:nvPr/>
        </p:nvSpPr>
        <p:spPr>
          <a:xfrm>
            <a:off x="282575" y="3025775"/>
            <a:ext cx="2108200" cy="641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Төрийн өмч–6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C6771190-75C0-8991-517F-531DE26C259C}"/>
              </a:ext>
            </a:extLst>
          </p:cNvPr>
          <p:cNvSpPr/>
          <p:nvPr/>
        </p:nvSpPr>
        <p:spPr>
          <a:xfrm>
            <a:off x="2667000" y="3024188"/>
            <a:ext cx="1812925" cy="641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хүүхэд</a:t>
            </a:r>
            <a:endParaRPr lang="en-US" sz="2000" b="1" dirty="0">
              <a:solidFill>
                <a:srgbClr val="202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40337974-6FE9-5872-3562-8C66B6739843}"/>
              </a:ext>
            </a:extLst>
          </p:cNvPr>
          <p:cNvSpPr/>
          <p:nvPr/>
        </p:nvSpPr>
        <p:spPr>
          <a:xfrm>
            <a:off x="2225675" y="922338"/>
            <a:ext cx="1812925" cy="641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СӨБ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бүлэг</a:t>
            </a:r>
            <a:endParaRPr lang="en-US" sz="2000" b="1" dirty="0">
              <a:solidFill>
                <a:srgbClr val="202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0450FF7-25DB-46DC-989E-19379E30A9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472C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55562" y="4463652"/>
            <a:ext cx="2446160" cy="151919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7D9BE38-CE07-04A2-7B64-DAF914B5FB20}"/>
              </a:ext>
            </a:extLst>
          </p:cNvPr>
          <p:cNvSpPr/>
          <p:nvPr/>
        </p:nvSpPr>
        <p:spPr>
          <a:xfrm>
            <a:off x="9794875" y="4922838"/>
            <a:ext cx="2066925" cy="10588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 5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 45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Диплом</a:t>
            </a:r>
            <a:r>
              <a:rPr lang="en-US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202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090FD3D8-D62E-70C1-3D27-8D6C84B46A99}"/>
              </a:ext>
            </a:extLst>
          </p:cNvPr>
          <p:cNvGrpSpPr/>
          <p:nvPr/>
        </p:nvGrpSpPr>
        <p:grpSpPr>
          <a:xfrm>
            <a:off x="472030" y="5727502"/>
            <a:ext cx="487517" cy="1001288"/>
            <a:chOff x="6269038" y="1778000"/>
            <a:chExt cx="2230437" cy="4565651"/>
          </a:xfrm>
          <a:solidFill>
            <a:schemeClr val="bg1"/>
          </a:solidFill>
        </p:grpSpPr>
        <p:sp>
          <p:nvSpPr>
            <p:cNvPr id="36" name="Freeform 5">
              <a:extLst>
                <a:ext uri="{FF2B5EF4-FFF2-40B4-BE49-F238E27FC236}">
                  <a16:creationId xmlns="" xmlns:a16="http://schemas.microsoft.com/office/drawing/2014/main" id="{D9F16D2E-0371-F18B-E951-B1D663B94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1778000"/>
              <a:ext cx="792162" cy="773113"/>
            </a:xfrm>
            <a:custGeom>
              <a:avLst/>
              <a:gdLst>
                <a:gd name="T0" fmla="*/ 35 w 249"/>
                <a:gd name="T1" fmla="*/ 204 h 243"/>
                <a:gd name="T2" fmla="*/ 93 w 249"/>
                <a:gd name="T3" fmla="*/ 236 h 243"/>
                <a:gd name="T4" fmla="*/ 177 w 249"/>
                <a:gd name="T5" fmla="*/ 229 h 243"/>
                <a:gd name="T6" fmla="*/ 219 w 249"/>
                <a:gd name="T7" fmla="*/ 198 h 243"/>
                <a:gd name="T8" fmla="*/ 245 w 249"/>
                <a:gd name="T9" fmla="*/ 146 h 243"/>
                <a:gd name="T10" fmla="*/ 246 w 249"/>
                <a:gd name="T11" fmla="*/ 105 h 243"/>
                <a:gd name="T12" fmla="*/ 228 w 249"/>
                <a:gd name="T13" fmla="*/ 58 h 243"/>
                <a:gd name="T14" fmla="*/ 161 w 249"/>
                <a:gd name="T15" fmla="*/ 10 h 243"/>
                <a:gd name="T16" fmla="*/ 60 w 249"/>
                <a:gd name="T17" fmla="*/ 22 h 243"/>
                <a:gd name="T18" fmla="*/ 1 w 249"/>
                <a:gd name="T19" fmla="*/ 122 h 243"/>
                <a:gd name="T20" fmla="*/ 6 w 249"/>
                <a:gd name="T21" fmla="*/ 158 h 243"/>
                <a:gd name="T22" fmla="*/ 35 w 249"/>
                <a:gd name="T23" fmla="*/ 20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43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="" xmlns:a16="http://schemas.microsoft.com/office/drawing/2014/main" id="{719A8AAD-0702-8E77-3C3D-239918CDB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38" y="2595563"/>
              <a:ext cx="2230437" cy="3748088"/>
            </a:xfrm>
            <a:custGeom>
              <a:avLst/>
              <a:gdLst>
                <a:gd name="T0" fmla="*/ 279 w 701"/>
                <a:gd name="T1" fmla="*/ 1178 h 1178"/>
                <a:gd name="T2" fmla="*/ 339 w 701"/>
                <a:gd name="T3" fmla="*/ 1125 h 1178"/>
                <a:gd name="T4" fmla="*/ 339 w 701"/>
                <a:gd name="T5" fmla="*/ 724 h 1178"/>
                <a:gd name="T6" fmla="*/ 342 w 701"/>
                <a:gd name="T7" fmla="*/ 716 h 1178"/>
                <a:gd name="T8" fmla="*/ 365 w 701"/>
                <a:gd name="T9" fmla="*/ 720 h 1178"/>
                <a:gd name="T10" fmla="*/ 365 w 701"/>
                <a:gd name="T11" fmla="*/ 1114 h 1178"/>
                <a:gd name="T12" fmla="*/ 426 w 701"/>
                <a:gd name="T13" fmla="*/ 1178 h 1178"/>
                <a:gd name="T14" fmla="*/ 481 w 701"/>
                <a:gd name="T15" fmla="*/ 1142 h 1178"/>
                <a:gd name="T16" fmla="*/ 482 w 701"/>
                <a:gd name="T17" fmla="*/ 1139 h 1178"/>
                <a:gd name="T18" fmla="*/ 486 w 701"/>
                <a:gd name="T19" fmla="*/ 1110 h 1178"/>
                <a:gd name="T20" fmla="*/ 493 w 701"/>
                <a:gd name="T21" fmla="*/ 716 h 1178"/>
                <a:gd name="T22" fmla="*/ 640 w 701"/>
                <a:gd name="T23" fmla="*/ 715 h 1178"/>
                <a:gd name="T24" fmla="*/ 630 w 701"/>
                <a:gd name="T25" fmla="*/ 680 h 1178"/>
                <a:gd name="T26" fmla="*/ 604 w 701"/>
                <a:gd name="T27" fmla="*/ 594 h 1178"/>
                <a:gd name="T28" fmla="*/ 581 w 701"/>
                <a:gd name="T29" fmla="*/ 515 h 1178"/>
                <a:gd name="T30" fmla="*/ 548 w 701"/>
                <a:gd name="T31" fmla="*/ 406 h 1178"/>
                <a:gd name="T32" fmla="*/ 520 w 701"/>
                <a:gd name="T33" fmla="*/ 308 h 1178"/>
                <a:gd name="T34" fmla="*/ 494 w 701"/>
                <a:gd name="T35" fmla="*/ 223 h 1178"/>
                <a:gd name="T36" fmla="*/ 482 w 701"/>
                <a:gd name="T37" fmla="*/ 166 h 1178"/>
                <a:gd name="T38" fmla="*/ 505 w 701"/>
                <a:gd name="T39" fmla="*/ 173 h 1178"/>
                <a:gd name="T40" fmla="*/ 543 w 701"/>
                <a:gd name="T41" fmla="*/ 299 h 1178"/>
                <a:gd name="T42" fmla="*/ 571 w 701"/>
                <a:gd name="T43" fmla="*/ 395 h 1178"/>
                <a:gd name="T44" fmla="*/ 599 w 701"/>
                <a:gd name="T45" fmla="*/ 487 h 1178"/>
                <a:gd name="T46" fmla="*/ 688 w 701"/>
                <a:gd name="T47" fmla="*/ 497 h 1178"/>
                <a:gd name="T48" fmla="*/ 688 w 701"/>
                <a:gd name="T49" fmla="*/ 429 h 1178"/>
                <a:gd name="T50" fmla="*/ 662 w 701"/>
                <a:gd name="T51" fmla="*/ 337 h 1178"/>
                <a:gd name="T52" fmla="*/ 633 w 701"/>
                <a:gd name="T53" fmla="*/ 240 h 1178"/>
                <a:gd name="T54" fmla="*/ 608 w 701"/>
                <a:gd name="T55" fmla="*/ 157 h 1178"/>
                <a:gd name="T56" fmla="*/ 525 w 701"/>
                <a:gd name="T57" fmla="*/ 24 h 1178"/>
                <a:gd name="T58" fmla="*/ 437 w 701"/>
                <a:gd name="T59" fmla="*/ 0 h 1178"/>
                <a:gd name="T60" fmla="*/ 215 w 701"/>
                <a:gd name="T61" fmla="*/ 8 h 1178"/>
                <a:gd name="T62" fmla="*/ 120 w 701"/>
                <a:gd name="T63" fmla="*/ 89 h 1178"/>
                <a:gd name="T64" fmla="*/ 91 w 701"/>
                <a:gd name="T65" fmla="*/ 172 h 1178"/>
                <a:gd name="T66" fmla="*/ 66 w 701"/>
                <a:gd name="T67" fmla="*/ 257 h 1178"/>
                <a:gd name="T68" fmla="*/ 37 w 701"/>
                <a:gd name="T69" fmla="*/ 355 h 1178"/>
                <a:gd name="T70" fmla="*/ 8 w 701"/>
                <a:gd name="T71" fmla="*/ 450 h 1178"/>
                <a:gd name="T72" fmla="*/ 95 w 701"/>
                <a:gd name="T73" fmla="*/ 503 h 1178"/>
                <a:gd name="T74" fmla="*/ 119 w 701"/>
                <a:gd name="T75" fmla="*/ 443 h 1178"/>
                <a:gd name="T76" fmla="*/ 145 w 701"/>
                <a:gd name="T77" fmla="*/ 356 h 1178"/>
                <a:gd name="T78" fmla="*/ 171 w 701"/>
                <a:gd name="T79" fmla="*/ 269 h 1178"/>
                <a:gd name="T80" fmla="*/ 201 w 701"/>
                <a:gd name="T81" fmla="*/ 169 h 1178"/>
                <a:gd name="T82" fmla="*/ 224 w 701"/>
                <a:gd name="T83" fmla="*/ 166 h 1178"/>
                <a:gd name="T84" fmla="*/ 222 w 701"/>
                <a:gd name="T85" fmla="*/ 187 h 1178"/>
                <a:gd name="T86" fmla="*/ 192 w 701"/>
                <a:gd name="T87" fmla="*/ 285 h 1178"/>
                <a:gd name="T88" fmla="*/ 163 w 701"/>
                <a:gd name="T89" fmla="*/ 381 h 1178"/>
                <a:gd name="T90" fmla="*/ 135 w 701"/>
                <a:gd name="T91" fmla="*/ 477 h 1178"/>
                <a:gd name="T92" fmla="*/ 109 w 701"/>
                <a:gd name="T93" fmla="*/ 563 h 1178"/>
                <a:gd name="T94" fmla="*/ 77 w 701"/>
                <a:gd name="T95" fmla="*/ 669 h 1178"/>
                <a:gd name="T96" fmla="*/ 70 w 701"/>
                <a:gd name="T97" fmla="*/ 716 h 1178"/>
                <a:gd name="T98" fmla="*/ 218 w 701"/>
                <a:gd name="T99" fmla="*/ 722 h 1178"/>
                <a:gd name="T100" fmla="*/ 218 w 701"/>
                <a:gd name="T101" fmla="*/ 1123 h 1178"/>
                <a:gd name="T102" fmla="*/ 228 w 701"/>
                <a:gd name="T103" fmla="*/ 1150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1" h="1178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581F0D61-BADC-523A-323E-9003EC3DD411}"/>
              </a:ext>
            </a:extLst>
          </p:cNvPr>
          <p:cNvGrpSpPr/>
          <p:nvPr/>
        </p:nvGrpSpPr>
        <p:grpSpPr>
          <a:xfrm>
            <a:off x="509533" y="4662302"/>
            <a:ext cx="393417" cy="100128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39" name="Freeform 6">
              <a:extLst>
                <a:ext uri="{FF2B5EF4-FFF2-40B4-BE49-F238E27FC236}">
                  <a16:creationId xmlns="" xmlns:a16="http://schemas.microsoft.com/office/drawing/2014/main" id="{588E79E5-30E7-A47E-7A5D-C4DD8042B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="" xmlns:a16="http://schemas.microsoft.com/office/drawing/2014/main" id="{BF1885B3-6D2D-6DD2-EB33-B07F5E162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Line 9">
              <a:extLst>
                <a:ext uri="{FF2B5EF4-FFF2-40B4-BE49-F238E27FC236}">
                  <a16:creationId xmlns="" xmlns:a16="http://schemas.microsoft.com/office/drawing/2014/main" id="{DF0F05F7-E29C-3501-A4A5-5B29B0C33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Line 10">
              <a:extLst>
                <a:ext uri="{FF2B5EF4-FFF2-40B4-BE49-F238E27FC236}">
                  <a16:creationId xmlns="" xmlns:a16="http://schemas.microsoft.com/office/drawing/2014/main" id="{BBE37852-AA97-2A03-F356-8D5F17917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="" xmlns:a16="http://schemas.microsoft.com/office/drawing/2014/main" id="{555E8E27-1A51-FE36-F5BE-7F5A97E59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F545851-AC75-A55F-B44C-EB5024AB6AC0}"/>
              </a:ext>
            </a:extLst>
          </p:cNvPr>
          <p:cNvSpPr/>
          <p:nvPr/>
        </p:nvSpPr>
        <p:spPr>
          <a:xfrm>
            <a:off x="1052513" y="5876925"/>
            <a:ext cx="2187575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0254" name="TextBox 46">
            <a:extLst>
              <a:ext uri="{FF2B5EF4-FFF2-40B4-BE49-F238E27FC236}">
                <a16:creationId xmlns="" xmlns:a16="http://schemas.microsoft.com/office/drawing/2014/main" id="{499F5125-6EFA-4E90-8E4A-5322B9FAC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4918075"/>
            <a:ext cx="187801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mn-MN" altLang="en-US" sz="2400" b="1" dirty="0">
                <a:solidFill>
                  <a:srgbClr val="1A367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25</a:t>
            </a:r>
            <a:r>
              <a:rPr lang="en-US" altLang="en-US" sz="2400" b="1" dirty="0">
                <a:solidFill>
                  <a:srgbClr val="1A367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</a:t>
            </a:r>
            <a:r>
              <a:rPr lang="mn-MN" altLang="en-US" sz="2400" b="1" dirty="0">
                <a:solidFill>
                  <a:srgbClr val="1A367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эрэгтэй</a:t>
            </a:r>
            <a:endParaRPr lang="en-US" altLang="en-US" sz="2400" b="1" dirty="0">
              <a:solidFill>
                <a:srgbClr val="1A3675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10255" name="TextBox 48">
            <a:extLst>
              <a:ext uri="{FF2B5EF4-FFF2-40B4-BE49-F238E27FC236}">
                <a16:creationId xmlns="" xmlns:a16="http://schemas.microsoft.com/office/drawing/2014/main" id="{8368121E-0B11-D095-DD64-9424FFD4A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956300"/>
            <a:ext cx="224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mn-MN" altLang="en-US" sz="2400" b="1" dirty="0">
                <a:solidFill>
                  <a:srgbClr val="1A367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178 </a:t>
            </a:r>
            <a:r>
              <a:rPr lang="en-US" altLang="en-US" sz="2400" b="1" dirty="0">
                <a:solidFill>
                  <a:srgbClr val="1A367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(</a:t>
            </a:r>
            <a:r>
              <a:rPr lang="mn-MN" altLang="en-US" sz="2400" b="1" dirty="0">
                <a:solidFill>
                  <a:srgbClr val="1A367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53 багш</a:t>
            </a:r>
            <a:r>
              <a:rPr lang="en-US" altLang="en-US" sz="2400" b="1" dirty="0">
                <a:solidFill>
                  <a:srgbClr val="1A367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BA68E340-9F06-2929-11CA-701EA0AD9888}"/>
              </a:ext>
            </a:extLst>
          </p:cNvPr>
          <p:cNvSpPr/>
          <p:nvPr/>
        </p:nvSpPr>
        <p:spPr>
          <a:xfrm>
            <a:off x="6096000" y="4960938"/>
            <a:ext cx="2066925" cy="1060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Тэргүүлэх 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Заах аргач 21  </a:t>
            </a:r>
          </a:p>
        </p:txBody>
      </p:sp>
      <p:sp>
        <p:nvSpPr>
          <p:cNvPr id="51" name="Arrow: Down 50">
            <a:extLst>
              <a:ext uri="{FF2B5EF4-FFF2-40B4-BE49-F238E27FC236}">
                <a16:creationId xmlns="" xmlns:a16="http://schemas.microsoft.com/office/drawing/2014/main" id="{715D136B-F79C-982C-11A4-050B00F26818}"/>
              </a:ext>
            </a:extLst>
          </p:cNvPr>
          <p:cNvSpPr/>
          <p:nvPr/>
        </p:nvSpPr>
        <p:spPr>
          <a:xfrm>
            <a:off x="903288" y="3840163"/>
            <a:ext cx="787400" cy="64135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58" name="Picture 52">
            <a:extLst>
              <a:ext uri="{FF2B5EF4-FFF2-40B4-BE49-F238E27FC236}">
                <a16:creationId xmlns="" xmlns:a16="http://schemas.microsoft.com/office/drawing/2014/main" id="{B6803E48-28D9-836C-0719-8C8A11C5D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30338"/>
            <a:ext cx="22352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ight Brace 53">
            <a:extLst>
              <a:ext uri="{FF2B5EF4-FFF2-40B4-BE49-F238E27FC236}">
                <a16:creationId xmlns="" xmlns:a16="http://schemas.microsoft.com/office/drawing/2014/main" id="{0F4E5083-10D1-CF44-5F33-94EFB85BCE29}"/>
              </a:ext>
            </a:extLst>
          </p:cNvPr>
          <p:cNvSpPr/>
          <p:nvPr/>
        </p:nvSpPr>
        <p:spPr>
          <a:xfrm rot="19384739">
            <a:off x="2951163" y="4079875"/>
            <a:ext cx="325437" cy="1693863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9E33070B-8581-B51D-88B5-95B489FF623A}"/>
              </a:ext>
            </a:extLst>
          </p:cNvPr>
          <p:cNvSpPr/>
          <p:nvPr/>
        </p:nvSpPr>
        <p:spPr>
          <a:xfrm>
            <a:off x="7297738" y="6099175"/>
            <a:ext cx="3068637" cy="5381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БАГШИЙН ХАНГАМЖ</a:t>
            </a:r>
            <a:endParaRPr lang="en-US" sz="2000" b="1">
              <a:solidFill>
                <a:srgbClr val="202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loud 55">
            <a:extLst>
              <a:ext uri="{FF2B5EF4-FFF2-40B4-BE49-F238E27FC236}">
                <a16:creationId xmlns="" xmlns:a16="http://schemas.microsoft.com/office/drawing/2014/main" id="{79A1F830-DC6A-9F71-4A5B-C32859A0B9C2}"/>
              </a:ext>
            </a:extLst>
          </p:cNvPr>
          <p:cNvSpPr/>
          <p:nvPr/>
        </p:nvSpPr>
        <p:spPr>
          <a:xfrm>
            <a:off x="3406775" y="3678238"/>
            <a:ext cx="2689225" cy="12398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b="1">
                <a:solidFill>
                  <a:srgbClr val="1A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СӨБ НИЙТ БАГШ АЖИЛЧИД</a:t>
            </a:r>
            <a:endParaRPr lang="en-US" b="1">
              <a:solidFill>
                <a:srgbClr val="1A36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FF97D095-FD9A-A316-AC2A-10C500FB4E58}"/>
              </a:ext>
            </a:extLst>
          </p:cNvPr>
          <p:cNvSpPr/>
          <p:nvPr/>
        </p:nvSpPr>
        <p:spPr>
          <a:xfrm>
            <a:off x="8220075" y="2106613"/>
            <a:ext cx="2066925" cy="10588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 МАЛЧИН ӨРХИЙН ХҮҮХЭД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327BF1C0-4603-D173-445C-0A76CC7231F6}"/>
              </a:ext>
            </a:extLst>
          </p:cNvPr>
          <p:cNvSpPr/>
          <p:nvPr/>
        </p:nvSpPr>
        <p:spPr>
          <a:xfrm>
            <a:off x="92075" y="3592513"/>
            <a:ext cx="2143125" cy="11445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mn-MN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компьютерт 28 сурагч ноогддог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34581F1-CF8D-9061-65BF-B7E4349045CF}"/>
              </a:ext>
            </a:extLst>
          </p:cNvPr>
          <p:cNvSpPr/>
          <p:nvPr/>
        </p:nvSpPr>
        <p:spPr>
          <a:xfrm>
            <a:off x="858044" y="121557"/>
            <a:ext cx="9550400" cy="5381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ЕРӨНХИЙ БОЛОВСРОЛЫН ТООН МЭДЭЭЛЭЛ /2023-2024/</a:t>
            </a:r>
            <a:endParaRPr lang="en-US" sz="2000" b="1" dirty="0">
              <a:solidFill>
                <a:srgbClr val="202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D88C67E-10C5-03C4-79FF-7A4B525FB579}"/>
              </a:ext>
            </a:extLst>
          </p:cNvPr>
          <p:cNvGrpSpPr/>
          <p:nvPr/>
        </p:nvGrpSpPr>
        <p:grpSpPr>
          <a:xfrm>
            <a:off x="3130452" y="1868447"/>
            <a:ext cx="385418" cy="835486"/>
            <a:chOff x="3735863" y="1501791"/>
            <a:chExt cx="502813" cy="1322610"/>
          </a:xfrm>
          <a:solidFill>
            <a:schemeClr val="bg1"/>
          </a:solidFill>
        </p:grpSpPr>
        <p:sp>
          <p:nvSpPr>
            <p:cNvPr id="6" name="Freeform 108">
              <a:extLst>
                <a:ext uri="{FF2B5EF4-FFF2-40B4-BE49-F238E27FC236}">
                  <a16:creationId xmlns="" xmlns:a16="http://schemas.microsoft.com/office/drawing/2014/main" id="{053350C7-D72E-4EB9-A667-90435B28C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863" y="1806829"/>
              <a:ext cx="502813" cy="1017572"/>
            </a:xfrm>
            <a:custGeom>
              <a:avLst/>
              <a:gdLst>
                <a:gd name="T0" fmla="*/ 65 w 255"/>
                <a:gd name="T1" fmla="*/ 248 h 495"/>
                <a:gd name="T2" fmla="*/ 47 w 255"/>
                <a:gd name="T3" fmla="*/ 246 h 495"/>
                <a:gd name="T4" fmla="*/ 73 w 255"/>
                <a:gd name="T5" fmla="*/ 86 h 495"/>
                <a:gd name="T6" fmla="*/ 67 w 255"/>
                <a:gd name="T7" fmla="*/ 84 h 495"/>
                <a:gd name="T8" fmla="*/ 59 w 255"/>
                <a:gd name="T9" fmla="*/ 125 h 495"/>
                <a:gd name="T10" fmla="*/ 44 w 255"/>
                <a:gd name="T11" fmla="*/ 206 h 495"/>
                <a:gd name="T12" fmla="*/ 19 w 255"/>
                <a:gd name="T13" fmla="*/ 228 h 495"/>
                <a:gd name="T14" fmla="*/ 3 w 255"/>
                <a:gd name="T15" fmla="*/ 199 h 495"/>
                <a:gd name="T16" fmla="*/ 28 w 255"/>
                <a:gd name="T17" fmla="*/ 64 h 495"/>
                <a:gd name="T18" fmla="*/ 31 w 255"/>
                <a:gd name="T19" fmla="*/ 48 h 495"/>
                <a:gd name="T20" fmla="*/ 81 w 255"/>
                <a:gd name="T21" fmla="*/ 1 h 495"/>
                <a:gd name="T22" fmla="*/ 176 w 255"/>
                <a:gd name="T23" fmla="*/ 0 h 495"/>
                <a:gd name="T24" fmla="*/ 227 w 255"/>
                <a:gd name="T25" fmla="*/ 48 h 495"/>
                <a:gd name="T26" fmla="*/ 252 w 255"/>
                <a:gd name="T27" fmla="*/ 185 h 495"/>
                <a:gd name="T28" fmla="*/ 255 w 255"/>
                <a:gd name="T29" fmla="*/ 207 h 495"/>
                <a:gd name="T30" fmla="*/ 239 w 255"/>
                <a:gd name="T31" fmla="*/ 227 h 495"/>
                <a:gd name="T32" fmla="*/ 216 w 255"/>
                <a:gd name="T33" fmla="*/ 214 h 495"/>
                <a:gd name="T34" fmla="*/ 208 w 255"/>
                <a:gd name="T35" fmla="*/ 178 h 495"/>
                <a:gd name="T36" fmla="*/ 191 w 255"/>
                <a:gd name="T37" fmla="*/ 90 h 495"/>
                <a:gd name="T38" fmla="*/ 211 w 255"/>
                <a:gd name="T39" fmla="*/ 246 h 495"/>
                <a:gd name="T40" fmla="*/ 194 w 255"/>
                <a:gd name="T41" fmla="*/ 248 h 495"/>
                <a:gd name="T42" fmla="*/ 193 w 255"/>
                <a:gd name="T43" fmla="*/ 266 h 495"/>
                <a:gd name="T44" fmla="*/ 193 w 255"/>
                <a:gd name="T45" fmla="*/ 456 h 495"/>
                <a:gd name="T46" fmla="*/ 172 w 255"/>
                <a:gd name="T47" fmla="*/ 490 h 495"/>
                <a:gd name="T48" fmla="*/ 135 w 255"/>
                <a:gd name="T49" fmla="*/ 460 h 495"/>
                <a:gd name="T50" fmla="*/ 135 w 255"/>
                <a:gd name="T51" fmla="*/ 379 h 495"/>
                <a:gd name="T52" fmla="*/ 135 w 255"/>
                <a:gd name="T53" fmla="*/ 264 h 495"/>
                <a:gd name="T54" fmla="*/ 129 w 255"/>
                <a:gd name="T55" fmla="*/ 247 h 495"/>
                <a:gd name="T56" fmla="*/ 123 w 255"/>
                <a:gd name="T57" fmla="*/ 265 h 495"/>
                <a:gd name="T58" fmla="*/ 123 w 255"/>
                <a:gd name="T59" fmla="*/ 456 h 495"/>
                <a:gd name="T60" fmla="*/ 91 w 255"/>
                <a:gd name="T61" fmla="*/ 491 h 495"/>
                <a:gd name="T62" fmla="*/ 67 w 255"/>
                <a:gd name="T63" fmla="*/ 471 h 495"/>
                <a:gd name="T64" fmla="*/ 65 w 255"/>
                <a:gd name="T65" fmla="*/ 450 h 495"/>
                <a:gd name="T66" fmla="*/ 65 w 255"/>
                <a:gd name="T67" fmla="*/ 268 h 495"/>
                <a:gd name="T68" fmla="*/ 65 w 255"/>
                <a:gd name="T69" fmla="*/ 248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495">
                  <a:moveTo>
                    <a:pt x="65" y="248"/>
                  </a:moveTo>
                  <a:cubicBezTo>
                    <a:pt x="57" y="247"/>
                    <a:pt x="52" y="247"/>
                    <a:pt x="47" y="246"/>
                  </a:cubicBezTo>
                  <a:cubicBezTo>
                    <a:pt x="56" y="192"/>
                    <a:pt x="64" y="139"/>
                    <a:pt x="73" y="86"/>
                  </a:cubicBezTo>
                  <a:cubicBezTo>
                    <a:pt x="71" y="85"/>
                    <a:pt x="69" y="85"/>
                    <a:pt x="67" y="84"/>
                  </a:cubicBezTo>
                  <a:cubicBezTo>
                    <a:pt x="64" y="98"/>
                    <a:pt x="61" y="111"/>
                    <a:pt x="59" y="125"/>
                  </a:cubicBezTo>
                  <a:cubicBezTo>
                    <a:pt x="54" y="152"/>
                    <a:pt x="49" y="179"/>
                    <a:pt x="44" y="206"/>
                  </a:cubicBezTo>
                  <a:cubicBezTo>
                    <a:pt x="41" y="222"/>
                    <a:pt x="31" y="230"/>
                    <a:pt x="19" y="228"/>
                  </a:cubicBezTo>
                  <a:cubicBezTo>
                    <a:pt x="7" y="226"/>
                    <a:pt x="0" y="215"/>
                    <a:pt x="3" y="199"/>
                  </a:cubicBezTo>
                  <a:cubicBezTo>
                    <a:pt x="11" y="154"/>
                    <a:pt x="20" y="109"/>
                    <a:pt x="28" y="64"/>
                  </a:cubicBezTo>
                  <a:cubicBezTo>
                    <a:pt x="29" y="59"/>
                    <a:pt x="30" y="53"/>
                    <a:pt x="31" y="48"/>
                  </a:cubicBezTo>
                  <a:cubicBezTo>
                    <a:pt x="34" y="19"/>
                    <a:pt x="52" y="1"/>
                    <a:pt x="81" y="1"/>
                  </a:cubicBezTo>
                  <a:cubicBezTo>
                    <a:pt x="112" y="0"/>
                    <a:pt x="144" y="0"/>
                    <a:pt x="176" y="0"/>
                  </a:cubicBezTo>
                  <a:cubicBezTo>
                    <a:pt x="205" y="1"/>
                    <a:pt x="222" y="19"/>
                    <a:pt x="227" y="48"/>
                  </a:cubicBezTo>
                  <a:cubicBezTo>
                    <a:pt x="234" y="94"/>
                    <a:pt x="244" y="140"/>
                    <a:pt x="252" y="185"/>
                  </a:cubicBezTo>
                  <a:cubicBezTo>
                    <a:pt x="253" y="193"/>
                    <a:pt x="254" y="200"/>
                    <a:pt x="255" y="207"/>
                  </a:cubicBezTo>
                  <a:cubicBezTo>
                    <a:pt x="255" y="218"/>
                    <a:pt x="249" y="225"/>
                    <a:pt x="239" y="227"/>
                  </a:cubicBezTo>
                  <a:cubicBezTo>
                    <a:pt x="228" y="230"/>
                    <a:pt x="220" y="224"/>
                    <a:pt x="216" y="214"/>
                  </a:cubicBezTo>
                  <a:cubicBezTo>
                    <a:pt x="212" y="202"/>
                    <a:pt x="210" y="190"/>
                    <a:pt x="208" y="178"/>
                  </a:cubicBezTo>
                  <a:cubicBezTo>
                    <a:pt x="203" y="148"/>
                    <a:pt x="197" y="119"/>
                    <a:pt x="191" y="90"/>
                  </a:cubicBezTo>
                  <a:cubicBezTo>
                    <a:pt x="185" y="143"/>
                    <a:pt x="206" y="193"/>
                    <a:pt x="211" y="246"/>
                  </a:cubicBezTo>
                  <a:cubicBezTo>
                    <a:pt x="206" y="246"/>
                    <a:pt x="200" y="247"/>
                    <a:pt x="194" y="248"/>
                  </a:cubicBezTo>
                  <a:cubicBezTo>
                    <a:pt x="193" y="254"/>
                    <a:pt x="193" y="260"/>
                    <a:pt x="193" y="266"/>
                  </a:cubicBezTo>
                  <a:cubicBezTo>
                    <a:pt x="193" y="330"/>
                    <a:pt x="193" y="393"/>
                    <a:pt x="193" y="456"/>
                  </a:cubicBezTo>
                  <a:cubicBezTo>
                    <a:pt x="193" y="475"/>
                    <a:pt x="185" y="487"/>
                    <a:pt x="172" y="490"/>
                  </a:cubicBezTo>
                  <a:cubicBezTo>
                    <a:pt x="152" y="495"/>
                    <a:pt x="136" y="483"/>
                    <a:pt x="135" y="460"/>
                  </a:cubicBezTo>
                  <a:cubicBezTo>
                    <a:pt x="135" y="433"/>
                    <a:pt x="135" y="406"/>
                    <a:pt x="135" y="379"/>
                  </a:cubicBezTo>
                  <a:cubicBezTo>
                    <a:pt x="135" y="341"/>
                    <a:pt x="135" y="302"/>
                    <a:pt x="135" y="264"/>
                  </a:cubicBezTo>
                  <a:cubicBezTo>
                    <a:pt x="135" y="258"/>
                    <a:pt x="131" y="253"/>
                    <a:pt x="129" y="247"/>
                  </a:cubicBezTo>
                  <a:cubicBezTo>
                    <a:pt x="127" y="253"/>
                    <a:pt x="123" y="259"/>
                    <a:pt x="123" y="265"/>
                  </a:cubicBezTo>
                  <a:cubicBezTo>
                    <a:pt x="123" y="328"/>
                    <a:pt x="123" y="392"/>
                    <a:pt x="123" y="456"/>
                  </a:cubicBezTo>
                  <a:cubicBezTo>
                    <a:pt x="123" y="479"/>
                    <a:pt x="110" y="493"/>
                    <a:pt x="91" y="491"/>
                  </a:cubicBezTo>
                  <a:cubicBezTo>
                    <a:pt x="78" y="490"/>
                    <a:pt x="70" y="484"/>
                    <a:pt x="67" y="471"/>
                  </a:cubicBezTo>
                  <a:cubicBezTo>
                    <a:pt x="66" y="464"/>
                    <a:pt x="65" y="457"/>
                    <a:pt x="65" y="450"/>
                  </a:cubicBezTo>
                  <a:cubicBezTo>
                    <a:pt x="65" y="389"/>
                    <a:pt x="65" y="328"/>
                    <a:pt x="65" y="268"/>
                  </a:cubicBezTo>
                  <a:cubicBezTo>
                    <a:pt x="65" y="262"/>
                    <a:pt x="65" y="255"/>
                    <a:pt x="65" y="2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Freeform 125">
              <a:extLst>
                <a:ext uri="{FF2B5EF4-FFF2-40B4-BE49-F238E27FC236}">
                  <a16:creationId xmlns="" xmlns:a16="http://schemas.microsoft.com/office/drawing/2014/main" id="{B2CE3C58-ABB9-97F2-E0D6-B02E73635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567" y="1501791"/>
              <a:ext cx="255897" cy="256139"/>
            </a:xfrm>
            <a:custGeom>
              <a:avLst/>
              <a:gdLst>
                <a:gd name="T0" fmla="*/ 64 w 128"/>
                <a:gd name="T1" fmla="*/ 124 h 124"/>
                <a:gd name="T2" fmla="*/ 1 w 128"/>
                <a:gd name="T3" fmla="*/ 61 h 124"/>
                <a:gd name="T4" fmla="*/ 63 w 128"/>
                <a:gd name="T5" fmla="*/ 0 h 124"/>
                <a:gd name="T6" fmla="*/ 127 w 128"/>
                <a:gd name="T7" fmla="*/ 62 h 124"/>
                <a:gd name="T8" fmla="*/ 64 w 128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4">
                  <a:moveTo>
                    <a:pt x="64" y="124"/>
                  </a:moveTo>
                  <a:cubicBezTo>
                    <a:pt x="28" y="124"/>
                    <a:pt x="0" y="96"/>
                    <a:pt x="1" y="61"/>
                  </a:cubicBezTo>
                  <a:cubicBezTo>
                    <a:pt x="1" y="27"/>
                    <a:pt x="28" y="1"/>
                    <a:pt x="63" y="0"/>
                  </a:cubicBezTo>
                  <a:cubicBezTo>
                    <a:pt x="98" y="0"/>
                    <a:pt x="127" y="27"/>
                    <a:pt x="127" y="62"/>
                  </a:cubicBezTo>
                  <a:cubicBezTo>
                    <a:pt x="128" y="95"/>
                    <a:pt x="98" y="124"/>
                    <a:pt x="64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 151">
              <a:extLst>
                <a:ext uri="{FF2B5EF4-FFF2-40B4-BE49-F238E27FC236}">
                  <a16:creationId xmlns="" xmlns:a16="http://schemas.microsoft.com/office/drawing/2014/main" id="{F93C198C-85A8-2359-4652-2B85DFC9D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482" y="1664789"/>
              <a:ext cx="76321" cy="79170"/>
            </a:xfrm>
            <a:custGeom>
              <a:avLst/>
              <a:gdLst>
                <a:gd name="T0" fmla="*/ 39 w 39"/>
                <a:gd name="T1" fmla="*/ 20 h 39"/>
                <a:gd name="T2" fmla="*/ 19 w 39"/>
                <a:gd name="T3" fmla="*/ 39 h 39"/>
                <a:gd name="T4" fmla="*/ 0 w 39"/>
                <a:gd name="T5" fmla="*/ 19 h 39"/>
                <a:gd name="T6" fmla="*/ 20 w 39"/>
                <a:gd name="T7" fmla="*/ 0 h 39"/>
                <a:gd name="T8" fmla="*/ 39 w 39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cubicBezTo>
                    <a:pt x="38" y="31"/>
                    <a:pt x="29" y="39"/>
                    <a:pt x="19" y="39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 152">
              <a:extLst>
                <a:ext uri="{FF2B5EF4-FFF2-40B4-BE49-F238E27FC236}">
                  <a16:creationId xmlns="" xmlns:a16="http://schemas.microsoft.com/office/drawing/2014/main" id="{BE18E391-6AD1-EC9F-72B7-00C579928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334" y="1716017"/>
              <a:ext cx="58364" cy="62871"/>
            </a:xfrm>
            <a:custGeom>
              <a:avLst/>
              <a:gdLst>
                <a:gd name="T0" fmla="*/ 13 w 13"/>
                <a:gd name="T1" fmla="*/ 0 h 27"/>
                <a:gd name="T2" fmla="*/ 4 w 13"/>
                <a:gd name="T3" fmla="*/ 27 h 27"/>
                <a:gd name="T4" fmla="*/ 0 w 13"/>
                <a:gd name="T5" fmla="*/ 3 h 27"/>
                <a:gd name="T6" fmla="*/ 13 w 1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7">
                  <a:moveTo>
                    <a:pt x="13" y="0"/>
                  </a:moveTo>
                  <a:lnTo>
                    <a:pt x="4" y="27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 159">
              <a:extLst>
                <a:ext uri="{FF2B5EF4-FFF2-40B4-BE49-F238E27FC236}">
                  <a16:creationId xmlns="" xmlns:a16="http://schemas.microsoft.com/office/drawing/2014/main" id="{E2F65448-EE92-AD77-ECA2-CED511994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715" y="1664789"/>
              <a:ext cx="76321" cy="79170"/>
            </a:xfrm>
            <a:custGeom>
              <a:avLst/>
              <a:gdLst>
                <a:gd name="T0" fmla="*/ 0 w 39"/>
                <a:gd name="T1" fmla="*/ 20 h 39"/>
                <a:gd name="T2" fmla="*/ 20 w 39"/>
                <a:gd name="T3" fmla="*/ 39 h 39"/>
                <a:gd name="T4" fmla="*/ 39 w 39"/>
                <a:gd name="T5" fmla="*/ 19 h 39"/>
                <a:gd name="T6" fmla="*/ 19 w 39"/>
                <a:gd name="T7" fmla="*/ 0 h 39"/>
                <a:gd name="T8" fmla="*/ 0 w 39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20"/>
                  </a:moveTo>
                  <a:cubicBezTo>
                    <a:pt x="0" y="31"/>
                    <a:pt x="9" y="39"/>
                    <a:pt x="20" y="39"/>
                  </a:cubicBezTo>
                  <a:cubicBezTo>
                    <a:pt x="31" y="39"/>
                    <a:pt x="39" y="30"/>
                    <a:pt x="39" y="19"/>
                  </a:cubicBezTo>
                  <a:cubicBezTo>
                    <a:pt x="38" y="9"/>
                    <a:pt x="30" y="0"/>
                    <a:pt x="19" y="0"/>
                  </a:cubicBezTo>
                  <a:cubicBezTo>
                    <a:pt x="8" y="1"/>
                    <a:pt x="0" y="10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 160">
              <a:extLst>
                <a:ext uri="{FF2B5EF4-FFF2-40B4-BE49-F238E27FC236}">
                  <a16:creationId xmlns="" xmlns:a16="http://schemas.microsoft.com/office/drawing/2014/main" id="{C2A3DA35-699E-6220-E4CD-AC42BC53C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821" y="1718345"/>
              <a:ext cx="58364" cy="62871"/>
            </a:xfrm>
            <a:custGeom>
              <a:avLst/>
              <a:gdLst>
                <a:gd name="T0" fmla="*/ 0 w 13"/>
                <a:gd name="T1" fmla="*/ 0 h 27"/>
                <a:gd name="T2" fmla="*/ 9 w 13"/>
                <a:gd name="T3" fmla="*/ 27 h 27"/>
                <a:gd name="T4" fmla="*/ 13 w 13"/>
                <a:gd name="T5" fmla="*/ 2 h 27"/>
                <a:gd name="T6" fmla="*/ 0 w 1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7">
                  <a:moveTo>
                    <a:pt x="0" y="0"/>
                  </a:moveTo>
                  <a:lnTo>
                    <a:pt x="9" y="27"/>
                  </a:lnTo>
                  <a:lnTo>
                    <a:pt x="1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701321-66A5-8BA1-B8EF-6BA40A289D84}"/>
              </a:ext>
            </a:extLst>
          </p:cNvPr>
          <p:cNvGrpSpPr/>
          <p:nvPr/>
        </p:nvGrpSpPr>
        <p:grpSpPr>
          <a:xfrm>
            <a:off x="3789705" y="1645482"/>
            <a:ext cx="564403" cy="1059372"/>
            <a:chOff x="4292549" y="1299208"/>
            <a:chExt cx="624028" cy="1522864"/>
          </a:xfrm>
          <a:solidFill>
            <a:schemeClr val="bg1"/>
          </a:solidFill>
        </p:grpSpPr>
        <p:sp>
          <p:nvSpPr>
            <p:cNvPr id="13" name="Freeform 106">
              <a:extLst>
                <a:ext uri="{FF2B5EF4-FFF2-40B4-BE49-F238E27FC236}">
                  <a16:creationId xmlns="" xmlns:a16="http://schemas.microsoft.com/office/drawing/2014/main" id="{EF38BE5E-DD93-FA44-283F-408713BAD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549" y="1601918"/>
              <a:ext cx="624028" cy="1220154"/>
            </a:xfrm>
            <a:custGeom>
              <a:avLst/>
              <a:gdLst>
                <a:gd name="T0" fmla="*/ 229 w 313"/>
                <a:gd name="T1" fmla="*/ 96 h 594"/>
                <a:gd name="T2" fmla="*/ 253 w 313"/>
                <a:gd name="T3" fmla="*/ 294 h 594"/>
                <a:gd name="T4" fmla="*/ 228 w 313"/>
                <a:gd name="T5" fmla="*/ 326 h 594"/>
                <a:gd name="T6" fmla="*/ 228 w 313"/>
                <a:gd name="T7" fmla="*/ 553 h 594"/>
                <a:gd name="T8" fmla="*/ 191 w 313"/>
                <a:gd name="T9" fmla="*/ 591 h 594"/>
                <a:gd name="T10" fmla="*/ 163 w 313"/>
                <a:gd name="T11" fmla="*/ 553 h 594"/>
                <a:gd name="T12" fmla="*/ 163 w 313"/>
                <a:gd name="T13" fmla="*/ 324 h 594"/>
                <a:gd name="T14" fmla="*/ 163 w 313"/>
                <a:gd name="T15" fmla="*/ 310 h 594"/>
                <a:gd name="T16" fmla="*/ 156 w 313"/>
                <a:gd name="T17" fmla="*/ 297 h 594"/>
                <a:gd name="T18" fmla="*/ 149 w 313"/>
                <a:gd name="T19" fmla="*/ 310 h 594"/>
                <a:gd name="T20" fmla="*/ 148 w 313"/>
                <a:gd name="T21" fmla="*/ 401 h 594"/>
                <a:gd name="T22" fmla="*/ 148 w 313"/>
                <a:gd name="T23" fmla="*/ 552 h 594"/>
                <a:gd name="T24" fmla="*/ 111 w 313"/>
                <a:gd name="T25" fmla="*/ 591 h 594"/>
                <a:gd name="T26" fmla="*/ 84 w 313"/>
                <a:gd name="T27" fmla="*/ 564 h 594"/>
                <a:gd name="T28" fmla="*/ 83 w 313"/>
                <a:gd name="T29" fmla="*/ 521 h 594"/>
                <a:gd name="T30" fmla="*/ 83 w 313"/>
                <a:gd name="T31" fmla="*/ 320 h 594"/>
                <a:gd name="T32" fmla="*/ 60 w 313"/>
                <a:gd name="T33" fmla="*/ 297 h 594"/>
                <a:gd name="T34" fmla="*/ 86 w 313"/>
                <a:gd name="T35" fmla="*/ 91 h 594"/>
                <a:gd name="T36" fmla="*/ 75 w 313"/>
                <a:gd name="T37" fmla="*/ 143 h 594"/>
                <a:gd name="T38" fmla="*/ 56 w 313"/>
                <a:gd name="T39" fmla="*/ 256 h 594"/>
                <a:gd name="T40" fmla="*/ 25 w 313"/>
                <a:gd name="T41" fmla="*/ 280 h 594"/>
                <a:gd name="T42" fmla="*/ 3 w 313"/>
                <a:gd name="T43" fmla="*/ 246 h 594"/>
                <a:gd name="T44" fmla="*/ 38 w 313"/>
                <a:gd name="T45" fmla="*/ 49 h 594"/>
                <a:gd name="T46" fmla="*/ 87 w 313"/>
                <a:gd name="T47" fmla="*/ 2 h 594"/>
                <a:gd name="T48" fmla="*/ 228 w 313"/>
                <a:gd name="T49" fmla="*/ 2 h 594"/>
                <a:gd name="T50" fmla="*/ 271 w 313"/>
                <a:gd name="T51" fmla="*/ 39 h 594"/>
                <a:gd name="T52" fmla="*/ 294 w 313"/>
                <a:gd name="T53" fmla="*/ 153 h 594"/>
                <a:gd name="T54" fmla="*/ 310 w 313"/>
                <a:gd name="T55" fmla="*/ 245 h 594"/>
                <a:gd name="T56" fmla="*/ 290 w 313"/>
                <a:gd name="T57" fmla="*/ 279 h 594"/>
                <a:gd name="T58" fmla="*/ 259 w 313"/>
                <a:gd name="T59" fmla="*/ 255 h 594"/>
                <a:gd name="T60" fmla="*/ 233 w 313"/>
                <a:gd name="T61" fmla="*/ 115 h 594"/>
                <a:gd name="T62" fmla="*/ 229 w 313"/>
                <a:gd name="T63" fmla="*/ 96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3" h="594">
                  <a:moveTo>
                    <a:pt x="229" y="96"/>
                  </a:moveTo>
                  <a:cubicBezTo>
                    <a:pt x="217" y="165"/>
                    <a:pt x="242" y="229"/>
                    <a:pt x="253" y="294"/>
                  </a:cubicBezTo>
                  <a:cubicBezTo>
                    <a:pt x="229" y="300"/>
                    <a:pt x="228" y="300"/>
                    <a:pt x="228" y="326"/>
                  </a:cubicBezTo>
                  <a:cubicBezTo>
                    <a:pt x="228" y="402"/>
                    <a:pt x="228" y="477"/>
                    <a:pt x="228" y="553"/>
                  </a:cubicBezTo>
                  <a:cubicBezTo>
                    <a:pt x="228" y="579"/>
                    <a:pt x="214" y="594"/>
                    <a:pt x="191" y="591"/>
                  </a:cubicBezTo>
                  <a:cubicBezTo>
                    <a:pt x="173" y="589"/>
                    <a:pt x="163" y="576"/>
                    <a:pt x="163" y="553"/>
                  </a:cubicBezTo>
                  <a:cubicBezTo>
                    <a:pt x="163" y="476"/>
                    <a:pt x="163" y="400"/>
                    <a:pt x="163" y="324"/>
                  </a:cubicBezTo>
                  <a:cubicBezTo>
                    <a:pt x="163" y="319"/>
                    <a:pt x="164" y="315"/>
                    <a:pt x="163" y="310"/>
                  </a:cubicBezTo>
                  <a:cubicBezTo>
                    <a:pt x="162" y="306"/>
                    <a:pt x="158" y="302"/>
                    <a:pt x="156" y="297"/>
                  </a:cubicBezTo>
                  <a:cubicBezTo>
                    <a:pt x="153" y="301"/>
                    <a:pt x="149" y="305"/>
                    <a:pt x="149" y="310"/>
                  </a:cubicBezTo>
                  <a:cubicBezTo>
                    <a:pt x="148" y="340"/>
                    <a:pt x="148" y="371"/>
                    <a:pt x="148" y="401"/>
                  </a:cubicBezTo>
                  <a:cubicBezTo>
                    <a:pt x="148" y="452"/>
                    <a:pt x="149" y="502"/>
                    <a:pt x="148" y="552"/>
                  </a:cubicBezTo>
                  <a:cubicBezTo>
                    <a:pt x="148" y="578"/>
                    <a:pt x="133" y="594"/>
                    <a:pt x="111" y="591"/>
                  </a:cubicBezTo>
                  <a:cubicBezTo>
                    <a:pt x="96" y="589"/>
                    <a:pt x="85" y="579"/>
                    <a:pt x="84" y="564"/>
                  </a:cubicBezTo>
                  <a:cubicBezTo>
                    <a:pt x="83" y="550"/>
                    <a:pt x="83" y="535"/>
                    <a:pt x="83" y="521"/>
                  </a:cubicBezTo>
                  <a:cubicBezTo>
                    <a:pt x="83" y="454"/>
                    <a:pt x="83" y="387"/>
                    <a:pt x="83" y="320"/>
                  </a:cubicBezTo>
                  <a:cubicBezTo>
                    <a:pt x="83" y="304"/>
                    <a:pt x="82" y="293"/>
                    <a:pt x="60" y="297"/>
                  </a:cubicBezTo>
                  <a:cubicBezTo>
                    <a:pt x="72" y="229"/>
                    <a:pt x="96" y="164"/>
                    <a:pt x="86" y="91"/>
                  </a:cubicBezTo>
                  <a:cubicBezTo>
                    <a:pt x="82" y="111"/>
                    <a:pt x="78" y="127"/>
                    <a:pt x="75" y="143"/>
                  </a:cubicBezTo>
                  <a:cubicBezTo>
                    <a:pt x="69" y="181"/>
                    <a:pt x="62" y="218"/>
                    <a:pt x="56" y="256"/>
                  </a:cubicBezTo>
                  <a:cubicBezTo>
                    <a:pt x="53" y="270"/>
                    <a:pt x="37" y="282"/>
                    <a:pt x="25" y="280"/>
                  </a:cubicBezTo>
                  <a:cubicBezTo>
                    <a:pt x="10" y="277"/>
                    <a:pt x="0" y="262"/>
                    <a:pt x="3" y="246"/>
                  </a:cubicBezTo>
                  <a:cubicBezTo>
                    <a:pt x="15" y="180"/>
                    <a:pt x="27" y="115"/>
                    <a:pt x="38" y="49"/>
                  </a:cubicBezTo>
                  <a:cubicBezTo>
                    <a:pt x="43" y="25"/>
                    <a:pt x="63" y="2"/>
                    <a:pt x="87" y="2"/>
                  </a:cubicBezTo>
                  <a:cubicBezTo>
                    <a:pt x="134" y="0"/>
                    <a:pt x="181" y="0"/>
                    <a:pt x="228" y="2"/>
                  </a:cubicBezTo>
                  <a:cubicBezTo>
                    <a:pt x="250" y="3"/>
                    <a:pt x="266" y="18"/>
                    <a:pt x="271" y="39"/>
                  </a:cubicBezTo>
                  <a:cubicBezTo>
                    <a:pt x="280" y="77"/>
                    <a:pt x="287" y="115"/>
                    <a:pt x="294" y="153"/>
                  </a:cubicBezTo>
                  <a:cubicBezTo>
                    <a:pt x="299" y="184"/>
                    <a:pt x="304" y="214"/>
                    <a:pt x="310" y="245"/>
                  </a:cubicBezTo>
                  <a:cubicBezTo>
                    <a:pt x="313" y="263"/>
                    <a:pt x="305" y="276"/>
                    <a:pt x="290" y="279"/>
                  </a:cubicBezTo>
                  <a:cubicBezTo>
                    <a:pt x="277" y="282"/>
                    <a:pt x="262" y="272"/>
                    <a:pt x="259" y="255"/>
                  </a:cubicBezTo>
                  <a:cubicBezTo>
                    <a:pt x="250" y="209"/>
                    <a:pt x="242" y="162"/>
                    <a:pt x="233" y="115"/>
                  </a:cubicBezTo>
                  <a:cubicBezTo>
                    <a:pt x="232" y="109"/>
                    <a:pt x="230" y="103"/>
                    <a:pt x="229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124">
              <a:extLst>
                <a:ext uri="{FF2B5EF4-FFF2-40B4-BE49-F238E27FC236}">
                  <a16:creationId xmlns="" xmlns:a16="http://schemas.microsoft.com/office/drawing/2014/main" id="{00944456-B5CB-E76C-9E9C-2F68FF1B2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613" y="1299208"/>
              <a:ext cx="255897" cy="253811"/>
            </a:xfrm>
            <a:custGeom>
              <a:avLst/>
              <a:gdLst>
                <a:gd name="T0" fmla="*/ 1 w 128"/>
                <a:gd name="T1" fmla="*/ 62 h 124"/>
                <a:gd name="T2" fmla="*/ 64 w 128"/>
                <a:gd name="T3" fmla="*/ 0 h 124"/>
                <a:gd name="T4" fmla="*/ 127 w 128"/>
                <a:gd name="T5" fmla="*/ 63 h 124"/>
                <a:gd name="T6" fmla="*/ 64 w 128"/>
                <a:gd name="T7" fmla="*/ 124 h 124"/>
                <a:gd name="T8" fmla="*/ 1 w 128"/>
                <a:gd name="T9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4">
                  <a:moveTo>
                    <a:pt x="1" y="62"/>
                  </a:moveTo>
                  <a:cubicBezTo>
                    <a:pt x="1" y="28"/>
                    <a:pt x="30" y="0"/>
                    <a:pt x="64" y="0"/>
                  </a:cubicBezTo>
                  <a:cubicBezTo>
                    <a:pt x="99" y="0"/>
                    <a:pt x="128" y="29"/>
                    <a:pt x="127" y="63"/>
                  </a:cubicBezTo>
                  <a:cubicBezTo>
                    <a:pt x="127" y="97"/>
                    <a:pt x="99" y="124"/>
                    <a:pt x="64" y="124"/>
                  </a:cubicBezTo>
                  <a:cubicBezTo>
                    <a:pt x="29" y="124"/>
                    <a:pt x="0" y="97"/>
                    <a:pt x="1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153">
              <a:extLst>
                <a:ext uri="{FF2B5EF4-FFF2-40B4-BE49-F238E27FC236}">
                  <a16:creationId xmlns="" xmlns:a16="http://schemas.microsoft.com/office/drawing/2014/main" id="{8D003AB4-67F3-B160-B55F-784793F57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019" y="1448234"/>
              <a:ext cx="76321" cy="83827"/>
            </a:xfrm>
            <a:custGeom>
              <a:avLst/>
              <a:gdLst>
                <a:gd name="T0" fmla="*/ 39 w 39"/>
                <a:gd name="T1" fmla="*/ 20 h 40"/>
                <a:gd name="T2" fmla="*/ 19 w 39"/>
                <a:gd name="T3" fmla="*/ 39 h 40"/>
                <a:gd name="T4" fmla="*/ 1 w 39"/>
                <a:gd name="T5" fmla="*/ 19 h 40"/>
                <a:gd name="T6" fmla="*/ 20 w 39"/>
                <a:gd name="T7" fmla="*/ 1 h 40"/>
                <a:gd name="T8" fmla="*/ 39 w 39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39" y="20"/>
                  </a:moveTo>
                  <a:cubicBezTo>
                    <a:pt x="39" y="31"/>
                    <a:pt x="30" y="40"/>
                    <a:pt x="19" y="39"/>
                  </a:cubicBezTo>
                  <a:cubicBezTo>
                    <a:pt x="9" y="39"/>
                    <a:pt x="0" y="30"/>
                    <a:pt x="1" y="19"/>
                  </a:cubicBezTo>
                  <a:cubicBezTo>
                    <a:pt x="1" y="9"/>
                    <a:pt x="10" y="0"/>
                    <a:pt x="20" y="1"/>
                  </a:cubicBezTo>
                  <a:cubicBezTo>
                    <a:pt x="31" y="1"/>
                    <a:pt x="39" y="10"/>
                    <a:pt x="39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154">
              <a:extLst>
                <a:ext uri="{FF2B5EF4-FFF2-40B4-BE49-F238E27FC236}">
                  <a16:creationId xmlns="" xmlns:a16="http://schemas.microsoft.com/office/drawing/2014/main" id="{73E9C68C-354D-53A4-A466-65B201F49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892" y="1483163"/>
              <a:ext cx="53873" cy="60542"/>
            </a:xfrm>
            <a:custGeom>
              <a:avLst/>
              <a:gdLst>
                <a:gd name="T0" fmla="*/ 28 w 29"/>
                <a:gd name="T1" fmla="*/ 15 h 29"/>
                <a:gd name="T2" fmla="*/ 14 w 29"/>
                <a:gd name="T3" fmla="*/ 28 h 29"/>
                <a:gd name="T4" fmla="*/ 1 w 29"/>
                <a:gd name="T5" fmla="*/ 14 h 29"/>
                <a:gd name="T6" fmla="*/ 15 w 29"/>
                <a:gd name="T7" fmla="*/ 1 h 29"/>
                <a:gd name="T8" fmla="*/ 28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8" y="15"/>
                  </a:moveTo>
                  <a:cubicBezTo>
                    <a:pt x="28" y="23"/>
                    <a:pt x="22" y="29"/>
                    <a:pt x="14" y="28"/>
                  </a:cubicBezTo>
                  <a:cubicBezTo>
                    <a:pt x="6" y="28"/>
                    <a:pt x="0" y="22"/>
                    <a:pt x="1" y="14"/>
                  </a:cubicBezTo>
                  <a:cubicBezTo>
                    <a:pt x="1" y="7"/>
                    <a:pt x="7" y="0"/>
                    <a:pt x="15" y="1"/>
                  </a:cubicBezTo>
                  <a:cubicBezTo>
                    <a:pt x="22" y="1"/>
                    <a:pt x="29" y="7"/>
                    <a:pt x="2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155">
              <a:extLst>
                <a:ext uri="{FF2B5EF4-FFF2-40B4-BE49-F238E27FC236}">
                  <a16:creationId xmlns="" xmlns:a16="http://schemas.microsoft.com/office/drawing/2014/main" id="{6A081388-6355-D562-74EB-7F733698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807" y="1513433"/>
              <a:ext cx="62852" cy="65199"/>
            </a:xfrm>
            <a:custGeom>
              <a:avLst/>
              <a:gdLst>
                <a:gd name="T0" fmla="*/ 14 w 14"/>
                <a:gd name="T1" fmla="*/ 0 h 28"/>
                <a:gd name="T2" fmla="*/ 4 w 14"/>
                <a:gd name="T3" fmla="*/ 28 h 28"/>
                <a:gd name="T4" fmla="*/ 0 w 14"/>
                <a:gd name="T5" fmla="*/ 2 h 28"/>
                <a:gd name="T6" fmla="*/ 14 w 14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8">
                  <a:moveTo>
                    <a:pt x="14" y="0"/>
                  </a:moveTo>
                  <a:lnTo>
                    <a:pt x="4" y="28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156">
              <a:extLst>
                <a:ext uri="{FF2B5EF4-FFF2-40B4-BE49-F238E27FC236}">
                  <a16:creationId xmlns="" xmlns:a16="http://schemas.microsoft.com/office/drawing/2014/main" id="{8EF71CF7-BCDC-4002-4DD3-8A329E7D6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783" y="1448234"/>
              <a:ext cx="76321" cy="83827"/>
            </a:xfrm>
            <a:custGeom>
              <a:avLst/>
              <a:gdLst>
                <a:gd name="T0" fmla="*/ 0 w 39"/>
                <a:gd name="T1" fmla="*/ 20 h 40"/>
                <a:gd name="T2" fmla="*/ 20 w 39"/>
                <a:gd name="T3" fmla="*/ 39 h 40"/>
                <a:gd name="T4" fmla="*/ 39 w 39"/>
                <a:gd name="T5" fmla="*/ 19 h 40"/>
                <a:gd name="T6" fmla="*/ 19 w 39"/>
                <a:gd name="T7" fmla="*/ 1 h 40"/>
                <a:gd name="T8" fmla="*/ 0 w 39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20"/>
                  </a:moveTo>
                  <a:cubicBezTo>
                    <a:pt x="0" y="31"/>
                    <a:pt x="9" y="40"/>
                    <a:pt x="20" y="39"/>
                  </a:cubicBezTo>
                  <a:cubicBezTo>
                    <a:pt x="31" y="39"/>
                    <a:pt x="39" y="30"/>
                    <a:pt x="39" y="19"/>
                  </a:cubicBezTo>
                  <a:cubicBezTo>
                    <a:pt x="38" y="9"/>
                    <a:pt x="29" y="0"/>
                    <a:pt x="19" y="1"/>
                  </a:cubicBezTo>
                  <a:cubicBezTo>
                    <a:pt x="8" y="1"/>
                    <a:pt x="0" y="10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157">
              <a:extLst>
                <a:ext uri="{FF2B5EF4-FFF2-40B4-BE49-F238E27FC236}">
                  <a16:creationId xmlns="" xmlns:a16="http://schemas.microsoft.com/office/drawing/2014/main" id="{4B7D188D-17EE-D89F-0487-0B859D8E2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358" y="1483163"/>
              <a:ext cx="53873" cy="60542"/>
            </a:xfrm>
            <a:custGeom>
              <a:avLst/>
              <a:gdLst>
                <a:gd name="T0" fmla="*/ 0 w 28"/>
                <a:gd name="T1" fmla="*/ 15 h 29"/>
                <a:gd name="T2" fmla="*/ 14 w 28"/>
                <a:gd name="T3" fmla="*/ 28 h 29"/>
                <a:gd name="T4" fmla="*/ 28 w 28"/>
                <a:gd name="T5" fmla="*/ 14 h 29"/>
                <a:gd name="T6" fmla="*/ 13 w 28"/>
                <a:gd name="T7" fmla="*/ 1 h 29"/>
                <a:gd name="T8" fmla="*/ 0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15"/>
                  </a:moveTo>
                  <a:cubicBezTo>
                    <a:pt x="0" y="23"/>
                    <a:pt x="6" y="29"/>
                    <a:pt x="14" y="28"/>
                  </a:cubicBezTo>
                  <a:cubicBezTo>
                    <a:pt x="22" y="28"/>
                    <a:pt x="28" y="22"/>
                    <a:pt x="28" y="14"/>
                  </a:cubicBezTo>
                  <a:cubicBezTo>
                    <a:pt x="27" y="7"/>
                    <a:pt x="21" y="0"/>
                    <a:pt x="13" y="1"/>
                  </a:cubicBezTo>
                  <a:cubicBezTo>
                    <a:pt x="6" y="1"/>
                    <a:pt x="0" y="7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 158">
              <a:extLst>
                <a:ext uri="{FF2B5EF4-FFF2-40B4-BE49-F238E27FC236}">
                  <a16:creationId xmlns="" xmlns:a16="http://schemas.microsoft.com/office/drawing/2014/main" id="{9BDE6897-DE0C-846B-029D-B7CBEEA88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464" y="1513433"/>
              <a:ext cx="62852" cy="65199"/>
            </a:xfrm>
            <a:custGeom>
              <a:avLst/>
              <a:gdLst>
                <a:gd name="T0" fmla="*/ 0 w 14"/>
                <a:gd name="T1" fmla="*/ 0 h 28"/>
                <a:gd name="T2" fmla="*/ 9 w 14"/>
                <a:gd name="T3" fmla="*/ 28 h 28"/>
                <a:gd name="T4" fmla="*/ 14 w 14"/>
                <a:gd name="T5" fmla="*/ 2 h 28"/>
                <a:gd name="T6" fmla="*/ 0 w 14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8">
                  <a:moveTo>
                    <a:pt x="0" y="0"/>
                  </a:moveTo>
                  <a:lnTo>
                    <a:pt x="9" y="28"/>
                  </a:lnTo>
                  <a:lnTo>
                    <a:pt x="1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94D0F71-7F88-D997-BAE0-A5A387077EE7}"/>
              </a:ext>
            </a:extLst>
          </p:cNvPr>
          <p:cNvGrpSpPr/>
          <p:nvPr/>
        </p:nvGrpSpPr>
        <p:grpSpPr>
          <a:xfrm>
            <a:off x="4576470" y="1497951"/>
            <a:ext cx="695925" cy="1198298"/>
            <a:chOff x="4952489" y="1117582"/>
            <a:chExt cx="650964" cy="1755718"/>
          </a:xfrm>
          <a:solidFill>
            <a:schemeClr val="bg1"/>
          </a:solidFill>
        </p:grpSpPr>
        <p:sp>
          <p:nvSpPr>
            <p:cNvPr id="22" name="Freeform 104">
              <a:extLst>
                <a:ext uri="{FF2B5EF4-FFF2-40B4-BE49-F238E27FC236}">
                  <a16:creationId xmlns="" xmlns:a16="http://schemas.microsoft.com/office/drawing/2014/main" id="{55B48F64-24F0-D4BF-9B98-1E8315BA2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489" y="1410978"/>
              <a:ext cx="650964" cy="1462322"/>
            </a:xfrm>
            <a:custGeom>
              <a:avLst/>
              <a:gdLst>
                <a:gd name="T0" fmla="*/ 236 w 327"/>
                <a:gd name="T1" fmla="*/ 133 h 711"/>
                <a:gd name="T2" fmla="*/ 238 w 327"/>
                <a:gd name="T3" fmla="*/ 254 h 711"/>
                <a:gd name="T4" fmla="*/ 260 w 327"/>
                <a:gd name="T5" fmla="*/ 374 h 711"/>
                <a:gd name="T6" fmla="*/ 238 w 327"/>
                <a:gd name="T7" fmla="*/ 376 h 711"/>
                <a:gd name="T8" fmla="*/ 237 w 327"/>
                <a:gd name="T9" fmla="*/ 394 h 711"/>
                <a:gd name="T10" fmla="*/ 237 w 327"/>
                <a:gd name="T11" fmla="*/ 674 h 711"/>
                <a:gd name="T12" fmla="*/ 207 w 327"/>
                <a:gd name="T13" fmla="*/ 710 h 711"/>
                <a:gd name="T14" fmla="*/ 173 w 327"/>
                <a:gd name="T15" fmla="*/ 674 h 711"/>
                <a:gd name="T16" fmla="*/ 173 w 327"/>
                <a:gd name="T17" fmla="*/ 404 h 711"/>
                <a:gd name="T18" fmla="*/ 173 w 327"/>
                <a:gd name="T19" fmla="*/ 388 h 711"/>
                <a:gd name="T20" fmla="*/ 163 w 327"/>
                <a:gd name="T21" fmla="*/ 375 h 711"/>
                <a:gd name="T22" fmla="*/ 153 w 327"/>
                <a:gd name="T23" fmla="*/ 389 h 711"/>
                <a:gd name="T24" fmla="*/ 154 w 327"/>
                <a:gd name="T25" fmla="*/ 655 h 711"/>
                <a:gd name="T26" fmla="*/ 153 w 327"/>
                <a:gd name="T27" fmla="*/ 679 h 711"/>
                <a:gd name="T28" fmla="*/ 126 w 327"/>
                <a:gd name="T29" fmla="*/ 710 h 711"/>
                <a:gd name="T30" fmla="*/ 92 w 327"/>
                <a:gd name="T31" fmla="*/ 684 h 711"/>
                <a:gd name="T32" fmla="*/ 91 w 327"/>
                <a:gd name="T33" fmla="*/ 666 h 711"/>
                <a:gd name="T34" fmla="*/ 91 w 327"/>
                <a:gd name="T35" fmla="*/ 399 h 711"/>
                <a:gd name="T36" fmla="*/ 68 w 327"/>
                <a:gd name="T37" fmla="*/ 374 h 711"/>
                <a:gd name="T38" fmla="*/ 95 w 327"/>
                <a:gd name="T39" fmla="*/ 127 h 711"/>
                <a:gd name="T40" fmla="*/ 89 w 327"/>
                <a:gd name="T41" fmla="*/ 145 h 711"/>
                <a:gd name="T42" fmla="*/ 61 w 327"/>
                <a:gd name="T43" fmla="*/ 297 h 711"/>
                <a:gd name="T44" fmla="*/ 28 w 327"/>
                <a:gd name="T45" fmla="*/ 325 h 711"/>
                <a:gd name="T46" fmla="*/ 3 w 327"/>
                <a:gd name="T47" fmla="*/ 287 h 711"/>
                <a:gd name="T48" fmla="*/ 21 w 327"/>
                <a:gd name="T49" fmla="*/ 188 h 711"/>
                <a:gd name="T50" fmla="*/ 42 w 327"/>
                <a:gd name="T51" fmla="*/ 66 h 711"/>
                <a:gd name="T52" fmla="*/ 121 w 327"/>
                <a:gd name="T53" fmla="*/ 7 h 711"/>
                <a:gd name="T54" fmla="*/ 132 w 327"/>
                <a:gd name="T55" fmla="*/ 14 h 711"/>
                <a:gd name="T56" fmla="*/ 190 w 327"/>
                <a:gd name="T57" fmla="*/ 18 h 711"/>
                <a:gd name="T58" fmla="*/ 207 w 327"/>
                <a:gd name="T59" fmla="*/ 7 h 711"/>
                <a:gd name="T60" fmla="*/ 247 w 327"/>
                <a:gd name="T61" fmla="*/ 14 h 711"/>
                <a:gd name="T62" fmla="*/ 285 w 327"/>
                <a:gd name="T63" fmla="*/ 68 h 711"/>
                <a:gd name="T64" fmla="*/ 319 w 327"/>
                <a:gd name="T65" fmla="*/ 254 h 711"/>
                <a:gd name="T66" fmla="*/ 325 w 327"/>
                <a:gd name="T67" fmla="*/ 290 h 711"/>
                <a:gd name="T68" fmla="*/ 299 w 327"/>
                <a:gd name="T69" fmla="*/ 326 h 711"/>
                <a:gd name="T70" fmla="*/ 265 w 327"/>
                <a:gd name="T71" fmla="*/ 297 h 711"/>
                <a:gd name="T72" fmla="*/ 236 w 327"/>
                <a:gd name="T73" fmla="*/ 133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7" h="711">
                  <a:moveTo>
                    <a:pt x="236" y="133"/>
                  </a:moveTo>
                  <a:cubicBezTo>
                    <a:pt x="230" y="173"/>
                    <a:pt x="230" y="213"/>
                    <a:pt x="238" y="254"/>
                  </a:cubicBezTo>
                  <a:cubicBezTo>
                    <a:pt x="245" y="293"/>
                    <a:pt x="253" y="333"/>
                    <a:pt x="260" y="374"/>
                  </a:cubicBezTo>
                  <a:cubicBezTo>
                    <a:pt x="253" y="374"/>
                    <a:pt x="246" y="375"/>
                    <a:pt x="238" y="376"/>
                  </a:cubicBezTo>
                  <a:cubicBezTo>
                    <a:pt x="238" y="382"/>
                    <a:pt x="237" y="388"/>
                    <a:pt x="237" y="394"/>
                  </a:cubicBezTo>
                  <a:cubicBezTo>
                    <a:pt x="237" y="487"/>
                    <a:pt x="237" y="580"/>
                    <a:pt x="237" y="674"/>
                  </a:cubicBezTo>
                  <a:cubicBezTo>
                    <a:pt x="237" y="695"/>
                    <a:pt x="225" y="709"/>
                    <a:pt x="207" y="710"/>
                  </a:cubicBezTo>
                  <a:cubicBezTo>
                    <a:pt x="186" y="710"/>
                    <a:pt x="173" y="696"/>
                    <a:pt x="173" y="674"/>
                  </a:cubicBezTo>
                  <a:cubicBezTo>
                    <a:pt x="173" y="584"/>
                    <a:pt x="173" y="494"/>
                    <a:pt x="173" y="404"/>
                  </a:cubicBezTo>
                  <a:cubicBezTo>
                    <a:pt x="173" y="399"/>
                    <a:pt x="173" y="393"/>
                    <a:pt x="173" y="388"/>
                  </a:cubicBezTo>
                  <a:cubicBezTo>
                    <a:pt x="173" y="381"/>
                    <a:pt x="173" y="375"/>
                    <a:pt x="163" y="375"/>
                  </a:cubicBezTo>
                  <a:cubicBezTo>
                    <a:pt x="152" y="375"/>
                    <a:pt x="153" y="382"/>
                    <a:pt x="153" y="389"/>
                  </a:cubicBezTo>
                  <a:cubicBezTo>
                    <a:pt x="153" y="477"/>
                    <a:pt x="154" y="566"/>
                    <a:pt x="154" y="655"/>
                  </a:cubicBezTo>
                  <a:cubicBezTo>
                    <a:pt x="154" y="663"/>
                    <a:pt x="154" y="671"/>
                    <a:pt x="153" y="679"/>
                  </a:cubicBezTo>
                  <a:cubicBezTo>
                    <a:pt x="153" y="696"/>
                    <a:pt x="141" y="708"/>
                    <a:pt x="126" y="710"/>
                  </a:cubicBezTo>
                  <a:cubicBezTo>
                    <a:pt x="108" y="711"/>
                    <a:pt x="95" y="701"/>
                    <a:pt x="92" y="684"/>
                  </a:cubicBezTo>
                  <a:cubicBezTo>
                    <a:pt x="91" y="678"/>
                    <a:pt x="91" y="672"/>
                    <a:pt x="91" y="666"/>
                  </a:cubicBezTo>
                  <a:cubicBezTo>
                    <a:pt x="91" y="577"/>
                    <a:pt x="91" y="488"/>
                    <a:pt x="91" y="399"/>
                  </a:cubicBezTo>
                  <a:cubicBezTo>
                    <a:pt x="91" y="371"/>
                    <a:pt x="93" y="377"/>
                    <a:pt x="68" y="374"/>
                  </a:cubicBezTo>
                  <a:cubicBezTo>
                    <a:pt x="79" y="292"/>
                    <a:pt x="105" y="212"/>
                    <a:pt x="95" y="127"/>
                  </a:cubicBezTo>
                  <a:cubicBezTo>
                    <a:pt x="93" y="133"/>
                    <a:pt x="90" y="139"/>
                    <a:pt x="89" y="145"/>
                  </a:cubicBezTo>
                  <a:cubicBezTo>
                    <a:pt x="79" y="195"/>
                    <a:pt x="71" y="246"/>
                    <a:pt x="61" y="297"/>
                  </a:cubicBezTo>
                  <a:cubicBezTo>
                    <a:pt x="58" y="315"/>
                    <a:pt x="42" y="328"/>
                    <a:pt x="28" y="325"/>
                  </a:cubicBezTo>
                  <a:cubicBezTo>
                    <a:pt x="10" y="323"/>
                    <a:pt x="0" y="308"/>
                    <a:pt x="3" y="287"/>
                  </a:cubicBezTo>
                  <a:cubicBezTo>
                    <a:pt x="8" y="254"/>
                    <a:pt x="15" y="221"/>
                    <a:pt x="21" y="188"/>
                  </a:cubicBezTo>
                  <a:cubicBezTo>
                    <a:pt x="28" y="147"/>
                    <a:pt x="36" y="107"/>
                    <a:pt x="42" y="66"/>
                  </a:cubicBezTo>
                  <a:cubicBezTo>
                    <a:pt x="47" y="29"/>
                    <a:pt x="85" y="0"/>
                    <a:pt x="121" y="7"/>
                  </a:cubicBezTo>
                  <a:cubicBezTo>
                    <a:pt x="125" y="7"/>
                    <a:pt x="129" y="11"/>
                    <a:pt x="132" y="14"/>
                  </a:cubicBezTo>
                  <a:cubicBezTo>
                    <a:pt x="146" y="30"/>
                    <a:pt x="174" y="32"/>
                    <a:pt x="190" y="18"/>
                  </a:cubicBezTo>
                  <a:cubicBezTo>
                    <a:pt x="195" y="14"/>
                    <a:pt x="201" y="7"/>
                    <a:pt x="207" y="7"/>
                  </a:cubicBezTo>
                  <a:cubicBezTo>
                    <a:pt x="220" y="7"/>
                    <a:pt x="235" y="8"/>
                    <a:pt x="247" y="14"/>
                  </a:cubicBezTo>
                  <a:cubicBezTo>
                    <a:pt x="269" y="24"/>
                    <a:pt x="281" y="43"/>
                    <a:pt x="285" y="68"/>
                  </a:cubicBezTo>
                  <a:cubicBezTo>
                    <a:pt x="296" y="130"/>
                    <a:pt x="308" y="192"/>
                    <a:pt x="319" y="254"/>
                  </a:cubicBezTo>
                  <a:cubicBezTo>
                    <a:pt x="322" y="266"/>
                    <a:pt x="324" y="278"/>
                    <a:pt x="325" y="290"/>
                  </a:cubicBezTo>
                  <a:cubicBezTo>
                    <a:pt x="327" y="307"/>
                    <a:pt x="315" y="324"/>
                    <a:pt x="299" y="326"/>
                  </a:cubicBezTo>
                  <a:cubicBezTo>
                    <a:pt x="284" y="327"/>
                    <a:pt x="268" y="313"/>
                    <a:pt x="265" y="297"/>
                  </a:cubicBezTo>
                  <a:cubicBezTo>
                    <a:pt x="256" y="242"/>
                    <a:pt x="246" y="187"/>
                    <a:pt x="236" y="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 123">
              <a:extLst>
                <a:ext uri="{FF2B5EF4-FFF2-40B4-BE49-F238E27FC236}">
                  <a16:creationId xmlns="" xmlns:a16="http://schemas.microsoft.com/office/drawing/2014/main" id="{4D44D330-2D61-52DA-3237-A7B1E5353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023" y="1117582"/>
              <a:ext cx="255897" cy="256139"/>
            </a:xfrm>
            <a:custGeom>
              <a:avLst/>
              <a:gdLst>
                <a:gd name="T0" fmla="*/ 64 w 129"/>
                <a:gd name="T1" fmla="*/ 124 h 125"/>
                <a:gd name="T2" fmla="*/ 1 w 129"/>
                <a:gd name="T3" fmla="*/ 61 h 125"/>
                <a:gd name="T4" fmla="*/ 65 w 129"/>
                <a:gd name="T5" fmla="*/ 0 h 125"/>
                <a:gd name="T6" fmla="*/ 129 w 129"/>
                <a:gd name="T7" fmla="*/ 63 h 125"/>
                <a:gd name="T8" fmla="*/ 64 w 129"/>
                <a:gd name="T9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5">
                  <a:moveTo>
                    <a:pt x="64" y="124"/>
                  </a:moveTo>
                  <a:cubicBezTo>
                    <a:pt x="30" y="124"/>
                    <a:pt x="0" y="94"/>
                    <a:pt x="1" y="61"/>
                  </a:cubicBezTo>
                  <a:cubicBezTo>
                    <a:pt x="2" y="27"/>
                    <a:pt x="30" y="0"/>
                    <a:pt x="65" y="0"/>
                  </a:cubicBezTo>
                  <a:cubicBezTo>
                    <a:pt x="100" y="0"/>
                    <a:pt x="129" y="29"/>
                    <a:pt x="129" y="63"/>
                  </a:cubicBezTo>
                  <a:cubicBezTo>
                    <a:pt x="128" y="96"/>
                    <a:pt x="98" y="125"/>
                    <a:pt x="64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2295" name="Picture 25">
            <a:extLst>
              <a:ext uri="{FF2B5EF4-FFF2-40B4-BE49-F238E27FC236}">
                <a16:creationId xmlns="" xmlns:a16="http://schemas.microsoft.com/office/drawing/2014/main" id="{EA26DADB-DDFF-98F7-5D51-352A6C80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776288"/>
            <a:ext cx="202565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BED394C4-F325-65CE-1FF8-19FCFA95B1EC}"/>
              </a:ext>
            </a:extLst>
          </p:cNvPr>
          <p:cNvSpPr/>
          <p:nvPr/>
        </p:nvSpPr>
        <p:spPr>
          <a:xfrm>
            <a:off x="138113" y="2616200"/>
            <a:ext cx="2225675" cy="8080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Сургууль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4359 суралцагч </a:t>
            </a:r>
            <a:endParaRPr lang="en-US" sz="2000" b="1" dirty="0">
              <a:solidFill>
                <a:srgbClr val="202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ight Brace 27">
            <a:extLst>
              <a:ext uri="{FF2B5EF4-FFF2-40B4-BE49-F238E27FC236}">
                <a16:creationId xmlns="" xmlns:a16="http://schemas.microsoft.com/office/drawing/2014/main" id="{C9739943-9701-E7EF-4E43-436639440B0C}"/>
              </a:ext>
            </a:extLst>
          </p:cNvPr>
          <p:cNvSpPr/>
          <p:nvPr/>
        </p:nvSpPr>
        <p:spPr>
          <a:xfrm rot="10800000">
            <a:off x="2605088" y="1784350"/>
            <a:ext cx="325437" cy="1693863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298" name="TextBox 28">
            <a:extLst>
              <a:ext uri="{FF2B5EF4-FFF2-40B4-BE49-F238E27FC236}">
                <a16:creationId xmlns="" xmlns:a16="http://schemas.microsoft.com/office/drawing/2014/main" id="{E8C81C38-0439-0C22-E180-F0450F939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70351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mn-MN" altLang="en-US" sz="1800" b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Бага    Суурь   Ахлах</a:t>
            </a:r>
            <a:endParaRPr lang="en-US" altLang="en-US" sz="1800" b="1">
              <a:solidFill>
                <a:srgbClr val="FFFFFF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12299" name="TextBox 42">
            <a:extLst>
              <a:ext uri="{FF2B5EF4-FFF2-40B4-BE49-F238E27FC236}">
                <a16:creationId xmlns="" xmlns:a16="http://schemas.microsoft.com/office/drawing/2014/main" id="{11467AE3-EF6A-173A-58EC-676AA0773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513" y="3094038"/>
            <a:ext cx="2898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mn-MN" altLang="en-US" sz="2000" b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21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32</a:t>
            </a:r>
            <a:r>
              <a:rPr lang="mn-MN" altLang="en-US" sz="2000" b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  135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3</a:t>
            </a:r>
            <a:r>
              <a:rPr lang="mn-MN" altLang="en-US" sz="2000" b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631</a:t>
            </a:r>
          </a:p>
        </p:txBody>
      </p:sp>
      <p:sp>
        <p:nvSpPr>
          <p:cNvPr id="12300" name="TextBox 43">
            <a:extLst>
              <a:ext uri="{FF2B5EF4-FFF2-40B4-BE49-F238E27FC236}">
                <a16:creationId xmlns="" xmlns:a16="http://schemas.microsoft.com/office/drawing/2014/main" id="{5C3D56EF-9F37-B558-7E29-9A7205063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928688"/>
            <a:ext cx="28987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2062 </a:t>
            </a:r>
            <a:r>
              <a:rPr lang="mn-MN" altLang="en-US" sz="2000" b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эмэгтэй                      20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54</a:t>
            </a:r>
            <a:r>
              <a:rPr lang="mn-MN" altLang="en-US" sz="2000" b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эрэгтэй</a:t>
            </a:r>
            <a:endParaRPr lang="en-US" altLang="en-US" sz="2000" b="1">
              <a:solidFill>
                <a:srgbClr val="FFFFFF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pic>
        <p:nvPicPr>
          <p:cNvPr id="12301" name="Picture 45">
            <a:extLst>
              <a:ext uri="{FF2B5EF4-FFF2-40B4-BE49-F238E27FC236}">
                <a16:creationId xmlns="" xmlns:a16="http://schemas.microsoft.com/office/drawing/2014/main" id="{CF35B900-CBD3-5DF4-7E61-88B3B84B5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3605213"/>
            <a:ext cx="19002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6">
            <a:extLst>
              <a:ext uri="{FF2B5EF4-FFF2-40B4-BE49-F238E27FC236}">
                <a16:creationId xmlns="" xmlns:a16="http://schemas.microsoft.com/office/drawing/2014/main" id="{2B64689B-2645-A416-9278-39D8101F7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4838700"/>
            <a:ext cx="190023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9F31B74F-B99F-469E-FFAF-29278BB2972D}"/>
              </a:ext>
            </a:extLst>
          </p:cNvPr>
          <p:cNvSpPr/>
          <p:nvPr/>
        </p:nvSpPr>
        <p:spPr>
          <a:xfrm>
            <a:off x="1482725" y="5448300"/>
            <a:ext cx="19812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837 МАЛЧИН ӨРХИЙН ХҮҮХЭД </a:t>
            </a:r>
          </a:p>
        </p:txBody>
      </p:sp>
      <p:grpSp>
        <p:nvGrpSpPr>
          <p:cNvPr id="12304" name="Group 70">
            <a:extLst>
              <a:ext uri="{FF2B5EF4-FFF2-40B4-BE49-F238E27FC236}">
                <a16:creationId xmlns="" xmlns:a16="http://schemas.microsoft.com/office/drawing/2014/main" id="{09F5AC0D-C3CE-5CE9-6504-A6BDC8D07716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3756025"/>
            <a:ext cx="5765800" cy="2173288"/>
            <a:chOff x="6096000" y="4463652"/>
            <a:chExt cx="5765284" cy="2173993"/>
          </a:xfrm>
        </p:grpSpPr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DA570AD9-4ED7-FF7E-4150-4A9A4CF8F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4472C4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755562" y="4463652"/>
              <a:ext cx="2446160" cy="1519190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="" xmlns:a16="http://schemas.microsoft.com/office/drawing/2014/main" id="{1B02F6BE-7B7E-BED7-429C-D34A447A2A00}"/>
                </a:ext>
              </a:extLst>
            </p:cNvPr>
            <p:cNvSpPr/>
            <p:nvPr/>
          </p:nvSpPr>
          <p:spPr>
            <a:xfrm>
              <a:off x="9794544" y="4922589"/>
              <a:ext cx="2066740" cy="10592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n-MN" sz="2000" b="1" dirty="0">
                  <a:solidFill>
                    <a:srgbClr val="202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Магистр </a:t>
              </a:r>
              <a:r>
                <a:rPr lang="en-US" sz="2000" b="1" dirty="0">
                  <a:solidFill>
                    <a:srgbClr val="202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mn-MN" sz="2000" b="1" dirty="0">
                  <a:solidFill>
                    <a:srgbClr val="202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n-MN" sz="2000" b="1" dirty="0">
                  <a:solidFill>
                    <a:srgbClr val="202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Бакалавр</a:t>
              </a:r>
              <a:r>
                <a:rPr lang="en-US" sz="2000" b="1" dirty="0">
                  <a:solidFill>
                    <a:srgbClr val="202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r>
                <a:rPr lang="mn-MN" sz="2000" b="1" dirty="0">
                  <a:solidFill>
                    <a:srgbClr val="202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n-MN" sz="2000" b="1" dirty="0">
                  <a:solidFill>
                    <a:srgbClr val="202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Диплом 6</a:t>
              </a:r>
              <a:endParaRPr lang="en-US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A790CB28-2B81-7178-FAF9-FD7700FBDB63}"/>
                </a:ext>
              </a:extLst>
            </p:cNvPr>
            <p:cNvSpPr/>
            <p:nvPr/>
          </p:nvSpPr>
          <p:spPr>
            <a:xfrm>
              <a:off x="6096000" y="4960701"/>
              <a:ext cx="2066740" cy="106079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n-MN" sz="2000" b="1" dirty="0">
                  <a:solidFill>
                    <a:srgbClr val="202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Зөвлөх 5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n-MN" sz="2000" b="1" dirty="0">
                  <a:solidFill>
                    <a:srgbClr val="202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Тэргүүлэх 51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n-MN" sz="2000" b="1" dirty="0">
                  <a:solidFill>
                    <a:srgbClr val="202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Заах аргач </a:t>
              </a:r>
              <a:r>
                <a:rPr lang="en-US" sz="2000" b="1" dirty="0">
                  <a:solidFill>
                    <a:srgbClr val="202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mn-MN" sz="2000" b="1" dirty="0">
                  <a:solidFill>
                    <a:srgbClr val="202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8F703DE7-6E46-1F63-D343-95CDC3E86DB6}"/>
                </a:ext>
              </a:extLst>
            </p:cNvPr>
            <p:cNvSpPr/>
            <p:nvPr/>
          </p:nvSpPr>
          <p:spPr>
            <a:xfrm>
              <a:off x="7297629" y="6099307"/>
              <a:ext cx="3068363" cy="53833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n-MN" sz="2000" b="1">
                  <a:solidFill>
                    <a:srgbClr val="202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БАГШИЙН ХАНГАМЖ</a:t>
              </a:r>
              <a:endParaRPr lang="en-US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A4891E44-ABF0-22AE-E53B-A1B86558697A}"/>
              </a:ext>
            </a:extLst>
          </p:cNvPr>
          <p:cNvGrpSpPr/>
          <p:nvPr/>
        </p:nvGrpSpPr>
        <p:grpSpPr>
          <a:xfrm>
            <a:off x="5990909" y="2431714"/>
            <a:ext cx="487517" cy="1001288"/>
            <a:chOff x="6269038" y="1778000"/>
            <a:chExt cx="2230437" cy="4565651"/>
          </a:xfrm>
          <a:solidFill>
            <a:schemeClr val="bg1"/>
          </a:solidFill>
        </p:grpSpPr>
        <p:sp>
          <p:nvSpPr>
            <p:cNvPr id="55" name="Freeform 5">
              <a:extLst>
                <a:ext uri="{FF2B5EF4-FFF2-40B4-BE49-F238E27FC236}">
                  <a16:creationId xmlns="" xmlns:a16="http://schemas.microsoft.com/office/drawing/2014/main" id="{054695CF-D8DB-A651-B194-C79AA73B8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75" y="1778000"/>
              <a:ext cx="792162" cy="773113"/>
            </a:xfrm>
            <a:custGeom>
              <a:avLst/>
              <a:gdLst>
                <a:gd name="T0" fmla="*/ 35 w 249"/>
                <a:gd name="T1" fmla="*/ 204 h 243"/>
                <a:gd name="T2" fmla="*/ 93 w 249"/>
                <a:gd name="T3" fmla="*/ 236 h 243"/>
                <a:gd name="T4" fmla="*/ 177 w 249"/>
                <a:gd name="T5" fmla="*/ 229 h 243"/>
                <a:gd name="T6" fmla="*/ 219 w 249"/>
                <a:gd name="T7" fmla="*/ 198 h 243"/>
                <a:gd name="T8" fmla="*/ 245 w 249"/>
                <a:gd name="T9" fmla="*/ 146 h 243"/>
                <a:gd name="T10" fmla="*/ 246 w 249"/>
                <a:gd name="T11" fmla="*/ 105 h 243"/>
                <a:gd name="T12" fmla="*/ 228 w 249"/>
                <a:gd name="T13" fmla="*/ 58 h 243"/>
                <a:gd name="T14" fmla="*/ 161 w 249"/>
                <a:gd name="T15" fmla="*/ 10 h 243"/>
                <a:gd name="T16" fmla="*/ 60 w 249"/>
                <a:gd name="T17" fmla="*/ 22 h 243"/>
                <a:gd name="T18" fmla="*/ 1 w 249"/>
                <a:gd name="T19" fmla="*/ 122 h 243"/>
                <a:gd name="T20" fmla="*/ 6 w 249"/>
                <a:gd name="T21" fmla="*/ 158 h 243"/>
                <a:gd name="T22" fmla="*/ 35 w 249"/>
                <a:gd name="T23" fmla="*/ 20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43">
                  <a:moveTo>
                    <a:pt x="35" y="204"/>
                  </a:moveTo>
                  <a:cubicBezTo>
                    <a:pt x="51" y="220"/>
                    <a:pt x="71" y="231"/>
                    <a:pt x="93" y="236"/>
                  </a:cubicBezTo>
                  <a:cubicBezTo>
                    <a:pt x="122" y="243"/>
                    <a:pt x="150" y="241"/>
                    <a:pt x="177" y="229"/>
                  </a:cubicBezTo>
                  <a:cubicBezTo>
                    <a:pt x="193" y="222"/>
                    <a:pt x="207" y="212"/>
                    <a:pt x="219" y="198"/>
                  </a:cubicBezTo>
                  <a:cubicBezTo>
                    <a:pt x="232" y="183"/>
                    <a:pt x="241" y="166"/>
                    <a:pt x="245" y="146"/>
                  </a:cubicBezTo>
                  <a:cubicBezTo>
                    <a:pt x="248" y="133"/>
                    <a:pt x="249" y="119"/>
                    <a:pt x="246" y="105"/>
                  </a:cubicBezTo>
                  <a:cubicBezTo>
                    <a:pt x="244" y="88"/>
                    <a:pt x="238" y="72"/>
                    <a:pt x="228" y="58"/>
                  </a:cubicBezTo>
                  <a:cubicBezTo>
                    <a:pt x="211" y="34"/>
                    <a:pt x="189" y="18"/>
                    <a:pt x="161" y="10"/>
                  </a:cubicBezTo>
                  <a:cubicBezTo>
                    <a:pt x="125" y="0"/>
                    <a:pt x="91" y="4"/>
                    <a:pt x="60" y="22"/>
                  </a:cubicBezTo>
                  <a:cubicBezTo>
                    <a:pt x="22" y="45"/>
                    <a:pt x="2" y="78"/>
                    <a:pt x="1" y="122"/>
                  </a:cubicBezTo>
                  <a:cubicBezTo>
                    <a:pt x="0" y="134"/>
                    <a:pt x="3" y="146"/>
                    <a:pt x="6" y="158"/>
                  </a:cubicBezTo>
                  <a:cubicBezTo>
                    <a:pt x="12" y="175"/>
                    <a:pt x="21" y="191"/>
                    <a:pt x="35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="" xmlns:a16="http://schemas.microsoft.com/office/drawing/2014/main" id="{99B9D312-C9D5-AB9E-809F-9D2E11A2A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38" y="2595563"/>
              <a:ext cx="2230437" cy="3748088"/>
            </a:xfrm>
            <a:custGeom>
              <a:avLst/>
              <a:gdLst>
                <a:gd name="T0" fmla="*/ 279 w 701"/>
                <a:gd name="T1" fmla="*/ 1178 h 1178"/>
                <a:gd name="T2" fmla="*/ 339 w 701"/>
                <a:gd name="T3" fmla="*/ 1125 h 1178"/>
                <a:gd name="T4" fmla="*/ 339 w 701"/>
                <a:gd name="T5" fmla="*/ 724 h 1178"/>
                <a:gd name="T6" fmla="*/ 342 w 701"/>
                <a:gd name="T7" fmla="*/ 716 h 1178"/>
                <a:gd name="T8" fmla="*/ 365 w 701"/>
                <a:gd name="T9" fmla="*/ 720 h 1178"/>
                <a:gd name="T10" fmla="*/ 365 w 701"/>
                <a:gd name="T11" fmla="*/ 1114 h 1178"/>
                <a:gd name="T12" fmla="*/ 426 w 701"/>
                <a:gd name="T13" fmla="*/ 1178 h 1178"/>
                <a:gd name="T14" fmla="*/ 481 w 701"/>
                <a:gd name="T15" fmla="*/ 1142 h 1178"/>
                <a:gd name="T16" fmla="*/ 482 w 701"/>
                <a:gd name="T17" fmla="*/ 1139 h 1178"/>
                <a:gd name="T18" fmla="*/ 486 w 701"/>
                <a:gd name="T19" fmla="*/ 1110 h 1178"/>
                <a:gd name="T20" fmla="*/ 493 w 701"/>
                <a:gd name="T21" fmla="*/ 716 h 1178"/>
                <a:gd name="T22" fmla="*/ 640 w 701"/>
                <a:gd name="T23" fmla="*/ 715 h 1178"/>
                <a:gd name="T24" fmla="*/ 630 w 701"/>
                <a:gd name="T25" fmla="*/ 680 h 1178"/>
                <a:gd name="T26" fmla="*/ 604 w 701"/>
                <a:gd name="T27" fmla="*/ 594 h 1178"/>
                <a:gd name="T28" fmla="*/ 581 w 701"/>
                <a:gd name="T29" fmla="*/ 515 h 1178"/>
                <a:gd name="T30" fmla="*/ 548 w 701"/>
                <a:gd name="T31" fmla="*/ 406 h 1178"/>
                <a:gd name="T32" fmla="*/ 520 w 701"/>
                <a:gd name="T33" fmla="*/ 308 h 1178"/>
                <a:gd name="T34" fmla="*/ 494 w 701"/>
                <a:gd name="T35" fmla="*/ 223 h 1178"/>
                <a:gd name="T36" fmla="*/ 482 w 701"/>
                <a:gd name="T37" fmla="*/ 166 h 1178"/>
                <a:gd name="T38" fmla="*/ 505 w 701"/>
                <a:gd name="T39" fmla="*/ 173 h 1178"/>
                <a:gd name="T40" fmla="*/ 543 w 701"/>
                <a:gd name="T41" fmla="*/ 299 h 1178"/>
                <a:gd name="T42" fmla="*/ 571 w 701"/>
                <a:gd name="T43" fmla="*/ 395 h 1178"/>
                <a:gd name="T44" fmla="*/ 599 w 701"/>
                <a:gd name="T45" fmla="*/ 487 h 1178"/>
                <a:gd name="T46" fmla="*/ 688 w 701"/>
                <a:gd name="T47" fmla="*/ 497 h 1178"/>
                <a:gd name="T48" fmla="*/ 688 w 701"/>
                <a:gd name="T49" fmla="*/ 429 h 1178"/>
                <a:gd name="T50" fmla="*/ 662 w 701"/>
                <a:gd name="T51" fmla="*/ 337 h 1178"/>
                <a:gd name="T52" fmla="*/ 633 w 701"/>
                <a:gd name="T53" fmla="*/ 240 h 1178"/>
                <a:gd name="T54" fmla="*/ 608 w 701"/>
                <a:gd name="T55" fmla="*/ 157 h 1178"/>
                <a:gd name="T56" fmla="*/ 525 w 701"/>
                <a:gd name="T57" fmla="*/ 24 h 1178"/>
                <a:gd name="T58" fmla="*/ 437 w 701"/>
                <a:gd name="T59" fmla="*/ 0 h 1178"/>
                <a:gd name="T60" fmla="*/ 215 w 701"/>
                <a:gd name="T61" fmla="*/ 8 h 1178"/>
                <a:gd name="T62" fmla="*/ 120 w 701"/>
                <a:gd name="T63" fmla="*/ 89 h 1178"/>
                <a:gd name="T64" fmla="*/ 91 w 701"/>
                <a:gd name="T65" fmla="*/ 172 h 1178"/>
                <a:gd name="T66" fmla="*/ 66 w 701"/>
                <a:gd name="T67" fmla="*/ 257 h 1178"/>
                <a:gd name="T68" fmla="*/ 37 w 701"/>
                <a:gd name="T69" fmla="*/ 355 h 1178"/>
                <a:gd name="T70" fmla="*/ 8 w 701"/>
                <a:gd name="T71" fmla="*/ 450 h 1178"/>
                <a:gd name="T72" fmla="*/ 95 w 701"/>
                <a:gd name="T73" fmla="*/ 503 h 1178"/>
                <a:gd name="T74" fmla="*/ 119 w 701"/>
                <a:gd name="T75" fmla="*/ 443 h 1178"/>
                <a:gd name="T76" fmla="*/ 145 w 701"/>
                <a:gd name="T77" fmla="*/ 356 h 1178"/>
                <a:gd name="T78" fmla="*/ 171 w 701"/>
                <a:gd name="T79" fmla="*/ 269 h 1178"/>
                <a:gd name="T80" fmla="*/ 201 w 701"/>
                <a:gd name="T81" fmla="*/ 169 h 1178"/>
                <a:gd name="T82" fmla="*/ 224 w 701"/>
                <a:gd name="T83" fmla="*/ 166 h 1178"/>
                <a:gd name="T84" fmla="*/ 222 w 701"/>
                <a:gd name="T85" fmla="*/ 187 h 1178"/>
                <a:gd name="T86" fmla="*/ 192 w 701"/>
                <a:gd name="T87" fmla="*/ 285 h 1178"/>
                <a:gd name="T88" fmla="*/ 163 w 701"/>
                <a:gd name="T89" fmla="*/ 381 h 1178"/>
                <a:gd name="T90" fmla="*/ 135 w 701"/>
                <a:gd name="T91" fmla="*/ 477 h 1178"/>
                <a:gd name="T92" fmla="*/ 109 w 701"/>
                <a:gd name="T93" fmla="*/ 563 h 1178"/>
                <a:gd name="T94" fmla="*/ 77 w 701"/>
                <a:gd name="T95" fmla="*/ 669 h 1178"/>
                <a:gd name="T96" fmla="*/ 70 w 701"/>
                <a:gd name="T97" fmla="*/ 716 h 1178"/>
                <a:gd name="T98" fmla="*/ 218 w 701"/>
                <a:gd name="T99" fmla="*/ 722 h 1178"/>
                <a:gd name="T100" fmla="*/ 218 w 701"/>
                <a:gd name="T101" fmla="*/ 1123 h 1178"/>
                <a:gd name="T102" fmla="*/ 228 w 701"/>
                <a:gd name="T103" fmla="*/ 1150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1" h="1178">
                  <a:moveTo>
                    <a:pt x="261" y="1175"/>
                  </a:moveTo>
                  <a:cubicBezTo>
                    <a:pt x="267" y="1177"/>
                    <a:pt x="273" y="1178"/>
                    <a:pt x="279" y="1178"/>
                  </a:cubicBezTo>
                  <a:cubicBezTo>
                    <a:pt x="308" y="1178"/>
                    <a:pt x="333" y="1156"/>
                    <a:pt x="338" y="1127"/>
                  </a:cubicBezTo>
                  <a:cubicBezTo>
                    <a:pt x="338" y="1127"/>
                    <a:pt x="338" y="1126"/>
                    <a:pt x="339" y="1125"/>
                  </a:cubicBezTo>
                  <a:cubicBezTo>
                    <a:pt x="339" y="1122"/>
                    <a:pt x="339" y="1119"/>
                    <a:pt x="339" y="1117"/>
                  </a:cubicBezTo>
                  <a:cubicBezTo>
                    <a:pt x="339" y="986"/>
                    <a:pt x="339" y="855"/>
                    <a:pt x="339" y="724"/>
                  </a:cubicBezTo>
                  <a:cubicBezTo>
                    <a:pt x="339" y="722"/>
                    <a:pt x="339" y="720"/>
                    <a:pt x="339" y="718"/>
                  </a:cubicBezTo>
                  <a:cubicBezTo>
                    <a:pt x="340" y="717"/>
                    <a:pt x="341" y="716"/>
                    <a:pt x="342" y="716"/>
                  </a:cubicBezTo>
                  <a:cubicBezTo>
                    <a:pt x="348" y="715"/>
                    <a:pt x="354" y="716"/>
                    <a:pt x="361" y="715"/>
                  </a:cubicBezTo>
                  <a:cubicBezTo>
                    <a:pt x="365" y="715"/>
                    <a:pt x="365" y="717"/>
                    <a:pt x="365" y="720"/>
                  </a:cubicBezTo>
                  <a:cubicBezTo>
                    <a:pt x="365" y="740"/>
                    <a:pt x="365" y="759"/>
                    <a:pt x="365" y="779"/>
                  </a:cubicBezTo>
                  <a:cubicBezTo>
                    <a:pt x="365" y="891"/>
                    <a:pt x="365" y="1002"/>
                    <a:pt x="365" y="1114"/>
                  </a:cubicBezTo>
                  <a:cubicBezTo>
                    <a:pt x="365" y="1120"/>
                    <a:pt x="366" y="1126"/>
                    <a:pt x="367" y="1131"/>
                  </a:cubicBezTo>
                  <a:cubicBezTo>
                    <a:pt x="373" y="1158"/>
                    <a:pt x="397" y="1178"/>
                    <a:pt x="426" y="1178"/>
                  </a:cubicBezTo>
                  <a:cubicBezTo>
                    <a:pt x="437" y="1178"/>
                    <a:pt x="447" y="1175"/>
                    <a:pt x="456" y="1170"/>
                  </a:cubicBezTo>
                  <a:cubicBezTo>
                    <a:pt x="467" y="1165"/>
                    <a:pt x="476" y="1154"/>
                    <a:pt x="481" y="1142"/>
                  </a:cubicBezTo>
                  <a:cubicBezTo>
                    <a:pt x="482" y="1141"/>
                    <a:pt x="482" y="1140"/>
                    <a:pt x="482" y="1139"/>
                  </a:cubicBezTo>
                  <a:cubicBezTo>
                    <a:pt x="482" y="1139"/>
                    <a:pt x="482" y="1139"/>
                    <a:pt x="482" y="1139"/>
                  </a:cubicBezTo>
                  <a:cubicBezTo>
                    <a:pt x="485" y="1132"/>
                    <a:pt x="486" y="1125"/>
                    <a:pt x="486" y="1118"/>
                  </a:cubicBezTo>
                  <a:cubicBezTo>
                    <a:pt x="486" y="1115"/>
                    <a:pt x="486" y="1113"/>
                    <a:pt x="486" y="1110"/>
                  </a:cubicBezTo>
                  <a:cubicBezTo>
                    <a:pt x="486" y="981"/>
                    <a:pt x="486" y="852"/>
                    <a:pt x="486" y="723"/>
                  </a:cubicBezTo>
                  <a:cubicBezTo>
                    <a:pt x="486" y="716"/>
                    <a:pt x="486" y="716"/>
                    <a:pt x="493" y="716"/>
                  </a:cubicBezTo>
                  <a:cubicBezTo>
                    <a:pt x="540" y="716"/>
                    <a:pt x="587" y="716"/>
                    <a:pt x="634" y="716"/>
                  </a:cubicBezTo>
                  <a:cubicBezTo>
                    <a:pt x="636" y="716"/>
                    <a:pt x="638" y="715"/>
                    <a:pt x="640" y="715"/>
                  </a:cubicBezTo>
                  <a:cubicBezTo>
                    <a:pt x="640" y="714"/>
                    <a:pt x="640" y="712"/>
                    <a:pt x="640" y="711"/>
                  </a:cubicBezTo>
                  <a:cubicBezTo>
                    <a:pt x="636" y="701"/>
                    <a:pt x="633" y="691"/>
                    <a:pt x="630" y="680"/>
                  </a:cubicBezTo>
                  <a:cubicBezTo>
                    <a:pt x="626" y="666"/>
                    <a:pt x="622" y="651"/>
                    <a:pt x="618" y="637"/>
                  </a:cubicBezTo>
                  <a:cubicBezTo>
                    <a:pt x="613" y="622"/>
                    <a:pt x="609" y="608"/>
                    <a:pt x="604" y="594"/>
                  </a:cubicBezTo>
                  <a:cubicBezTo>
                    <a:pt x="600" y="580"/>
                    <a:pt x="596" y="566"/>
                    <a:pt x="592" y="552"/>
                  </a:cubicBezTo>
                  <a:cubicBezTo>
                    <a:pt x="588" y="540"/>
                    <a:pt x="585" y="528"/>
                    <a:pt x="581" y="515"/>
                  </a:cubicBezTo>
                  <a:cubicBezTo>
                    <a:pt x="575" y="497"/>
                    <a:pt x="570" y="478"/>
                    <a:pt x="564" y="459"/>
                  </a:cubicBezTo>
                  <a:cubicBezTo>
                    <a:pt x="559" y="441"/>
                    <a:pt x="554" y="423"/>
                    <a:pt x="548" y="406"/>
                  </a:cubicBezTo>
                  <a:cubicBezTo>
                    <a:pt x="544" y="391"/>
                    <a:pt x="540" y="377"/>
                    <a:pt x="535" y="363"/>
                  </a:cubicBezTo>
                  <a:cubicBezTo>
                    <a:pt x="530" y="344"/>
                    <a:pt x="525" y="326"/>
                    <a:pt x="520" y="308"/>
                  </a:cubicBezTo>
                  <a:cubicBezTo>
                    <a:pt x="516" y="295"/>
                    <a:pt x="511" y="281"/>
                    <a:pt x="507" y="268"/>
                  </a:cubicBezTo>
                  <a:cubicBezTo>
                    <a:pt x="503" y="253"/>
                    <a:pt x="498" y="238"/>
                    <a:pt x="494" y="223"/>
                  </a:cubicBezTo>
                  <a:cubicBezTo>
                    <a:pt x="488" y="206"/>
                    <a:pt x="483" y="188"/>
                    <a:pt x="478" y="171"/>
                  </a:cubicBezTo>
                  <a:cubicBezTo>
                    <a:pt x="476" y="166"/>
                    <a:pt x="478" y="165"/>
                    <a:pt x="482" y="166"/>
                  </a:cubicBezTo>
                  <a:cubicBezTo>
                    <a:pt x="486" y="166"/>
                    <a:pt x="491" y="166"/>
                    <a:pt x="496" y="166"/>
                  </a:cubicBezTo>
                  <a:cubicBezTo>
                    <a:pt x="503" y="166"/>
                    <a:pt x="503" y="166"/>
                    <a:pt x="505" y="173"/>
                  </a:cubicBezTo>
                  <a:cubicBezTo>
                    <a:pt x="512" y="197"/>
                    <a:pt x="519" y="222"/>
                    <a:pt x="527" y="247"/>
                  </a:cubicBezTo>
                  <a:cubicBezTo>
                    <a:pt x="532" y="264"/>
                    <a:pt x="538" y="282"/>
                    <a:pt x="543" y="299"/>
                  </a:cubicBezTo>
                  <a:cubicBezTo>
                    <a:pt x="548" y="317"/>
                    <a:pt x="553" y="334"/>
                    <a:pt x="558" y="352"/>
                  </a:cubicBezTo>
                  <a:cubicBezTo>
                    <a:pt x="562" y="366"/>
                    <a:pt x="567" y="381"/>
                    <a:pt x="571" y="395"/>
                  </a:cubicBezTo>
                  <a:cubicBezTo>
                    <a:pt x="576" y="410"/>
                    <a:pt x="580" y="424"/>
                    <a:pt x="584" y="438"/>
                  </a:cubicBezTo>
                  <a:cubicBezTo>
                    <a:pt x="589" y="454"/>
                    <a:pt x="593" y="471"/>
                    <a:pt x="599" y="487"/>
                  </a:cubicBezTo>
                  <a:cubicBezTo>
                    <a:pt x="604" y="502"/>
                    <a:pt x="616" y="511"/>
                    <a:pt x="632" y="514"/>
                  </a:cubicBezTo>
                  <a:cubicBezTo>
                    <a:pt x="654" y="518"/>
                    <a:pt x="673" y="513"/>
                    <a:pt x="688" y="497"/>
                  </a:cubicBezTo>
                  <a:cubicBezTo>
                    <a:pt x="699" y="486"/>
                    <a:pt x="701" y="472"/>
                    <a:pt x="697" y="457"/>
                  </a:cubicBezTo>
                  <a:cubicBezTo>
                    <a:pt x="695" y="447"/>
                    <a:pt x="691" y="438"/>
                    <a:pt x="688" y="429"/>
                  </a:cubicBezTo>
                  <a:cubicBezTo>
                    <a:pt x="685" y="416"/>
                    <a:pt x="682" y="404"/>
                    <a:pt x="678" y="391"/>
                  </a:cubicBezTo>
                  <a:cubicBezTo>
                    <a:pt x="673" y="373"/>
                    <a:pt x="667" y="355"/>
                    <a:pt x="662" y="337"/>
                  </a:cubicBezTo>
                  <a:cubicBezTo>
                    <a:pt x="657" y="322"/>
                    <a:pt x="653" y="308"/>
                    <a:pt x="649" y="294"/>
                  </a:cubicBezTo>
                  <a:cubicBezTo>
                    <a:pt x="644" y="276"/>
                    <a:pt x="638" y="258"/>
                    <a:pt x="633" y="240"/>
                  </a:cubicBezTo>
                  <a:cubicBezTo>
                    <a:pt x="629" y="227"/>
                    <a:pt x="625" y="214"/>
                    <a:pt x="621" y="200"/>
                  </a:cubicBezTo>
                  <a:cubicBezTo>
                    <a:pt x="617" y="186"/>
                    <a:pt x="612" y="171"/>
                    <a:pt x="608" y="157"/>
                  </a:cubicBezTo>
                  <a:cubicBezTo>
                    <a:pt x="603" y="140"/>
                    <a:pt x="598" y="122"/>
                    <a:pt x="592" y="106"/>
                  </a:cubicBezTo>
                  <a:cubicBezTo>
                    <a:pt x="578" y="72"/>
                    <a:pt x="557" y="43"/>
                    <a:pt x="525" y="24"/>
                  </a:cubicBezTo>
                  <a:cubicBezTo>
                    <a:pt x="504" y="10"/>
                    <a:pt x="480" y="3"/>
                    <a:pt x="455" y="1"/>
                  </a:cubicBezTo>
                  <a:cubicBezTo>
                    <a:pt x="449" y="1"/>
                    <a:pt x="443" y="0"/>
                    <a:pt x="437" y="0"/>
                  </a:cubicBezTo>
                  <a:cubicBezTo>
                    <a:pt x="380" y="0"/>
                    <a:pt x="323" y="0"/>
                    <a:pt x="266" y="0"/>
                  </a:cubicBezTo>
                  <a:cubicBezTo>
                    <a:pt x="248" y="0"/>
                    <a:pt x="231" y="2"/>
                    <a:pt x="215" y="8"/>
                  </a:cubicBezTo>
                  <a:cubicBezTo>
                    <a:pt x="201" y="12"/>
                    <a:pt x="188" y="18"/>
                    <a:pt x="176" y="26"/>
                  </a:cubicBezTo>
                  <a:cubicBezTo>
                    <a:pt x="151" y="42"/>
                    <a:pt x="133" y="63"/>
                    <a:pt x="120" y="89"/>
                  </a:cubicBezTo>
                  <a:cubicBezTo>
                    <a:pt x="114" y="101"/>
                    <a:pt x="110" y="115"/>
                    <a:pt x="105" y="129"/>
                  </a:cubicBezTo>
                  <a:cubicBezTo>
                    <a:pt x="100" y="143"/>
                    <a:pt x="96" y="158"/>
                    <a:pt x="91" y="172"/>
                  </a:cubicBezTo>
                  <a:cubicBezTo>
                    <a:pt x="87" y="186"/>
                    <a:pt x="83" y="199"/>
                    <a:pt x="79" y="213"/>
                  </a:cubicBezTo>
                  <a:cubicBezTo>
                    <a:pt x="75" y="227"/>
                    <a:pt x="71" y="242"/>
                    <a:pt x="66" y="257"/>
                  </a:cubicBezTo>
                  <a:cubicBezTo>
                    <a:pt x="62" y="272"/>
                    <a:pt x="57" y="287"/>
                    <a:pt x="53" y="302"/>
                  </a:cubicBezTo>
                  <a:cubicBezTo>
                    <a:pt x="47" y="320"/>
                    <a:pt x="42" y="338"/>
                    <a:pt x="37" y="355"/>
                  </a:cubicBezTo>
                  <a:cubicBezTo>
                    <a:pt x="31" y="373"/>
                    <a:pt x="27" y="391"/>
                    <a:pt x="21" y="408"/>
                  </a:cubicBezTo>
                  <a:cubicBezTo>
                    <a:pt x="17" y="422"/>
                    <a:pt x="13" y="436"/>
                    <a:pt x="8" y="450"/>
                  </a:cubicBezTo>
                  <a:cubicBezTo>
                    <a:pt x="0" y="474"/>
                    <a:pt x="8" y="495"/>
                    <a:pt x="28" y="507"/>
                  </a:cubicBezTo>
                  <a:cubicBezTo>
                    <a:pt x="48" y="519"/>
                    <a:pt x="75" y="519"/>
                    <a:pt x="95" y="503"/>
                  </a:cubicBezTo>
                  <a:cubicBezTo>
                    <a:pt x="102" y="497"/>
                    <a:pt x="105" y="489"/>
                    <a:pt x="108" y="481"/>
                  </a:cubicBezTo>
                  <a:cubicBezTo>
                    <a:pt x="112" y="468"/>
                    <a:pt x="115" y="456"/>
                    <a:pt x="119" y="443"/>
                  </a:cubicBezTo>
                  <a:cubicBezTo>
                    <a:pt x="123" y="429"/>
                    <a:pt x="127" y="414"/>
                    <a:pt x="132" y="400"/>
                  </a:cubicBezTo>
                  <a:cubicBezTo>
                    <a:pt x="136" y="385"/>
                    <a:pt x="141" y="371"/>
                    <a:pt x="145" y="356"/>
                  </a:cubicBezTo>
                  <a:cubicBezTo>
                    <a:pt x="149" y="342"/>
                    <a:pt x="153" y="328"/>
                    <a:pt x="157" y="314"/>
                  </a:cubicBezTo>
                  <a:cubicBezTo>
                    <a:pt x="162" y="299"/>
                    <a:pt x="166" y="284"/>
                    <a:pt x="171" y="269"/>
                  </a:cubicBezTo>
                  <a:cubicBezTo>
                    <a:pt x="176" y="252"/>
                    <a:pt x="181" y="234"/>
                    <a:pt x="186" y="216"/>
                  </a:cubicBezTo>
                  <a:cubicBezTo>
                    <a:pt x="191" y="200"/>
                    <a:pt x="196" y="184"/>
                    <a:pt x="201" y="169"/>
                  </a:cubicBezTo>
                  <a:cubicBezTo>
                    <a:pt x="201" y="167"/>
                    <a:pt x="203" y="166"/>
                    <a:pt x="205" y="166"/>
                  </a:cubicBezTo>
                  <a:cubicBezTo>
                    <a:pt x="211" y="165"/>
                    <a:pt x="217" y="166"/>
                    <a:pt x="224" y="166"/>
                  </a:cubicBezTo>
                  <a:cubicBezTo>
                    <a:pt x="228" y="166"/>
                    <a:pt x="227" y="168"/>
                    <a:pt x="226" y="171"/>
                  </a:cubicBezTo>
                  <a:cubicBezTo>
                    <a:pt x="225" y="176"/>
                    <a:pt x="223" y="181"/>
                    <a:pt x="222" y="187"/>
                  </a:cubicBezTo>
                  <a:cubicBezTo>
                    <a:pt x="217" y="201"/>
                    <a:pt x="213" y="216"/>
                    <a:pt x="209" y="231"/>
                  </a:cubicBezTo>
                  <a:cubicBezTo>
                    <a:pt x="203" y="249"/>
                    <a:pt x="198" y="267"/>
                    <a:pt x="192" y="285"/>
                  </a:cubicBezTo>
                  <a:cubicBezTo>
                    <a:pt x="188" y="299"/>
                    <a:pt x="184" y="313"/>
                    <a:pt x="179" y="328"/>
                  </a:cubicBezTo>
                  <a:cubicBezTo>
                    <a:pt x="174" y="346"/>
                    <a:pt x="169" y="363"/>
                    <a:pt x="163" y="381"/>
                  </a:cubicBezTo>
                  <a:cubicBezTo>
                    <a:pt x="158" y="398"/>
                    <a:pt x="153" y="416"/>
                    <a:pt x="148" y="433"/>
                  </a:cubicBezTo>
                  <a:cubicBezTo>
                    <a:pt x="144" y="448"/>
                    <a:pt x="139" y="462"/>
                    <a:pt x="135" y="477"/>
                  </a:cubicBezTo>
                  <a:cubicBezTo>
                    <a:pt x="131" y="491"/>
                    <a:pt x="126" y="504"/>
                    <a:pt x="122" y="518"/>
                  </a:cubicBezTo>
                  <a:cubicBezTo>
                    <a:pt x="118" y="533"/>
                    <a:pt x="113" y="548"/>
                    <a:pt x="109" y="563"/>
                  </a:cubicBezTo>
                  <a:cubicBezTo>
                    <a:pt x="104" y="581"/>
                    <a:pt x="99" y="599"/>
                    <a:pt x="93" y="616"/>
                  </a:cubicBezTo>
                  <a:cubicBezTo>
                    <a:pt x="88" y="634"/>
                    <a:pt x="83" y="651"/>
                    <a:pt x="77" y="669"/>
                  </a:cubicBezTo>
                  <a:cubicBezTo>
                    <a:pt x="73" y="682"/>
                    <a:pt x="69" y="696"/>
                    <a:pt x="65" y="710"/>
                  </a:cubicBezTo>
                  <a:cubicBezTo>
                    <a:pt x="64" y="715"/>
                    <a:pt x="64" y="716"/>
                    <a:pt x="70" y="716"/>
                  </a:cubicBezTo>
                  <a:cubicBezTo>
                    <a:pt x="117" y="716"/>
                    <a:pt x="164" y="716"/>
                    <a:pt x="212" y="716"/>
                  </a:cubicBezTo>
                  <a:cubicBezTo>
                    <a:pt x="218" y="716"/>
                    <a:pt x="218" y="716"/>
                    <a:pt x="218" y="722"/>
                  </a:cubicBezTo>
                  <a:cubicBezTo>
                    <a:pt x="218" y="853"/>
                    <a:pt x="218" y="984"/>
                    <a:pt x="218" y="1116"/>
                  </a:cubicBezTo>
                  <a:cubicBezTo>
                    <a:pt x="218" y="1118"/>
                    <a:pt x="218" y="1120"/>
                    <a:pt x="218" y="1123"/>
                  </a:cubicBezTo>
                  <a:cubicBezTo>
                    <a:pt x="218" y="1130"/>
                    <a:pt x="223" y="1143"/>
                    <a:pt x="228" y="1150"/>
                  </a:cubicBezTo>
                  <a:cubicBezTo>
                    <a:pt x="228" y="1150"/>
                    <a:pt x="228" y="1150"/>
                    <a:pt x="228" y="1150"/>
                  </a:cubicBezTo>
                  <a:cubicBezTo>
                    <a:pt x="235" y="1161"/>
                    <a:pt x="245" y="1169"/>
                    <a:pt x="257" y="117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731AE59E-28CB-4C87-5B77-F0505AABB782}"/>
              </a:ext>
            </a:extLst>
          </p:cNvPr>
          <p:cNvGrpSpPr/>
          <p:nvPr/>
        </p:nvGrpSpPr>
        <p:grpSpPr>
          <a:xfrm>
            <a:off x="6028412" y="1302593"/>
            <a:ext cx="393417" cy="1001288"/>
            <a:chOff x="3046413" y="2012950"/>
            <a:chExt cx="1851025" cy="4549776"/>
          </a:xfrm>
          <a:solidFill>
            <a:schemeClr val="bg1"/>
          </a:solidFill>
        </p:grpSpPr>
        <p:sp>
          <p:nvSpPr>
            <p:cNvPr id="58" name="Freeform 6">
              <a:extLst>
                <a:ext uri="{FF2B5EF4-FFF2-40B4-BE49-F238E27FC236}">
                  <a16:creationId xmlns="" xmlns:a16="http://schemas.microsoft.com/office/drawing/2014/main" id="{EF21C51C-48FE-0365-569D-6D45C34AB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 7">
              <a:extLst>
                <a:ext uri="{FF2B5EF4-FFF2-40B4-BE49-F238E27FC236}">
                  <a16:creationId xmlns="" xmlns:a16="http://schemas.microsoft.com/office/drawing/2014/main" id="{B7DCD4F0-EB31-5B8A-1EF7-5B58F780E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Line 9">
              <a:extLst>
                <a:ext uri="{FF2B5EF4-FFF2-40B4-BE49-F238E27FC236}">
                  <a16:creationId xmlns="" xmlns:a16="http://schemas.microsoft.com/office/drawing/2014/main" id="{6454CAF8-EFFE-6611-F0BA-E0A38F7A8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Line 10">
              <a:extLst>
                <a:ext uri="{FF2B5EF4-FFF2-40B4-BE49-F238E27FC236}">
                  <a16:creationId xmlns="" xmlns:a16="http://schemas.microsoft.com/office/drawing/2014/main" id="{268C48D0-82CB-C342-0905-D94F6D443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 11">
              <a:extLst>
                <a:ext uri="{FF2B5EF4-FFF2-40B4-BE49-F238E27FC236}">
                  <a16:creationId xmlns="" xmlns:a16="http://schemas.microsoft.com/office/drawing/2014/main" id="{C83ED4EF-D95A-805F-89A9-D0C2F9B14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93107F28-4DE2-B90F-A833-6C1560080F9F}"/>
              </a:ext>
            </a:extLst>
          </p:cNvPr>
          <p:cNvSpPr/>
          <p:nvPr/>
        </p:nvSpPr>
        <p:spPr>
          <a:xfrm>
            <a:off x="6486525" y="2652713"/>
            <a:ext cx="273208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>
              <a:solidFill>
                <a:prstClr val="white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9A994474-F00F-1D79-E741-523AC2810B59}"/>
              </a:ext>
            </a:extLst>
          </p:cNvPr>
          <p:cNvGrpSpPr/>
          <p:nvPr/>
        </p:nvGrpSpPr>
        <p:grpSpPr>
          <a:xfrm>
            <a:off x="6545734" y="1488854"/>
            <a:ext cx="695215" cy="684719"/>
            <a:chOff x="6619985" y="380309"/>
            <a:chExt cx="695215" cy="684719"/>
          </a:xfrm>
          <a:solidFill>
            <a:schemeClr val="bg1"/>
          </a:solidFill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A63E733A-466D-419C-C791-6ECD9CA7C2CC}"/>
                </a:ext>
              </a:extLst>
            </p:cNvPr>
            <p:cNvSpPr/>
            <p:nvPr/>
          </p:nvSpPr>
          <p:spPr>
            <a:xfrm>
              <a:off x="6619985" y="380309"/>
              <a:ext cx="695215" cy="684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A4555168-70EB-31BE-9797-86E50207F6BD}"/>
                </a:ext>
              </a:extLst>
            </p:cNvPr>
            <p:cNvSpPr txBox="1"/>
            <p:nvPr/>
          </p:nvSpPr>
          <p:spPr>
            <a:xfrm>
              <a:off x="6683484" y="518960"/>
              <a:ext cx="631716" cy="4666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n-MN" sz="2400" b="1">
                  <a:solidFill>
                    <a:srgbClr val="202C4D"/>
                  </a:solidFill>
                  <a:latin typeface="Arial" panose="020B0604020202020204" pitchFamily="34" charset="0"/>
                  <a:ea typeface="Noto Sans" panose="020B0502040504020204" pitchFamily="34"/>
                  <a:cs typeface="Arial" panose="020B0604020202020204" pitchFamily="34" charset="0"/>
                </a:rPr>
                <a:t>6</a:t>
              </a:r>
              <a:r>
                <a:rPr lang="en-US" sz="2400" b="1">
                  <a:solidFill>
                    <a:srgbClr val="202C4D"/>
                  </a:solidFill>
                  <a:latin typeface="Arial" panose="020B0604020202020204" pitchFamily="34" charset="0"/>
                  <a:ea typeface="Noto Sans" panose="020B0502040504020204" pitchFamily="34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2309" name="TextBox 66">
            <a:extLst>
              <a:ext uri="{FF2B5EF4-FFF2-40B4-BE49-F238E27FC236}">
                <a16:creationId xmlns="" xmlns:a16="http://schemas.microsoft.com/office/drawing/2014/main" id="{32F5ABF7-FB78-8E6A-6F95-8C50C2CF5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8" y="2693988"/>
            <a:ext cx="2681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mn-MN" altLang="en-US" b="1" dirty="0">
                <a:solidFill>
                  <a:srgbClr val="202C4D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128</a:t>
            </a:r>
            <a:r>
              <a:rPr lang="en-US" altLang="en-US" b="1" dirty="0">
                <a:solidFill>
                  <a:srgbClr val="202C4D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(</a:t>
            </a:r>
            <a:r>
              <a:rPr lang="mn-MN" altLang="en-US" b="1" dirty="0">
                <a:solidFill>
                  <a:srgbClr val="202C4D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216</a:t>
            </a:r>
            <a:r>
              <a:rPr lang="en-US" altLang="en-US" b="1" dirty="0">
                <a:solidFill>
                  <a:srgbClr val="202C4D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</a:t>
            </a:r>
            <a:r>
              <a:rPr lang="mn-MN" altLang="en-US" b="1" dirty="0">
                <a:solidFill>
                  <a:srgbClr val="202C4D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багш</a:t>
            </a:r>
            <a:r>
              <a:rPr lang="en-US" altLang="en-US" b="1" dirty="0">
                <a:solidFill>
                  <a:srgbClr val="202C4D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C296F6CF-A5A0-1DC9-AFAD-6A9CD9F79818}"/>
              </a:ext>
            </a:extLst>
          </p:cNvPr>
          <p:cNvSpPr/>
          <p:nvPr/>
        </p:nvSpPr>
        <p:spPr>
          <a:xfrm>
            <a:off x="7394575" y="1185863"/>
            <a:ext cx="3328988" cy="11858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8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344                        </a:t>
            </a: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ЕБС багш, ажилчид                          Хүйсийн харьцаа 18,9</a:t>
            </a:r>
            <a:r>
              <a:rPr lang="en-US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</a:t>
            </a: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  <a:r>
              <a:rPr lang="en-US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311" name="Picture 69">
            <a:extLst>
              <a:ext uri="{FF2B5EF4-FFF2-40B4-BE49-F238E27FC236}">
                <a16:creationId xmlns="" xmlns:a16="http://schemas.microsoft.com/office/drawing/2014/main" id="{D9ED653A-C87B-E33D-45F6-CD3597EAB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3" y="3929063"/>
            <a:ext cx="258286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Arrow: Curved Up 72">
            <a:extLst>
              <a:ext uri="{FF2B5EF4-FFF2-40B4-BE49-F238E27FC236}">
                <a16:creationId xmlns="" xmlns:a16="http://schemas.microsoft.com/office/drawing/2014/main" id="{847081E5-9384-ECB0-3E10-894A08228123}"/>
              </a:ext>
            </a:extLst>
          </p:cNvPr>
          <p:cNvSpPr/>
          <p:nvPr/>
        </p:nvSpPr>
        <p:spPr>
          <a:xfrm rot="1482395">
            <a:off x="3824288" y="5551488"/>
            <a:ext cx="909637" cy="400050"/>
          </a:xfrm>
          <a:prstGeom prst="curvedUpArrow">
            <a:avLst>
              <a:gd name="adj1" fmla="val 25000"/>
              <a:gd name="adj2" fmla="val 50000"/>
              <a:gd name="adj3" fmla="val 275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Arrow: Curved Up 73">
            <a:extLst>
              <a:ext uri="{FF2B5EF4-FFF2-40B4-BE49-F238E27FC236}">
                <a16:creationId xmlns="" xmlns:a16="http://schemas.microsoft.com/office/drawing/2014/main" id="{54FF6CB1-4EC3-566A-4076-909776B79284}"/>
              </a:ext>
            </a:extLst>
          </p:cNvPr>
          <p:cNvSpPr/>
          <p:nvPr/>
        </p:nvSpPr>
        <p:spPr>
          <a:xfrm rot="18229490">
            <a:off x="7867650" y="5510213"/>
            <a:ext cx="908050" cy="400050"/>
          </a:xfrm>
          <a:prstGeom prst="curvedUpArrow">
            <a:avLst>
              <a:gd name="adj1" fmla="val 25000"/>
              <a:gd name="adj2" fmla="val 50000"/>
              <a:gd name="adj3" fmla="val 275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B3D53FBD-1358-D9F2-579F-25E245B2B061}"/>
              </a:ext>
            </a:extLst>
          </p:cNvPr>
          <p:cNvSpPr/>
          <p:nvPr/>
        </p:nvSpPr>
        <p:spPr>
          <a:xfrm>
            <a:off x="9586913" y="3424238"/>
            <a:ext cx="2535237" cy="6048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дотуур байр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суралцагч</a:t>
            </a:r>
            <a:endParaRPr lang="en-US" sz="2000" b="1" dirty="0">
              <a:solidFill>
                <a:srgbClr val="202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91DA1AB6-D595-5014-7944-93867752AC63}"/>
              </a:ext>
            </a:extLst>
          </p:cNvPr>
          <p:cNvCxnSpPr/>
          <p:nvPr/>
        </p:nvCxnSpPr>
        <p:spPr>
          <a:xfrm>
            <a:off x="5892800" y="928688"/>
            <a:ext cx="0" cy="252412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05386333-E576-8BB6-EECD-DDE57730D1E7}"/>
              </a:ext>
            </a:extLst>
          </p:cNvPr>
          <p:cNvSpPr/>
          <p:nvPr/>
        </p:nvSpPr>
        <p:spPr>
          <a:xfrm>
            <a:off x="669925" y="142875"/>
            <a:ext cx="9550400" cy="5381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МЭРГЭЖЛИЙН БОЛОВСРОЛЫН ТООН МЭДЭЭЛЭЛ /202</a:t>
            </a:r>
            <a:r>
              <a:rPr lang="en-US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2000" b="1">
              <a:solidFill>
                <a:srgbClr val="202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5">
            <a:extLst>
              <a:ext uri="{FF2B5EF4-FFF2-40B4-BE49-F238E27FC236}">
                <a16:creationId xmlns="" xmlns:a16="http://schemas.microsoft.com/office/drawing/2014/main" id="{1052DA1A-521A-131E-ADA3-50095600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852488"/>
            <a:ext cx="4557713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6">
            <a:extLst>
              <a:ext uri="{FF2B5EF4-FFF2-40B4-BE49-F238E27FC236}">
                <a16:creationId xmlns="" xmlns:a16="http://schemas.microsoft.com/office/drawing/2014/main" id="{D3343C8F-B48C-600A-2245-0559BF575F5D}"/>
              </a:ext>
            </a:extLst>
          </p:cNvPr>
          <p:cNvGrpSpPr>
            <a:grpSpLocks/>
          </p:cNvGrpSpPr>
          <p:nvPr/>
        </p:nvGrpSpPr>
        <p:grpSpPr bwMode="auto">
          <a:xfrm>
            <a:off x="4897438" y="1647825"/>
            <a:ext cx="1055687" cy="1122363"/>
            <a:chOff x="4140251" y="1410386"/>
            <a:chExt cx="1055822" cy="1122458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559D05A1-EEB6-D680-24D5-48D97E9B930A}"/>
                </a:ext>
              </a:extLst>
            </p:cNvPr>
            <p:cNvGrpSpPr/>
            <p:nvPr/>
          </p:nvGrpSpPr>
          <p:grpSpPr>
            <a:xfrm>
              <a:off x="4140251" y="1410386"/>
              <a:ext cx="467740" cy="1122458"/>
              <a:chOff x="3233051" y="1569318"/>
              <a:chExt cx="453431" cy="1224812"/>
            </a:xfrm>
            <a:solidFill>
              <a:schemeClr val="bg1"/>
            </a:solidFill>
          </p:grpSpPr>
          <p:sp>
            <p:nvSpPr>
              <p:cNvPr id="13" name="Freeform 112">
                <a:extLst>
                  <a:ext uri="{FF2B5EF4-FFF2-40B4-BE49-F238E27FC236}">
                    <a16:creationId xmlns="" xmlns:a16="http://schemas.microsoft.com/office/drawing/2014/main" id="{BF5701D5-C6B8-3BED-01FC-C3C83C4B3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051" y="1981470"/>
                <a:ext cx="453431" cy="812660"/>
              </a:xfrm>
              <a:custGeom>
                <a:avLst/>
                <a:gdLst>
                  <a:gd name="T0" fmla="*/ 191 w 229"/>
                  <a:gd name="T1" fmla="*/ 219 h 396"/>
                  <a:gd name="T2" fmla="*/ 177 w 229"/>
                  <a:gd name="T3" fmla="*/ 239 h 396"/>
                  <a:gd name="T4" fmla="*/ 177 w 229"/>
                  <a:gd name="T5" fmla="*/ 363 h 396"/>
                  <a:gd name="T6" fmla="*/ 150 w 229"/>
                  <a:gd name="T7" fmla="*/ 395 h 396"/>
                  <a:gd name="T8" fmla="*/ 121 w 229"/>
                  <a:gd name="T9" fmla="*/ 363 h 396"/>
                  <a:gd name="T10" fmla="*/ 121 w 229"/>
                  <a:gd name="T11" fmla="*/ 242 h 396"/>
                  <a:gd name="T12" fmla="*/ 121 w 229"/>
                  <a:gd name="T13" fmla="*/ 229 h 396"/>
                  <a:gd name="T14" fmla="*/ 114 w 229"/>
                  <a:gd name="T15" fmla="*/ 221 h 396"/>
                  <a:gd name="T16" fmla="*/ 108 w 229"/>
                  <a:gd name="T17" fmla="*/ 230 h 396"/>
                  <a:gd name="T18" fmla="*/ 108 w 229"/>
                  <a:gd name="T19" fmla="*/ 278 h 396"/>
                  <a:gd name="T20" fmla="*/ 108 w 229"/>
                  <a:gd name="T21" fmla="*/ 362 h 396"/>
                  <a:gd name="T22" fmla="*/ 80 w 229"/>
                  <a:gd name="T23" fmla="*/ 395 h 396"/>
                  <a:gd name="T24" fmla="*/ 52 w 229"/>
                  <a:gd name="T25" fmla="*/ 361 h 396"/>
                  <a:gd name="T26" fmla="*/ 52 w 229"/>
                  <a:gd name="T27" fmla="*/ 237 h 396"/>
                  <a:gd name="T28" fmla="*/ 44 w 229"/>
                  <a:gd name="T29" fmla="*/ 220 h 396"/>
                  <a:gd name="T30" fmla="*/ 42 w 229"/>
                  <a:gd name="T31" fmla="*/ 209 h 396"/>
                  <a:gd name="T32" fmla="*/ 58 w 229"/>
                  <a:gd name="T33" fmla="*/ 124 h 396"/>
                  <a:gd name="T34" fmla="*/ 61 w 229"/>
                  <a:gd name="T35" fmla="*/ 78 h 396"/>
                  <a:gd name="T36" fmla="*/ 57 w 229"/>
                  <a:gd name="T37" fmla="*/ 78 h 396"/>
                  <a:gd name="T38" fmla="*/ 42 w 229"/>
                  <a:gd name="T39" fmla="*/ 163 h 396"/>
                  <a:gd name="T40" fmla="*/ 38 w 229"/>
                  <a:gd name="T41" fmla="*/ 178 h 396"/>
                  <a:gd name="T42" fmla="*/ 14 w 229"/>
                  <a:gd name="T43" fmla="*/ 191 h 396"/>
                  <a:gd name="T44" fmla="*/ 2 w 229"/>
                  <a:gd name="T45" fmla="*/ 168 h 396"/>
                  <a:gd name="T46" fmla="*/ 21 w 229"/>
                  <a:gd name="T47" fmla="*/ 61 h 396"/>
                  <a:gd name="T48" fmla="*/ 23 w 229"/>
                  <a:gd name="T49" fmla="*/ 47 h 396"/>
                  <a:gd name="T50" fmla="*/ 74 w 229"/>
                  <a:gd name="T51" fmla="*/ 1 h 396"/>
                  <a:gd name="T52" fmla="*/ 156 w 229"/>
                  <a:gd name="T53" fmla="*/ 1 h 396"/>
                  <a:gd name="T54" fmla="*/ 205 w 229"/>
                  <a:gd name="T55" fmla="*/ 42 h 396"/>
                  <a:gd name="T56" fmla="*/ 227 w 229"/>
                  <a:gd name="T57" fmla="*/ 161 h 396"/>
                  <a:gd name="T58" fmla="*/ 222 w 229"/>
                  <a:gd name="T59" fmla="*/ 187 h 396"/>
                  <a:gd name="T60" fmla="*/ 191 w 229"/>
                  <a:gd name="T61" fmla="*/ 175 h 396"/>
                  <a:gd name="T62" fmla="*/ 171 w 229"/>
                  <a:gd name="T63" fmla="*/ 78 h 396"/>
                  <a:gd name="T64" fmla="*/ 191 w 229"/>
                  <a:gd name="T65" fmla="*/ 219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396">
                    <a:moveTo>
                      <a:pt x="191" y="219"/>
                    </a:moveTo>
                    <a:cubicBezTo>
                      <a:pt x="177" y="219"/>
                      <a:pt x="176" y="228"/>
                      <a:pt x="177" y="239"/>
                    </a:cubicBezTo>
                    <a:cubicBezTo>
                      <a:pt x="177" y="280"/>
                      <a:pt x="177" y="322"/>
                      <a:pt x="177" y="363"/>
                    </a:cubicBezTo>
                    <a:cubicBezTo>
                      <a:pt x="176" y="383"/>
                      <a:pt x="166" y="395"/>
                      <a:pt x="150" y="395"/>
                    </a:cubicBezTo>
                    <a:cubicBezTo>
                      <a:pt x="133" y="396"/>
                      <a:pt x="122" y="384"/>
                      <a:pt x="121" y="363"/>
                    </a:cubicBezTo>
                    <a:cubicBezTo>
                      <a:pt x="121" y="323"/>
                      <a:pt x="121" y="282"/>
                      <a:pt x="121" y="242"/>
                    </a:cubicBezTo>
                    <a:cubicBezTo>
                      <a:pt x="121" y="238"/>
                      <a:pt x="122" y="233"/>
                      <a:pt x="121" y="229"/>
                    </a:cubicBezTo>
                    <a:cubicBezTo>
                      <a:pt x="120" y="226"/>
                      <a:pt x="116" y="224"/>
                      <a:pt x="114" y="221"/>
                    </a:cubicBezTo>
                    <a:cubicBezTo>
                      <a:pt x="112" y="224"/>
                      <a:pt x="108" y="227"/>
                      <a:pt x="108" y="230"/>
                    </a:cubicBezTo>
                    <a:cubicBezTo>
                      <a:pt x="107" y="246"/>
                      <a:pt x="108" y="262"/>
                      <a:pt x="108" y="278"/>
                    </a:cubicBezTo>
                    <a:cubicBezTo>
                      <a:pt x="108" y="306"/>
                      <a:pt x="108" y="334"/>
                      <a:pt x="108" y="362"/>
                    </a:cubicBezTo>
                    <a:cubicBezTo>
                      <a:pt x="107" y="384"/>
                      <a:pt x="98" y="396"/>
                      <a:pt x="80" y="395"/>
                    </a:cubicBezTo>
                    <a:cubicBezTo>
                      <a:pt x="63" y="395"/>
                      <a:pt x="52" y="381"/>
                      <a:pt x="52" y="361"/>
                    </a:cubicBezTo>
                    <a:cubicBezTo>
                      <a:pt x="52" y="320"/>
                      <a:pt x="52" y="278"/>
                      <a:pt x="52" y="237"/>
                    </a:cubicBezTo>
                    <a:cubicBezTo>
                      <a:pt x="52" y="230"/>
                      <a:pt x="55" y="222"/>
                      <a:pt x="44" y="220"/>
                    </a:cubicBezTo>
                    <a:cubicBezTo>
                      <a:pt x="42" y="219"/>
                      <a:pt x="41" y="213"/>
                      <a:pt x="42" y="209"/>
                    </a:cubicBezTo>
                    <a:cubicBezTo>
                      <a:pt x="47" y="181"/>
                      <a:pt x="53" y="152"/>
                      <a:pt x="58" y="124"/>
                    </a:cubicBezTo>
                    <a:cubicBezTo>
                      <a:pt x="60" y="109"/>
                      <a:pt x="60" y="93"/>
                      <a:pt x="61" y="78"/>
                    </a:cubicBezTo>
                    <a:cubicBezTo>
                      <a:pt x="60" y="78"/>
                      <a:pt x="58" y="78"/>
                      <a:pt x="57" y="78"/>
                    </a:cubicBezTo>
                    <a:cubicBezTo>
                      <a:pt x="52" y="106"/>
                      <a:pt x="47" y="134"/>
                      <a:pt x="42" y="163"/>
                    </a:cubicBezTo>
                    <a:cubicBezTo>
                      <a:pt x="41" y="168"/>
                      <a:pt x="40" y="173"/>
                      <a:pt x="38" y="178"/>
                    </a:cubicBezTo>
                    <a:cubicBezTo>
                      <a:pt x="34" y="189"/>
                      <a:pt x="26" y="194"/>
                      <a:pt x="14" y="191"/>
                    </a:cubicBezTo>
                    <a:cubicBezTo>
                      <a:pt x="2" y="188"/>
                      <a:pt x="0" y="178"/>
                      <a:pt x="2" y="168"/>
                    </a:cubicBezTo>
                    <a:cubicBezTo>
                      <a:pt x="8" y="132"/>
                      <a:pt x="14" y="97"/>
                      <a:pt x="21" y="61"/>
                    </a:cubicBezTo>
                    <a:cubicBezTo>
                      <a:pt x="22" y="57"/>
                      <a:pt x="23" y="52"/>
                      <a:pt x="23" y="47"/>
                    </a:cubicBezTo>
                    <a:cubicBezTo>
                      <a:pt x="26" y="17"/>
                      <a:pt x="43" y="1"/>
                      <a:pt x="74" y="1"/>
                    </a:cubicBezTo>
                    <a:cubicBezTo>
                      <a:pt x="101" y="0"/>
                      <a:pt x="129" y="0"/>
                      <a:pt x="156" y="1"/>
                    </a:cubicBezTo>
                    <a:cubicBezTo>
                      <a:pt x="185" y="1"/>
                      <a:pt x="200" y="14"/>
                      <a:pt x="205" y="42"/>
                    </a:cubicBezTo>
                    <a:cubicBezTo>
                      <a:pt x="213" y="82"/>
                      <a:pt x="221" y="121"/>
                      <a:pt x="227" y="161"/>
                    </a:cubicBezTo>
                    <a:cubicBezTo>
                      <a:pt x="229" y="169"/>
                      <a:pt x="227" y="181"/>
                      <a:pt x="222" y="187"/>
                    </a:cubicBezTo>
                    <a:cubicBezTo>
                      <a:pt x="213" y="198"/>
                      <a:pt x="194" y="191"/>
                      <a:pt x="191" y="175"/>
                    </a:cubicBezTo>
                    <a:cubicBezTo>
                      <a:pt x="184" y="143"/>
                      <a:pt x="178" y="111"/>
                      <a:pt x="171" y="78"/>
                    </a:cubicBezTo>
                    <a:cubicBezTo>
                      <a:pt x="168" y="126"/>
                      <a:pt x="182" y="171"/>
                      <a:pt x="191" y="2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21">
                <a:extLst>
                  <a:ext uri="{FF2B5EF4-FFF2-40B4-BE49-F238E27FC236}">
                    <a16:creationId xmlns="" xmlns:a16="http://schemas.microsoft.com/office/drawing/2014/main" id="{B274896B-12AF-1D83-4BEB-01A1EF334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817" y="1695059"/>
                <a:ext cx="251406" cy="256139"/>
              </a:xfrm>
              <a:custGeom>
                <a:avLst/>
                <a:gdLst>
                  <a:gd name="T0" fmla="*/ 63 w 127"/>
                  <a:gd name="T1" fmla="*/ 124 h 124"/>
                  <a:gd name="T2" fmla="*/ 0 w 127"/>
                  <a:gd name="T3" fmla="*/ 61 h 124"/>
                  <a:gd name="T4" fmla="*/ 63 w 127"/>
                  <a:gd name="T5" fmla="*/ 0 h 124"/>
                  <a:gd name="T6" fmla="*/ 127 w 127"/>
                  <a:gd name="T7" fmla="*/ 62 h 124"/>
                  <a:gd name="T8" fmla="*/ 63 w 127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63" y="124"/>
                    </a:moveTo>
                    <a:cubicBezTo>
                      <a:pt x="28" y="123"/>
                      <a:pt x="0" y="95"/>
                      <a:pt x="0" y="61"/>
                    </a:cubicBezTo>
                    <a:cubicBezTo>
                      <a:pt x="0" y="27"/>
                      <a:pt x="29" y="0"/>
                      <a:pt x="63" y="0"/>
                    </a:cubicBezTo>
                    <a:cubicBezTo>
                      <a:pt x="99" y="0"/>
                      <a:pt x="127" y="27"/>
                      <a:pt x="127" y="62"/>
                    </a:cubicBezTo>
                    <a:cubicBezTo>
                      <a:pt x="127" y="96"/>
                      <a:pt x="98" y="124"/>
                      <a:pt x="63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43">
                <a:extLst>
                  <a:ext uri="{FF2B5EF4-FFF2-40B4-BE49-F238E27FC236}">
                    <a16:creationId xmlns="" xmlns:a16="http://schemas.microsoft.com/office/drawing/2014/main" id="{A693FFF3-039A-34EB-F719-0AEDA8668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796" y="1569318"/>
                <a:ext cx="80809" cy="156013"/>
              </a:xfrm>
              <a:custGeom>
                <a:avLst/>
                <a:gdLst>
                  <a:gd name="T0" fmla="*/ 40 w 40"/>
                  <a:gd name="T1" fmla="*/ 38 h 76"/>
                  <a:gd name="T2" fmla="*/ 0 w 40"/>
                  <a:gd name="T3" fmla="*/ 76 h 76"/>
                  <a:gd name="T4" fmla="*/ 0 w 40"/>
                  <a:gd name="T5" fmla="*/ 0 h 76"/>
                  <a:gd name="T6" fmla="*/ 40 w 40"/>
                  <a:gd name="T7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6">
                    <a:moveTo>
                      <a:pt x="40" y="38"/>
                    </a:moveTo>
                    <a:cubicBezTo>
                      <a:pt x="26" y="51"/>
                      <a:pt x="14" y="63"/>
                      <a:pt x="0" y="76"/>
                    </a:cubicBezTo>
                    <a:cubicBezTo>
                      <a:pt x="0" y="50"/>
                      <a:pt x="0" y="26"/>
                      <a:pt x="0" y="0"/>
                    </a:cubicBezTo>
                    <a:cubicBezTo>
                      <a:pt x="14" y="13"/>
                      <a:pt x="26" y="25"/>
                      <a:pt x="40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144">
                <a:extLst>
                  <a:ext uri="{FF2B5EF4-FFF2-40B4-BE49-F238E27FC236}">
                    <a16:creationId xmlns="" xmlns:a16="http://schemas.microsoft.com/office/drawing/2014/main" id="{378FF5DF-DF40-811A-8304-DCA3DF949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924" y="1576305"/>
                <a:ext cx="76321" cy="151356"/>
              </a:xfrm>
              <a:custGeom>
                <a:avLst/>
                <a:gdLst>
                  <a:gd name="T0" fmla="*/ 39 w 39"/>
                  <a:gd name="T1" fmla="*/ 74 h 74"/>
                  <a:gd name="T2" fmla="*/ 0 w 39"/>
                  <a:gd name="T3" fmla="*/ 35 h 74"/>
                  <a:gd name="T4" fmla="*/ 39 w 39"/>
                  <a:gd name="T5" fmla="*/ 0 h 74"/>
                  <a:gd name="T6" fmla="*/ 39 w 39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74">
                    <a:moveTo>
                      <a:pt x="39" y="74"/>
                    </a:moveTo>
                    <a:cubicBezTo>
                      <a:pt x="25" y="60"/>
                      <a:pt x="13" y="48"/>
                      <a:pt x="0" y="35"/>
                    </a:cubicBezTo>
                    <a:cubicBezTo>
                      <a:pt x="13" y="23"/>
                      <a:pt x="26" y="11"/>
                      <a:pt x="39" y="0"/>
                    </a:cubicBezTo>
                    <a:cubicBezTo>
                      <a:pt x="39" y="22"/>
                      <a:pt x="39" y="46"/>
                      <a:pt x="39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Oval 161">
                <a:extLst>
                  <a:ext uri="{FF2B5EF4-FFF2-40B4-BE49-F238E27FC236}">
                    <a16:creationId xmlns="" xmlns:a16="http://schemas.microsoft.com/office/drawing/2014/main" id="{C0C4E04D-0A63-312F-BBA3-F175A93A1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0584" y="1618218"/>
                <a:ext cx="58364" cy="6054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B90B61D8-FD8B-CE4B-5291-F57A17BDE44A}"/>
                </a:ext>
              </a:extLst>
            </p:cNvPr>
            <p:cNvGrpSpPr/>
            <p:nvPr/>
          </p:nvGrpSpPr>
          <p:grpSpPr>
            <a:xfrm>
              <a:off x="4737414" y="1430706"/>
              <a:ext cx="458659" cy="1102138"/>
              <a:chOff x="3134284" y="4843242"/>
              <a:chExt cx="453431" cy="1145642"/>
            </a:xfrm>
            <a:solidFill>
              <a:schemeClr val="bg1"/>
            </a:solidFill>
          </p:grpSpPr>
          <p:sp>
            <p:nvSpPr>
              <p:cNvPr id="10" name="Freeform 110">
                <a:extLst>
                  <a:ext uri="{FF2B5EF4-FFF2-40B4-BE49-F238E27FC236}">
                    <a16:creationId xmlns="" xmlns:a16="http://schemas.microsoft.com/office/drawing/2014/main" id="{803C40A3-1E3F-0F9C-6354-0BC774224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284" y="5148281"/>
                <a:ext cx="453431" cy="840603"/>
              </a:xfrm>
              <a:custGeom>
                <a:avLst/>
                <a:gdLst>
                  <a:gd name="T0" fmla="*/ 106 w 227"/>
                  <a:gd name="T1" fmla="*/ 232 h 409"/>
                  <a:gd name="T2" fmla="*/ 106 w 227"/>
                  <a:gd name="T3" fmla="*/ 365 h 409"/>
                  <a:gd name="T4" fmla="*/ 101 w 227"/>
                  <a:gd name="T5" fmla="*/ 389 h 409"/>
                  <a:gd name="T6" fmla="*/ 72 w 227"/>
                  <a:gd name="T7" fmla="*/ 403 h 409"/>
                  <a:gd name="T8" fmla="*/ 52 w 227"/>
                  <a:gd name="T9" fmla="*/ 380 h 409"/>
                  <a:gd name="T10" fmla="*/ 51 w 227"/>
                  <a:gd name="T11" fmla="*/ 363 h 409"/>
                  <a:gd name="T12" fmla="*/ 50 w 227"/>
                  <a:gd name="T13" fmla="*/ 57 h 409"/>
                  <a:gd name="T14" fmla="*/ 43 w 227"/>
                  <a:gd name="T15" fmla="*/ 57 h 409"/>
                  <a:gd name="T16" fmla="*/ 42 w 227"/>
                  <a:gd name="T17" fmla="*/ 164 h 409"/>
                  <a:gd name="T18" fmla="*/ 40 w 227"/>
                  <a:gd name="T19" fmla="*/ 191 h 409"/>
                  <a:gd name="T20" fmla="*/ 19 w 227"/>
                  <a:gd name="T21" fmla="*/ 207 h 409"/>
                  <a:gd name="T22" fmla="*/ 1 w 227"/>
                  <a:gd name="T23" fmla="*/ 192 h 409"/>
                  <a:gd name="T24" fmla="*/ 0 w 227"/>
                  <a:gd name="T25" fmla="*/ 179 h 409"/>
                  <a:gd name="T26" fmla="*/ 0 w 227"/>
                  <a:gd name="T27" fmla="*/ 55 h 409"/>
                  <a:gd name="T28" fmla="*/ 51 w 227"/>
                  <a:gd name="T29" fmla="*/ 1 h 409"/>
                  <a:gd name="T30" fmla="*/ 175 w 227"/>
                  <a:gd name="T31" fmla="*/ 2 h 409"/>
                  <a:gd name="T32" fmla="*/ 227 w 227"/>
                  <a:gd name="T33" fmla="*/ 54 h 409"/>
                  <a:gd name="T34" fmla="*/ 227 w 227"/>
                  <a:gd name="T35" fmla="*/ 181 h 409"/>
                  <a:gd name="T36" fmla="*/ 214 w 227"/>
                  <a:gd name="T37" fmla="*/ 207 h 409"/>
                  <a:gd name="T38" fmla="*/ 186 w 227"/>
                  <a:gd name="T39" fmla="*/ 186 h 409"/>
                  <a:gd name="T40" fmla="*/ 185 w 227"/>
                  <a:gd name="T41" fmla="*/ 94 h 409"/>
                  <a:gd name="T42" fmla="*/ 184 w 227"/>
                  <a:gd name="T43" fmla="*/ 57 h 409"/>
                  <a:gd name="T44" fmla="*/ 176 w 227"/>
                  <a:gd name="T45" fmla="*/ 57 h 409"/>
                  <a:gd name="T46" fmla="*/ 176 w 227"/>
                  <a:gd name="T47" fmla="*/ 367 h 409"/>
                  <a:gd name="T48" fmla="*/ 157 w 227"/>
                  <a:gd name="T49" fmla="*/ 403 h 409"/>
                  <a:gd name="T50" fmla="*/ 122 w 227"/>
                  <a:gd name="T51" fmla="*/ 374 h 409"/>
                  <a:gd name="T52" fmla="*/ 121 w 227"/>
                  <a:gd name="T53" fmla="*/ 232 h 409"/>
                  <a:gd name="T54" fmla="*/ 106 w 227"/>
                  <a:gd name="T55" fmla="*/ 232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7" h="409">
                    <a:moveTo>
                      <a:pt x="106" y="232"/>
                    </a:moveTo>
                    <a:cubicBezTo>
                      <a:pt x="106" y="232"/>
                      <a:pt x="107" y="321"/>
                      <a:pt x="106" y="365"/>
                    </a:cubicBezTo>
                    <a:cubicBezTo>
                      <a:pt x="105" y="373"/>
                      <a:pt x="104" y="382"/>
                      <a:pt x="101" y="389"/>
                    </a:cubicBezTo>
                    <a:cubicBezTo>
                      <a:pt x="96" y="402"/>
                      <a:pt x="85" y="406"/>
                      <a:pt x="72" y="403"/>
                    </a:cubicBezTo>
                    <a:cubicBezTo>
                      <a:pt x="60" y="401"/>
                      <a:pt x="53" y="393"/>
                      <a:pt x="52" y="380"/>
                    </a:cubicBezTo>
                    <a:cubicBezTo>
                      <a:pt x="51" y="375"/>
                      <a:pt x="51" y="369"/>
                      <a:pt x="51" y="363"/>
                    </a:cubicBezTo>
                    <a:cubicBezTo>
                      <a:pt x="51" y="269"/>
                      <a:pt x="50" y="57"/>
                      <a:pt x="50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134"/>
                      <a:pt x="42" y="164"/>
                    </a:cubicBezTo>
                    <a:cubicBezTo>
                      <a:pt x="42" y="174"/>
                      <a:pt x="42" y="180"/>
                      <a:pt x="40" y="191"/>
                    </a:cubicBezTo>
                    <a:cubicBezTo>
                      <a:pt x="39" y="201"/>
                      <a:pt x="30" y="208"/>
                      <a:pt x="19" y="207"/>
                    </a:cubicBezTo>
                    <a:cubicBezTo>
                      <a:pt x="9" y="206"/>
                      <a:pt x="3" y="201"/>
                      <a:pt x="1" y="192"/>
                    </a:cubicBezTo>
                    <a:cubicBezTo>
                      <a:pt x="0" y="188"/>
                      <a:pt x="0" y="183"/>
                      <a:pt x="0" y="179"/>
                    </a:cubicBezTo>
                    <a:cubicBezTo>
                      <a:pt x="0" y="138"/>
                      <a:pt x="0" y="96"/>
                      <a:pt x="0" y="55"/>
                    </a:cubicBezTo>
                    <a:cubicBezTo>
                      <a:pt x="0" y="23"/>
                      <a:pt x="19" y="2"/>
                      <a:pt x="51" y="1"/>
                    </a:cubicBezTo>
                    <a:cubicBezTo>
                      <a:pt x="93" y="0"/>
                      <a:pt x="134" y="0"/>
                      <a:pt x="175" y="2"/>
                    </a:cubicBezTo>
                    <a:cubicBezTo>
                      <a:pt x="207" y="3"/>
                      <a:pt x="227" y="22"/>
                      <a:pt x="227" y="54"/>
                    </a:cubicBezTo>
                    <a:cubicBezTo>
                      <a:pt x="226" y="96"/>
                      <a:pt x="227" y="139"/>
                      <a:pt x="227" y="181"/>
                    </a:cubicBezTo>
                    <a:cubicBezTo>
                      <a:pt x="227" y="192"/>
                      <a:pt x="225" y="202"/>
                      <a:pt x="214" y="207"/>
                    </a:cubicBezTo>
                    <a:cubicBezTo>
                      <a:pt x="199" y="212"/>
                      <a:pt x="186" y="203"/>
                      <a:pt x="186" y="186"/>
                    </a:cubicBezTo>
                    <a:cubicBezTo>
                      <a:pt x="185" y="155"/>
                      <a:pt x="185" y="125"/>
                      <a:pt x="185" y="94"/>
                    </a:cubicBezTo>
                    <a:cubicBezTo>
                      <a:pt x="185" y="85"/>
                      <a:pt x="184" y="57"/>
                      <a:pt x="184" y="57"/>
                    </a:cubicBezTo>
                    <a:cubicBezTo>
                      <a:pt x="176" y="57"/>
                      <a:pt x="176" y="57"/>
                      <a:pt x="176" y="57"/>
                    </a:cubicBezTo>
                    <a:cubicBezTo>
                      <a:pt x="176" y="57"/>
                      <a:pt x="176" y="367"/>
                      <a:pt x="176" y="367"/>
                    </a:cubicBezTo>
                    <a:cubicBezTo>
                      <a:pt x="176" y="383"/>
                      <a:pt x="174" y="397"/>
                      <a:pt x="157" y="403"/>
                    </a:cubicBezTo>
                    <a:cubicBezTo>
                      <a:pt x="138" y="409"/>
                      <a:pt x="122" y="396"/>
                      <a:pt x="122" y="374"/>
                    </a:cubicBezTo>
                    <a:cubicBezTo>
                      <a:pt x="121" y="342"/>
                      <a:pt x="121" y="232"/>
                      <a:pt x="121" y="232"/>
                    </a:cubicBezTo>
                    <a:lnTo>
                      <a:pt x="106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Oval 178">
                <a:extLst>
                  <a:ext uri="{FF2B5EF4-FFF2-40B4-BE49-F238E27FC236}">
                    <a16:creationId xmlns="" xmlns:a16="http://schemas.microsoft.com/office/drawing/2014/main" id="{CE8258EF-7471-288E-2D07-CCC4D9743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051" y="4871185"/>
                <a:ext cx="242428" cy="25148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79">
                <a:extLst>
                  <a:ext uri="{FF2B5EF4-FFF2-40B4-BE49-F238E27FC236}">
                    <a16:creationId xmlns="" xmlns:a16="http://schemas.microsoft.com/office/drawing/2014/main" id="{5BA8E1CB-D56E-D6A5-B7C1-189B8421F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029" y="4843242"/>
                <a:ext cx="76321" cy="69856"/>
              </a:xfrm>
              <a:custGeom>
                <a:avLst/>
                <a:gdLst>
                  <a:gd name="T0" fmla="*/ 14 w 38"/>
                  <a:gd name="T1" fmla="*/ 34 h 34"/>
                  <a:gd name="T2" fmla="*/ 0 w 38"/>
                  <a:gd name="T3" fmla="*/ 3 h 34"/>
                  <a:gd name="T4" fmla="*/ 20 w 38"/>
                  <a:gd name="T5" fmla="*/ 28 h 34"/>
                  <a:gd name="T6" fmla="*/ 17 w 38"/>
                  <a:gd name="T7" fmla="*/ 0 h 34"/>
                  <a:gd name="T8" fmla="*/ 29 w 38"/>
                  <a:gd name="T9" fmla="*/ 23 h 34"/>
                  <a:gd name="T10" fmla="*/ 37 w 38"/>
                  <a:gd name="T11" fmla="*/ 0 h 34"/>
                  <a:gd name="T12" fmla="*/ 38 w 38"/>
                  <a:gd name="T13" fmla="*/ 25 h 34"/>
                  <a:gd name="T14" fmla="*/ 14 w 38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34">
                    <a:moveTo>
                      <a:pt x="14" y="3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11"/>
                      <a:pt x="14" y="20"/>
                      <a:pt x="20" y="28"/>
                    </a:cubicBezTo>
                    <a:cubicBezTo>
                      <a:pt x="19" y="19"/>
                      <a:pt x="18" y="9"/>
                      <a:pt x="17" y="0"/>
                    </a:cubicBezTo>
                    <a:cubicBezTo>
                      <a:pt x="21" y="8"/>
                      <a:pt x="25" y="16"/>
                      <a:pt x="29" y="23"/>
                    </a:cubicBezTo>
                    <a:cubicBezTo>
                      <a:pt x="32" y="16"/>
                      <a:pt x="34" y="8"/>
                      <a:pt x="37" y="0"/>
                    </a:cubicBezTo>
                    <a:cubicBezTo>
                      <a:pt x="37" y="9"/>
                      <a:pt x="38" y="25"/>
                      <a:pt x="38" y="25"/>
                    </a:cubicBezTo>
                    <a:lnTo>
                      <a:pt x="14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63E1AA7A-4288-6675-9DFE-304D9B5D824C}"/>
              </a:ext>
            </a:extLst>
          </p:cNvPr>
          <p:cNvSpPr/>
          <p:nvPr/>
        </p:nvSpPr>
        <p:spPr>
          <a:xfrm>
            <a:off x="304800" y="3429000"/>
            <a:ext cx="3952875" cy="9858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МЭРГЭЖИЛ</a:t>
            </a:r>
            <a:r>
              <a:rPr lang="en-US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ТӨГСӨГЧИД 78% АЖЛЫН БАЙРААР ХАНГАГДДАГ</a:t>
            </a:r>
            <a:endParaRPr lang="en-US" sz="2000" b="1" dirty="0">
              <a:solidFill>
                <a:srgbClr val="202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A3BA8BC9-EB18-CE6E-C36F-241C795E01AD}"/>
              </a:ext>
            </a:extLst>
          </p:cNvPr>
          <p:cNvSpPr/>
          <p:nvPr/>
        </p:nvSpPr>
        <p:spPr>
          <a:xfrm>
            <a:off x="4457700" y="2884488"/>
            <a:ext cx="1911350" cy="8842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8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531</a:t>
            </a:r>
            <a:r>
              <a:rPr lang="en-US" sz="28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</a:t>
            </a:r>
            <a:r>
              <a:rPr lang="mn-MN" sz="28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08эм</a:t>
            </a:r>
            <a:r>
              <a:rPr lang="en-US" sz="28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mn-MN" sz="2000" b="1" dirty="0">
              <a:solidFill>
                <a:srgbClr val="202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7F88C9A0-0159-2D58-C8C9-058E2990688F}"/>
              </a:ext>
            </a:extLst>
          </p:cNvPr>
          <p:cNvSpPr/>
          <p:nvPr/>
        </p:nvSpPr>
        <p:spPr>
          <a:xfrm>
            <a:off x="4457700" y="852488"/>
            <a:ext cx="1814513" cy="641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СУРАЛЦАГЧ</a:t>
            </a:r>
            <a:endParaRPr lang="en-US" sz="2000" b="1">
              <a:solidFill>
                <a:srgbClr val="202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4" name="Picture 39">
            <a:extLst>
              <a:ext uri="{FF2B5EF4-FFF2-40B4-BE49-F238E27FC236}">
                <a16:creationId xmlns="" xmlns:a16="http://schemas.microsoft.com/office/drawing/2014/main" id="{C9A90D0B-D251-9AE8-A0AE-4DD5C132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537075"/>
            <a:ext cx="356393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1">
            <a:extLst>
              <a:ext uri="{FF2B5EF4-FFF2-40B4-BE49-F238E27FC236}">
                <a16:creationId xmlns="" xmlns:a16="http://schemas.microsoft.com/office/drawing/2014/main" id="{31223AE1-4887-166F-84E9-C2B89A23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1776413"/>
            <a:ext cx="575310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F5BD605D-EFCB-1008-92ED-866B85453A22}"/>
              </a:ext>
            </a:extLst>
          </p:cNvPr>
          <p:cNvCxnSpPr/>
          <p:nvPr/>
        </p:nvCxnSpPr>
        <p:spPr>
          <a:xfrm flipH="1">
            <a:off x="6910388" y="3170238"/>
            <a:ext cx="687387" cy="75247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45">
            <a:extLst>
              <a:ext uri="{FF2B5EF4-FFF2-40B4-BE49-F238E27FC236}">
                <a16:creationId xmlns="" xmlns:a16="http://schemas.microsoft.com/office/drawing/2014/main" id="{5C42C4BC-BD15-591C-D563-7B6DEBDF1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3697288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mn-MN" altLang="en-US" b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8</a:t>
            </a:r>
            <a:endParaRPr lang="en-US" altLang="en-US" b="1">
              <a:solidFill>
                <a:srgbClr val="FFFFFF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14348" name="TextBox 46">
            <a:extLst>
              <a:ext uri="{FF2B5EF4-FFF2-40B4-BE49-F238E27FC236}">
                <a16:creationId xmlns="" xmlns:a16="http://schemas.microsoft.com/office/drawing/2014/main" id="{23EC3948-8FF3-A641-A608-C6500B1F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783013"/>
            <a:ext cx="1281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mn-MN" altLang="en-US" b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415</a:t>
            </a:r>
            <a:endParaRPr lang="en-US" altLang="en-US" b="1">
              <a:solidFill>
                <a:srgbClr val="FFFFFF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ACCCAC6F-0FB5-DE5B-2179-088AEAF7B1B7}"/>
              </a:ext>
            </a:extLst>
          </p:cNvPr>
          <p:cNvCxnSpPr>
            <a:cxnSpLocks/>
          </p:cNvCxnSpPr>
          <p:nvPr/>
        </p:nvCxnSpPr>
        <p:spPr>
          <a:xfrm flipV="1">
            <a:off x="8802688" y="1638300"/>
            <a:ext cx="0" cy="76835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TextBox 51">
            <a:extLst>
              <a:ext uri="{FF2B5EF4-FFF2-40B4-BE49-F238E27FC236}">
                <a16:creationId xmlns="" xmlns:a16="http://schemas.microsoft.com/office/drawing/2014/main" id="{6D889280-9974-41D0-1FE2-7A804D410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663" y="1084263"/>
            <a:ext cx="1281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mn-MN" altLang="en-US" b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19</a:t>
            </a:r>
            <a:endParaRPr lang="en-US" altLang="en-US" b="1">
              <a:solidFill>
                <a:srgbClr val="FFFFFF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D301C308-7BB6-1834-D5F2-B839BA93CB39}"/>
              </a:ext>
            </a:extLst>
          </p:cNvPr>
          <p:cNvCxnSpPr>
            <a:cxnSpLocks/>
          </p:cNvCxnSpPr>
          <p:nvPr/>
        </p:nvCxnSpPr>
        <p:spPr>
          <a:xfrm flipH="1">
            <a:off x="8502650" y="3429000"/>
            <a:ext cx="925513" cy="635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92A539C6-B21C-2FE0-6726-F4F5891C9B71}"/>
              </a:ext>
            </a:extLst>
          </p:cNvPr>
          <p:cNvCxnSpPr>
            <a:cxnSpLocks/>
          </p:cNvCxnSpPr>
          <p:nvPr/>
        </p:nvCxnSpPr>
        <p:spPr>
          <a:xfrm flipH="1" flipV="1">
            <a:off x="10220325" y="1816100"/>
            <a:ext cx="469900" cy="73977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3" name="TextBox 58">
            <a:extLst>
              <a:ext uri="{FF2B5EF4-FFF2-40B4-BE49-F238E27FC236}">
                <a16:creationId xmlns="" xmlns:a16="http://schemas.microsoft.com/office/drawing/2014/main" id="{1CBC7918-D6AD-4076-466B-DF1F492CC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563" y="1343025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mn-MN" altLang="en-US" b="1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20</a:t>
            </a:r>
            <a:endParaRPr lang="en-US" altLang="en-US" b="1">
              <a:solidFill>
                <a:srgbClr val="FFFFFF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B6719543-724A-BE1B-B014-5A7982567174}"/>
              </a:ext>
            </a:extLst>
          </p:cNvPr>
          <p:cNvCxnSpPr>
            <a:cxnSpLocks/>
          </p:cNvCxnSpPr>
          <p:nvPr/>
        </p:nvCxnSpPr>
        <p:spPr>
          <a:xfrm>
            <a:off x="10063163" y="3016250"/>
            <a:ext cx="652462" cy="90646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81DD9834-34D3-C91C-D50F-552878FF172A}"/>
              </a:ext>
            </a:extLst>
          </p:cNvPr>
          <p:cNvSpPr/>
          <p:nvPr/>
        </p:nvSpPr>
        <p:spPr>
          <a:xfrm>
            <a:off x="10137775" y="3997325"/>
            <a:ext cx="1812925" cy="6413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Говьсүмбэр </a:t>
            </a:r>
            <a:r>
              <a:rPr lang="en-US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  <a:r>
              <a:rPr lang="mn-MN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</a:t>
            </a:r>
            <a:r>
              <a:rPr lang="mn-MN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2000" b="1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6393D411-0C30-0E73-08E6-E8868714FE44}"/>
              </a:ext>
            </a:extLst>
          </p:cNvPr>
          <p:cNvSpPr/>
          <p:nvPr/>
        </p:nvSpPr>
        <p:spPr>
          <a:xfrm>
            <a:off x="4338638" y="4176713"/>
            <a:ext cx="3101975" cy="73660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8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79                        </a:t>
            </a: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Багш 37, Ажилчид 42</a:t>
            </a:r>
            <a:endParaRPr lang="en-US" sz="2000" b="1" dirty="0">
              <a:solidFill>
                <a:srgbClr val="202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="" xmlns:a16="http://schemas.microsoft.com/office/drawing/2014/main" id="{7541CDFF-4388-21CB-FF62-5E140AD5B665}"/>
              </a:ext>
            </a:extLst>
          </p:cNvPr>
          <p:cNvSpPr/>
          <p:nvPr/>
        </p:nvSpPr>
        <p:spPr>
          <a:xfrm>
            <a:off x="3822700" y="5270500"/>
            <a:ext cx="2066925" cy="1060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 22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</a:t>
            </a:r>
            <a:r>
              <a:rPr lang="en-US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2000" b="1" dirty="0">
                <a:solidFill>
                  <a:srgbClr val="202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Диплом 2</a:t>
            </a:r>
            <a:endParaRPr lang="en-US" sz="2000" b="1" dirty="0">
              <a:solidFill>
                <a:srgbClr val="202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35146CEA-944D-AE5D-62FA-2CA155EF0E7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4472C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94469" y="5040487"/>
            <a:ext cx="2446160" cy="15191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03E8828-BE06-BB13-CAF5-71A271A126E6}"/>
              </a:ext>
            </a:extLst>
          </p:cNvPr>
          <p:cNvSpPr/>
          <p:nvPr/>
        </p:nvSpPr>
        <p:spPr>
          <a:xfrm>
            <a:off x="8361494" y="4857750"/>
            <a:ext cx="181292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Дотуур байранд-154              </a:t>
            </a:r>
          </a:p>
          <a:p>
            <a:pPr algn="ctr"/>
            <a:r>
              <a:rPr lang="mn-MN" b="1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эр-124  эм-30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6CE31D93E73845BA56745C31B9DE4B" ma:contentTypeVersion="2" ma:contentTypeDescription="Create a new document." ma:contentTypeScope="" ma:versionID="a9ef4cb418b0b077488cb52b324c4693">
  <xsd:schema xmlns:xsd="http://www.w3.org/2001/XMLSchema" xmlns:xs="http://www.w3.org/2001/XMLSchema" xmlns:p="http://schemas.microsoft.com/office/2006/metadata/properties" xmlns:ns2="b86e6c3e-5af3-4aae-8992-5115ea1ed1da" targetNamespace="http://schemas.microsoft.com/office/2006/metadata/properties" ma:root="true" ma:fieldsID="ee306e57e996b9d8bb60f2e596113aa1" ns2:_="">
    <xsd:import namespace="b86e6c3e-5af3-4aae-8992-5115ea1ed1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e6c3e-5af3-4aae-8992-5115ea1ed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EE7A65-F142-4814-8D8A-72A638FFCBA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b86e6c3e-5af3-4aae-8992-5115ea1ed1da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1A94652-2031-4CFD-B731-FE25E6443A46}">
  <ds:schemaRefs>
    <ds:schemaRef ds:uri="b86e6c3e-5af3-4aae-8992-5115ea1ed1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309</TotalTime>
  <Words>174</Words>
  <Application>Microsoft Office PowerPoint</Application>
  <PresentationFormat>Custom</PresentationFormat>
  <Paragraphs>54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Slipstream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PC5</cp:lastModifiedBy>
  <cp:revision>50</cp:revision>
  <cp:lastPrinted>2022-10-24T09:56:50Z</cp:lastPrinted>
  <dcterms:created xsi:type="dcterms:W3CDTF">2022-05-17T12:16:41Z</dcterms:created>
  <dcterms:modified xsi:type="dcterms:W3CDTF">2023-11-30T05:38:10Z</dcterms:modified>
</cp:coreProperties>
</file>